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customXml/itemProps4.xml" ContentType="application/vnd.openxmlformats-officedocument.customXml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customXml/itemProps5.xml" ContentType="application/vnd.openxmlformats-officedocument.customXmlProperties+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6"/>
    <p:sldMasterId id="2147483683" r:id="rId7"/>
    <p:sldMasterId id="2147483686" r:id="rId8"/>
    <p:sldMasterId id="2147483685" r:id="rId9"/>
    <p:sldMasterId id="2147483742" r:id="rId10"/>
  </p:sldMasterIdLst>
  <p:notesMasterIdLst>
    <p:notesMasterId r:id="rId24"/>
  </p:notesMasterIdLst>
  <p:handoutMasterIdLst>
    <p:handoutMasterId r:id="rId25"/>
  </p:handoutMasterIdLst>
  <p:sldIdLst>
    <p:sldId id="265" r:id="rId11"/>
    <p:sldId id="382" r:id="rId12"/>
    <p:sldId id="383" r:id="rId13"/>
    <p:sldId id="387" r:id="rId14"/>
    <p:sldId id="384" r:id="rId15"/>
    <p:sldId id="389" r:id="rId16"/>
    <p:sldId id="388" r:id="rId17"/>
    <p:sldId id="390" r:id="rId18"/>
    <p:sldId id="391" r:id="rId19"/>
    <p:sldId id="385" r:id="rId20"/>
    <p:sldId id="392" r:id="rId21"/>
    <p:sldId id="386" r:id="rId22"/>
    <p:sldId id="378" r:id="rId23"/>
  </p:sldIdLst>
  <p:sldSz cx="9144000" cy="6858000" type="screen4x3"/>
  <p:notesSz cx="6794500" cy="9906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CC"/>
    <a:srgbClr val="000099"/>
    <a:srgbClr val="9D98A0"/>
    <a:srgbClr val="D67A40"/>
    <a:srgbClr val="F7E4D9"/>
    <a:srgbClr val="E5AB87"/>
    <a:srgbClr val="DF976B"/>
    <a:srgbClr val="EAEAE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78" autoAdjust="0"/>
    <p:restoredTop sz="98890" autoAdjust="0"/>
  </p:normalViewPr>
  <p:slideViewPr>
    <p:cSldViewPr>
      <p:cViewPr>
        <p:scale>
          <a:sx n="81" d="100"/>
          <a:sy n="81" d="100"/>
        </p:scale>
        <p:origin x="-114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2.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5.xml"/><Relationship Id="rId19"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sz="quarter" idx="1"/>
          </p:nvPr>
        </p:nvSpPr>
        <p:spPr>
          <a:xfrm>
            <a:off x="3848100" y="0"/>
            <a:ext cx="2944813" cy="495300"/>
          </a:xfrm>
          <a:prstGeom prst="rect">
            <a:avLst/>
          </a:prstGeom>
        </p:spPr>
        <p:txBody>
          <a:bodyPr vert="horz" lIns="91440" tIns="45720" rIns="91440" bIns="45720" rtlCol="0"/>
          <a:lstStyle>
            <a:lvl1pPr algn="r">
              <a:defRPr sz="1200"/>
            </a:lvl1pPr>
          </a:lstStyle>
          <a:p>
            <a:fld id="{B1FA9D82-E848-461D-9955-E7103BDB7878}" type="datetimeFigureOut">
              <a:rPr lang="sk-SK" smtClean="0"/>
              <a:pPr/>
              <a:t>26. 4. 2012</a:t>
            </a:fld>
            <a:endParaRPr lang="sk-SK"/>
          </a:p>
        </p:txBody>
      </p:sp>
      <p:sp>
        <p:nvSpPr>
          <p:cNvPr id="4" name="Footer Placeholder 3"/>
          <p:cNvSpPr>
            <a:spLocks noGrp="1"/>
          </p:cNvSpPr>
          <p:nvPr>
            <p:ph type="ftr" sz="quarter" idx="2"/>
          </p:nvPr>
        </p:nvSpPr>
        <p:spPr>
          <a:xfrm>
            <a:off x="0" y="9409113"/>
            <a:ext cx="2944813" cy="495300"/>
          </a:xfrm>
          <a:prstGeom prst="rect">
            <a:avLst/>
          </a:prstGeom>
        </p:spPr>
        <p:txBody>
          <a:bodyPr vert="horz" lIns="91440" tIns="45720" rIns="91440" bIns="45720" rtlCol="0" anchor="b"/>
          <a:lstStyle>
            <a:lvl1pPr algn="l">
              <a:defRPr sz="1200"/>
            </a:lvl1pPr>
          </a:lstStyle>
          <a:p>
            <a:endParaRPr lang="sk-SK"/>
          </a:p>
        </p:txBody>
      </p:sp>
      <p:sp>
        <p:nvSpPr>
          <p:cNvPr id="5" name="Slide Number Placeholder 4"/>
          <p:cNvSpPr>
            <a:spLocks noGrp="1"/>
          </p:cNvSpPr>
          <p:nvPr>
            <p:ph type="sldNum" sz="quarter" idx="3"/>
          </p:nvPr>
        </p:nvSpPr>
        <p:spPr>
          <a:xfrm>
            <a:off x="3848100" y="9409113"/>
            <a:ext cx="2944813" cy="495300"/>
          </a:xfrm>
          <a:prstGeom prst="rect">
            <a:avLst/>
          </a:prstGeom>
        </p:spPr>
        <p:txBody>
          <a:bodyPr vert="horz" lIns="91440" tIns="45720" rIns="91440" bIns="45720" rtlCol="0" anchor="b"/>
          <a:lstStyle>
            <a:lvl1pPr algn="r">
              <a:defRPr sz="1200"/>
            </a:lvl1pPr>
          </a:lstStyle>
          <a:p>
            <a:fld id="{05C47F3B-2396-413B-B0B7-18F37673AC6F}" type="slidenum">
              <a:rPr lang="sk-SK" smtClean="0"/>
              <a:pPr/>
              <a:t>‹#›</a:t>
            </a:fld>
            <a:endParaRPr lang="sk-SK"/>
          </a:p>
        </p:txBody>
      </p:sp>
    </p:spTree>
    <p:extLst>
      <p:ext uri="{BB962C8B-B14F-4D97-AF65-F5344CB8AC3E}">
        <p14:creationId xmlns:p14="http://schemas.microsoft.com/office/powerpoint/2010/main" xmlns="" val="255505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3225" cy="495300"/>
          </a:xfrm>
          <a:prstGeom prst="rect">
            <a:avLst/>
          </a:prstGeom>
          <a:noFill/>
          <a:ln w="9525">
            <a:noFill/>
            <a:miter lim="800000"/>
            <a:headEnd/>
            <a:tailEnd/>
          </a:ln>
        </p:spPr>
        <p:txBody>
          <a:bodyPr vert="horz" wrap="square" lIns="91260" tIns="45630" rIns="91260" bIns="45630" numCol="1" anchor="t" anchorCtr="0" compatLnSpc="1">
            <a:prstTxWarp prst="textNoShape">
              <a:avLst/>
            </a:prstTxWarp>
          </a:bodyPr>
          <a:lstStyle>
            <a:lvl1pPr defTabSz="882650">
              <a:defRPr sz="1300"/>
            </a:lvl1pPr>
          </a:lstStyle>
          <a:p>
            <a:endParaRPr lang="en-GB"/>
          </a:p>
        </p:txBody>
      </p:sp>
      <p:sp>
        <p:nvSpPr>
          <p:cNvPr id="3075" name="Rectangle 3"/>
          <p:cNvSpPr>
            <a:spLocks noGrp="1" noChangeArrowheads="1"/>
          </p:cNvSpPr>
          <p:nvPr>
            <p:ph type="dt" idx="1"/>
          </p:nvPr>
        </p:nvSpPr>
        <p:spPr bwMode="auto">
          <a:xfrm>
            <a:off x="3849688" y="0"/>
            <a:ext cx="2943225" cy="495300"/>
          </a:xfrm>
          <a:prstGeom prst="rect">
            <a:avLst/>
          </a:prstGeom>
          <a:noFill/>
          <a:ln w="9525">
            <a:noFill/>
            <a:miter lim="800000"/>
            <a:headEnd/>
            <a:tailEnd/>
          </a:ln>
        </p:spPr>
        <p:txBody>
          <a:bodyPr vert="horz" wrap="square" lIns="91260" tIns="45630" rIns="91260" bIns="45630" numCol="1" anchor="t" anchorCtr="0" compatLnSpc="1">
            <a:prstTxWarp prst="textNoShape">
              <a:avLst/>
            </a:prstTxWarp>
          </a:bodyPr>
          <a:lstStyle>
            <a:lvl1pPr algn="r" defTabSz="882650">
              <a:defRPr sz="1300"/>
            </a:lvl1pPr>
          </a:lstStyle>
          <a:p>
            <a:endParaRPr lang="en-GB"/>
          </a:p>
        </p:txBody>
      </p:sp>
      <p:sp>
        <p:nvSpPr>
          <p:cNvPr id="31748" name="Rectangle 4"/>
          <p:cNvSpPr>
            <a:spLocks noGrp="1" noRot="1" noChangeAspect="1" noChangeArrowheads="1" noTextEdit="1"/>
          </p:cNvSpPr>
          <p:nvPr>
            <p:ph type="sldImg" idx="2"/>
          </p:nvPr>
        </p:nvSpPr>
        <p:spPr bwMode="auto">
          <a:xfrm>
            <a:off x="922338" y="742950"/>
            <a:ext cx="4953000" cy="37147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450" y="4705350"/>
            <a:ext cx="5435600" cy="4457700"/>
          </a:xfrm>
          <a:prstGeom prst="rect">
            <a:avLst/>
          </a:prstGeom>
          <a:noFill/>
          <a:ln w="9525">
            <a:noFill/>
            <a:miter lim="800000"/>
            <a:headEnd/>
            <a:tailEnd/>
          </a:ln>
        </p:spPr>
        <p:txBody>
          <a:bodyPr vert="horz" wrap="square" lIns="91260" tIns="45630" rIns="91260" bIns="4563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409113"/>
            <a:ext cx="2943225" cy="495300"/>
          </a:xfrm>
          <a:prstGeom prst="rect">
            <a:avLst/>
          </a:prstGeom>
          <a:noFill/>
          <a:ln w="9525">
            <a:noFill/>
            <a:miter lim="800000"/>
            <a:headEnd/>
            <a:tailEnd/>
          </a:ln>
        </p:spPr>
        <p:txBody>
          <a:bodyPr vert="horz" wrap="square" lIns="91260" tIns="45630" rIns="91260" bIns="45630" numCol="1" anchor="b" anchorCtr="0" compatLnSpc="1">
            <a:prstTxWarp prst="textNoShape">
              <a:avLst/>
            </a:prstTxWarp>
          </a:bodyPr>
          <a:lstStyle>
            <a:lvl1pPr defTabSz="882650">
              <a:defRPr sz="1300"/>
            </a:lvl1pPr>
          </a:lstStyle>
          <a:p>
            <a:endParaRPr lang="en-GB"/>
          </a:p>
        </p:txBody>
      </p:sp>
      <p:sp>
        <p:nvSpPr>
          <p:cNvPr id="3079" name="Rectangle 7"/>
          <p:cNvSpPr>
            <a:spLocks noGrp="1" noChangeArrowheads="1"/>
          </p:cNvSpPr>
          <p:nvPr>
            <p:ph type="sldNum" sz="quarter" idx="5"/>
          </p:nvPr>
        </p:nvSpPr>
        <p:spPr bwMode="auto">
          <a:xfrm>
            <a:off x="3849688" y="9409113"/>
            <a:ext cx="2943225" cy="495300"/>
          </a:xfrm>
          <a:prstGeom prst="rect">
            <a:avLst/>
          </a:prstGeom>
          <a:noFill/>
          <a:ln w="9525">
            <a:noFill/>
            <a:miter lim="800000"/>
            <a:headEnd/>
            <a:tailEnd/>
          </a:ln>
        </p:spPr>
        <p:txBody>
          <a:bodyPr vert="horz" wrap="square" lIns="91260" tIns="45630" rIns="91260" bIns="45630" numCol="1" anchor="b" anchorCtr="0" compatLnSpc="1">
            <a:prstTxWarp prst="textNoShape">
              <a:avLst/>
            </a:prstTxWarp>
          </a:bodyPr>
          <a:lstStyle>
            <a:lvl1pPr algn="r" defTabSz="882650">
              <a:defRPr sz="1300"/>
            </a:lvl1pPr>
          </a:lstStyle>
          <a:p>
            <a:fld id="{38C5F7AD-87E3-4231-93CF-E8C99206F569}" type="slidenum">
              <a:rPr lang="en-US"/>
              <a:pPr/>
              <a:t>‹#›</a:t>
            </a:fld>
            <a:endParaRPr lang="en-US"/>
          </a:p>
        </p:txBody>
      </p:sp>
    </p:spTree>
    <p:extLst>
      <p:ext uri="{BB962C8B-B14F-4D97-AF65-F5344CB8AC3E}">
        <p14:creationId xmlns:p14="http://schemas.microsoft.com/office/powerpoint/2010/main" xmlns="" val="33981266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8062E5A6-798B-4371-9C05-36E7AD3DE6FC}" type="slidenum">
              <a:rPr lang="en-US"/>
              <a:pPr/>
              <a:t>1</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5.xml"/><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sk-SK"/>
          </a:p>
        </p:txBody>
      </p:sp>
      <p:sp>
        <p:nvSpPr>
          <p:cNvPr id="6" name="Slide Number Placeholder 5"/>
          <p:cNvSpPr>
            <a:spLocks noGrp="1"/>
          </p:cNvSpPr>
          <p:nvPr>
            <p:ph type="sldNum" sz="quarter" idx="12"/>
          </p:nvPr>
        </p:nvSpPr>
        <p:spPr/>
        <p:txBody>
          <a:bodyPr/>
          <a:lstStyle>
            <a:lvl1pPr>
              <a:defRPr/>
            </a:lvl1pPr>
          </a:lstStyle>
          <a:p>
            <a:fld id="{82113DAA-7065-4F07-AF62-E41EED5C105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a:xfrm>
            <a:off x="6988175" y="6386513"/>
            <a:ext cx="1655763" cy="279400"/>
          </a:xfrm>
          <a:prstGeom prst="rect">
            <a:avLst/>
          </a:prstGeom>
        </p:spPr>
        <p:txBody>
          <a:bodyPr/>
          <a:lstStyle>
            <a:lvl1pPr>
              <a:defRPr/>
            </a:lvl1pPr>
          </a:lstStyle>
          <a:p>
            <a:fld id="{D4EFEB2F-0556-4164-99E4-222DD2A9CD39}" type="datetime1">
              <a:rPr lang="en-US"/>
              <a:pPr/>
              <a:t>4/26/2012</a:t>
            </a:fld>
            <a:endParaRPr lang="en-US"/>
          </a:p>
        </p:txBody>
      </p:sp>
      <p:sp>
        <p:nvSpPr>
          <p:cNvPr id="5" name="Footer Placeholder 4"/>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6" name="Slide Number Placeholder 5"/>
          <p:cNvSpPr>
            <a:spLocks noGrp="1"/>
          </p:cNvSpPr>
          <p:nvPr>
            <p:ph type="sldNum" sz="quarter" idx="12"/>
          </p:nvPr>
        </p:nvSpPr>
        <p:spPr/>
        <p:txBody>
          <a:bodyPr/>
          <a:lstStyle>
            <a:lvl1pPr>
              <a:defRPr/>
            </a:lvl1pPr>
          </a:lstStyle>
          <a:p>
            <a:fld id="{FACA8ED1-6B63-4B41-9C04-0FD2C7BC46E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0"/>
            <a:ext cx="2187575" cy="6308725"/>
          </a:xfrm>
        </p:spPr>
        <p:txBody>
          <a:bodyPr vert="eaVert"/>
          <a:lstStyle/>
          <a:p>
            <a:r>
              <a:rPr lang="en-US" smtClean="0"/>
              <a:t>Click to edit Master title style</a:t>
            </a:r>
            <a:endParaRPr lang="sk-SK"/>
          </a:p>
        </p:txBody>
      </p:sp>
      <p:sp>
        <p:nvSpPr>
          <p:cNvPr id="3" name="Vertical Text Placeholder 2"/>
          <p:cNvSpPr>
            <a:spLocks noGrp="1"/>
          </p:cNvSpPr>
          <p:nvPr>
            <p:ph type="body" orient="vert" idx="1"/>
          </p:nvPr>
        </p:nvSpPr>
        <p:spPr>
          <a:xfrm>
            <a:off x="212725" y="0"/>
            <a:ext cx="6411913" cy="6308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a:xfrm>
            <a:off x="6988175" y="6386513"/>
            <a:ext cx="1655763" cy="279400"/>
          </a:xfrm>
          <a:prstGeom prst="rect">
            <a:avLst/>
          </a:prstGeom>
        </p:spPr>
        <p:txBody>
          <a:bodyPr/>
          <a:lstStyle>
            <a:lvl1pPr>
              <a:defRPr/>
            </a:lvl1pPr>
          </a:lstStyle>
          <a:p>
            <a:fld id="{241B5ED7-CBE5-4490-9A08-001D05B2EC54}" type="datetime1">
              <a:rPr lang="en-US"/>
              <a:pPr/>
              <a:t>4/26/2012</a:t>
            </a:fld>
            <a:endParaRPr lang="en-US"/>
          </a:p>
        </p:txBody>
      </p:sp>
      <p:sp>
        <p:nvSpPr>
          <p:cNvPr id="5" name="Footer Placeholder 4"/>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6" name="Slide Number Placeholder 5"/>
          <p:cNvSpPr>
            <a:spLocks noGrp="1"/>
          </p:cNvSpPr>
          <p:nvPr>
            <p:ph type="sldNum" sz="quarter" idx="12"/>
          </p:nvPr>
        </p:nvSpPr>
        <p:spPr/>
        <p:txBody>
          <a:bodyPr/>
          <a:lstStyle>
            <a:lvl1pPr>
              <a:defRPr/>
            </a:lvl1pPr>
          </a:lstStyle>
          <a:p>
            <a:fld id="{D6DBB71C-70DF-4908-B4CA-10B784EB1B7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sclaimer">
    <p:spTree>
      <p:nvGrpSpPr>
        <p:cNvPr id="1" name=""/>
        <p:cNvGrpSpPr/>
        <p:nvPr/>
      </p:nvGrpSpPr>
      <p:grpSpPr>
        <a:xfrm>
          <a:off x="0" y="0"/>
          <a:ext cx="0" cy="0"/>
          <a:chOff x="0" y="0"/>
          <a:chExt cx="0" cy="0"/>
        </a:xfrm>
      </p:grpSpPr>
      <p:sp>
        <p:nvSpPr>
          <p:cNvPr id="5" name="Freeform 8"/>
          <p:cNvSpPr>
            <a:spLocks noChangeAspect="1"/>
          </p:cNvSpPr>
          <p:nvPr userDrawn="1"/>
        </p:nvSpPr>
        <p:spPr bwMode="gray">
          <a:xfrm>
            <a:off x="0" y="0"/>
            <a:ext cx="4833938" cy="3217863"/>
          </a:xfrm>
          <a:custGeom>
            <a:avLst/>
            <a:gdLst/>
            <a:ahLst/>
            <a:cxnLst>
              <a:cxn ang="0">
                <a:pos x="13230" y="10963"/>
              </a:cxn>
              <a:cxn ang="0">
                <a:pos x="16471" y="0"/>
              </a:cxn>
              <a:cxn ang="0">
                <a:pos x="0" y="0"/>
              </a:cxn>
              <a:cxn ang="0">
                <a:pos x="0" y="10963"/>
              </a:cxn>
              <a:cxn ang="0">
                <a:pos x="13230" y="10963"/>
              </a:cxn>
            </a:cxnLst>
            <a:rect l="0" t="0" r="r" b="b"/>
            <a:pathLst>
              <a:path w="16471" h="10963">
                <a:moveTo>
                  <a:pt x="13230" y="10963"/>
                </a:moveTo>
                <a:lnTo>
                  <a:pt x="16471" y="0"/>
                </a:lnTo>
                <a:lnTo>
                  <a:pt x="0" y="0"/>
                </a:lnTo>
                <a:lnTo>
                  <a:pt x="0" y="10963"/>
                </a:lnTo>
                <a:lnTo>
                  <a:pt x="13230" y="10963"/>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a:lstStyle/>
          <a:p>
            <a:pPr marL="0" algn="l" defTabSz="914400" rtl="0" eaLnBrk="1" fontAlgn="base" latinLnBrk="0" hangingPunct="1">
              <a:spcBef>
                <a:spcPct val="50000"/>
              </a:spcBef>
              <a:spcAft>
                <a:spcPct val="0"/>
              </a:spcAft>
              <a:defRPr/>
            </a:pPr>
            <a:endParaRPr lang="en-GB" sz="1800" kern="1200" dirty="0">
              <a:solidFill>
                <a:schemeClr val="tx1"/>
              </a:solidFill>
              <a:latin typeface="+mn-lt"/>
              <a:ea typeface="+mn-ea"/>
              <a:cs typeface="+mn-cs"/>
            </a:endParaRPr>
          </a:p>
        </p:txBody>
      </p:sp>
      <p:sp>
        <p:nvSpPr>
          <p:cNvPr id="13" name="Text Placeholder 12"/>
          <p:cNvSpPr>
            <a:spLocks noGrp="1"/>
          </p:cNvSpPr>
          <p:nvPr>
            <p:ph type="body" sz="quarter" idx="10"/>
          </p:nvPr>
        </p:nvSpPr>
        <p:spPr>
          <a:xfrm>
            <a:off x="323528" y="3716338"/>
            <a:ext cx="3528392" cy="2376487"/>
          </a:xfrm>
          <a:noFill/>
          <a:ln w="9525">
            <a:noFill/>
            <a:miter lim="800000"/>
            <a:headEnd/>
            <a:tailEnd/>
          </a:ln>
        </p:spPr>
        <p:txBody>
          <a:bodyPr vert="horz" wrap="square" lIns="0" tIns="0" rIns="0" bIns="0" numCol="1" rtlCol="0" anchor="t" anchorCtr="0" compatLnSpc="1">
            <a:prstTxWarp prst="textNoShape">
              <a:avLst/>
            </a:prstTxWarp>
            <a:normAutofit/>
          </a:bodyPr>
          <a:lstStyle>
            <a:lvl1pPr>
              <a:defRPr lang="en-US" sz="1200" b="0" kern="1200" noProof="0" dirty="0" smtClean="0">
                <a:solidFill>
                  <a:schemeClr val="tx1"/>
                </a:solidFill>
                <a:latin typeface="Arial" pitchFamily="34" charset="0"/>
                <a:ea typeface="+mn-ea"/>
                <a:cs typeface="Arial" pitchFamily="34" charset="0"/>
              </a:defRPr>
            </a:lvl1pPr>
            <a:lvl2pPr>
              <a:defRPr sz="1200"/>
            </a:lvl2pPr>
            <a:lvl3pPr>
              <a:defRPr lang="en-US" sz="1200" b="0" kern="1200" noProof="0" dirty="0" smtClean="0">
                <a:solidFill>
                  <a:schemeClr val="tx1"/>
                </a:solidFill>
                <a:latin typeface="Arial" pitchFamily="34" charset="0"/>
                <a:ea typeface="+mn-ea"/>
                <a:cs typeface="Arial" pitchFamily="34" charset="0"/>
              </a:defRPr>
            </a:lvl3pPr>
            <a:lvl4pPr>
              <a:defRPr lang="en-US" sz="1200" b="0" kern="1200" noProof="0" dirty="0" smtClean="0">
                <a:solidFill>
                  <a:schemeClr val="tx1"/>
                </a:solidFill>
                <a:latin typeface="Arial" pitchFamily="34" charset="0"/>
                <a:ea typeface="+mn-ea"/>
                <a:cs typeface="Arial" pitchFamily="34" charset="0"/>
              </a:defRPr>
            </a:lvl4pPr>
            <a:lvl5pPr>
              <a:defRPr lang="en-US" sz="1200" b="0" kern="1200" noProof="0" dirty="0" smtClean="0">
                <a:solidFill>
                  <a:schemeClr val="tx1"/>
                </a:solidFill>
                <a:latin typeface="Arial" pitchFamily="34" charset="0"/>
                <a:ea typeface="+mn-ea"/>
                <a:cs typeface="Arial" pitchFamily="34" charset="0"/>
              </a:defRPr>
            </a:lvl5pPr>
            <a:lvl6pPr>
              <a:defRPr lang="en-US" sz="1200" b="0" kern="1200" noProof="0" dirty="0" smtClean="0">
                <a:solidFill>
                  <a:schemeClr val="tx1"/>
                </a:solidFill>
                <a:latin typeface="Arial" pitchFamily="34" charset="0"/>
                <a:ea typeface="+mn-ea"/>
                <a:cs typeface="Arial" pitchFamily="34" charset="0"/>
              </a:defRPr>
            </a:lvl6pPr>
            <a:lvl7pPr>
              <a:defRPr lang="en-US" sz="1200" b="0" kern="1200" noProof="0" dirty="0" smtClean="0">
                <a:solidFill>
                  <a:schemeClr val="tx1"/>
                </a:solidFill>
                <a:latin typeface="Arial" pitchFamily="34" charset="0"/>
                <a:ea typeface="+mn-ea"/>
                <a:cs typeface="Arial" pitchFamily="34" charset="0"/>
              </a:defRPr>
            </a:lvl7pPr>
            <a:lvl8pPr>
              <a:defRPr lang="en-US" sz="1200" b="0" kern="1200" noProof="0" dirty="0" smtClean="0">
                <a:solidFill>
                  <a:schemeClr val="tx1"/>
                </a:solidFill>
                <a:latin typeface="Arial" pitchFamily="34" charset="0"/>
                <a:ea typeface="+mn-ea"/>
                <a:cs typeface="Arial" pitchFamily="34" charset="0"/>
              </a:defRPr>
            </a:lvl8pPr>
            <a:lvl9pPr>
              <a:defRPr lang="en-US" sz="1200" b="0" kern="1200" noProof="0" dirty="0" smtClean="0">
                <a:solidFill>
                  <a:schemeClr val="tx1"/>
                </a:solidFill>
                <a:latin typeface="Arial" pitchFamily="34" charset="0"/>
                <a:ea typeface="+mn-ea"/>
                <a:cs typeface="Arial" pitchFamily="34" charset="0"/>
              </a:defRPr>
            </a:lvl9pPr>
          </a:lstStyle>
          <a:p>
            <a:pPr marL="0" lvl="0" indent="0" algn="l" defTabSz="914400" rtl="0" eaLnBrk="1" fontAlgn="base" latinLnBrk="0" hangingPunct="1">
              <a:lnSpc>
                <a:spcPct val="110000"/>
              </a:lnSpc>
              <a:spcBef>
                <a:spcPct val="40000"/>
              </a:spcBef>
              <a:spcAft>
                <a:spcPct val="0"/>
              </a:spcAft>
              <a:buFont typeface="Arial" pitchFamily="34" charset="0"/>
              <a:buNone/>
            </a:pPr>
            <a:r>
              <a:rPr lang="en-US" dirty="0" smtClean="0"/>
              <a:t>Click to edit Master text styles</a:t>
            </a:r>
          </a:p>
        </p:txBody>
      </p:sp>
      <p:grpSp>
        <p:nvGrpSpPr>
          <p:cNvPr id="2" name="Group 19"/>
          <p:cNvGrpSpPr>
            <a:grpSpLocks/>
          </p:cNvGrpSpPr>
          <p:nvPr userDrawn="1"/>
        </p:nvGrpSpPr>
        <p:grpSpPr bwMode="gray">
          <a:xfrm>
            <a:off x="128464" y="0"/>
            <a:ext cx="2735263" cy="1530350"/>
            <a:chOff x="68" y="0"/>
            <a:chExt cx="1723" cy="964"/>
          </a:xfrm>
        </p:grpSpPr>
        <p:sp>
          <p:nvSpPr>
            <p:cNvPr id="8" name="Freeform 8"/>
            <p:cNvSpPr>
              <a:spLocks noEditPoints="1"/>
            </p:cNvSpPr>
            <p:nvPr userDrawn="1"/>
          </p:nvSpPr>
          <p:spPr bwMode="gray">
            <a:xfrm>
              <a:off x="199" y="248"/>
              <a:ext cx="1423" cy="489"/>
            </a:xfrm>
            <a:custGeom>
              <a:avLst/>
              <a:gdLst>
                <a:gd name="T0" fmla="*/ 1974 w 4103"/>
                <a:gd name="T1" fmla="*/ 485 h 1409"/>
                <a:gd name="T2" fmla="*/ 2267 w 4103"/>
                <a:gd name="T3" fmla="*/ 697 h 1409"/>
                <a:gd name="T4" fmla="*/ 1655 w 4103"/>
                <a:gd name="T5" fmla="*/ 656 h 1409"/>
                <a:gd name="T6" fmla="*/ 1718 w 4103"/>
                <a:gd name="T7" fmla="*/ 424 h 1409"/>
                <a:gd name="T8" fmla="*/ 970 w 4103"/>
                <a:gd name="T9" fmla="*/ 697 h 1409"/>
                <a:gd name="T10" fmla="*/ 1169 w 4103"/>
                <a:gd name="T11" fmla="*/ 416 h 1409"/>
                <a:gd name="T12" fmla="*/ 719 w 4103"/>
                <a:gd name="T13" fmla="*/ 631 h 1409"/>
                <a:gd name="T14" fmla="*/ 751 w 4103"/>
                <a:gd name="T15" fmla="*/ 630 h 1409"/>
                <a:gd name="T16" fmla="*/ 202 w 4103"/>
                <a:gd name="T17" fmla="*/ 618 h 1409"/>
                <a:gd name="T18" fmla="*/ 180 w 4103"/>
                <a:gd name="T19" fmla="*/ 697 h 1409"/>
                <a:gd name="T20" fmla="*/ 1187 w 4103"/>
                <a:gd name="T21" fmla="*/ 416 h 1409"/>
                <a:gd name="T22" fmla="*/ 115 w 4103"/>
                <a:gd name="T23" fmla="*/ 906 h 1409"/>
                <a:gd name="T24" fmla="*/ 661 w 4103"/>
                <a:gd name="T25" fmla="*/ 715 h 1409"/>
                <a:gd name="T26" fmla="*/ 1145 w 4103"/>
                <a:gd name="T27" fmla="*/ 715 h 1409"/>
                <a:gd name="T28" fmla="*/ 1697 w 4103"/>
                <a:gd name="T29" fmla="*/ 863 h 1409"/>
                <a:gd name="T30" fmla="*/ 203 w 4103"/>
                <a:gd name="T31" fmla="*/ 1286 h 1409"/>
                <a:gd name="T32" fmla="*/ 250 w 4103"/>
                <a:gd name="T33" fmla="*/ 1328 h 1409"/>
                <a:gd name="T34" fmla="*/ 556 w 4103"/>
                <a:gd name="T35" fmla="*/ 1196 h 1409"/>
                <a:gd name="T36" fmla="*/ 340 w 4103"/>
                <a:gd name="T37" fmla="*/ 1196 h 1409"/>
                <a:gd name="T38" fmla="*/ 408 w 4103"/>
                <a:gd name="T39" fmla="*/ 1225 h 1409"/>
                <a:gd name="T40" fmla="*/ 514 w 4103"/>
                <a:gd name="T41" fmla="*/ 1225 h 1409"/>
                <a:gd name="T42" fmla="*/ 631 w 4103"/>
                <a:gd name="T43" fmla="*/ 1168 h 1409"/>
                <a:gd name="T44" fmla="*/ 794 w 4103"/>
                <a:gd name="T45" fmla="*/ 1220 h 1409"/>
                <a:gd name="T46" fmla="*/ 672 w 4103"/>
                <a:gd name="T47" fmla="*/ 1348 h 1409"/>
                <a:gd name="T48" fmla="*/ 847 w 4103"/>
                <a:gd name="T49" fmla="*/ 1359 h 1409"/>
                <a:gd name="T50" fmla="*/ 943 w 4103"/>
                <a:gd name="T51" fmla="*/ 1196 h 1409"/>
                <a:gd name="T52" fmla="*/ 1129 w 4103"/>
                <a:gd name="T53" fmla="*/ 1351 h 1409"/>
                <a:gd name="T54" fmla="*/ 1198 w 4103"/>
                <a:gd name="T55" fmla="*/ 1196 h 1409"/>
                <a:gd name="T56" fmla="*/ 1280 w 4103"/>
                <a:gd name="T57" fmla="*/ 1129 h 1409"/>
                <a:gd name="T58" fmla="*/ 1253 w 4103"/>
                <a:gd name="T59" fmla="*/ 1254 h 1409"/>
                <a:gd name="T60" fmla="*/ 1489 w 4103"/>
                <a:gd name="T61" fmla="*/ 1194 h 1409"/>
                <a:gd name="T62" fmla="*/ 1546 w 4103"/>
                <a:gd name="T63" fmla="*/ 1353 h 1409"/>
                <a:gd name="T64" fmla="*/ 1714 w 4103"/>
                <a:gd name="T65" fmla="*/ 1286 h 1409"/>
                <a:gd name="T66" fmla="*/ 1761 w 4103"/>
                <a:gd name="T67" fmla="*/ 1328 h 1409"/>
                <a:gd name="T68" fmla="*/ 1976 w 4103"/>
                <a:gd name="T69" fmla="*/ 1346 h 1409"/>
                <a:gd name="T70" fmla="*/ 1842 w 4103"/>
                <a:gd name="T71" fmla="*/ 1270 h 1409"/>
                <a:gd name="T72" fmla="*/ 1887 w 4103"/>
                <a:gd name="T73" fmla="*/ 1270 h 1409"/>
                <a:gd name="T74" fmla="*/ 2110 w 4103"/>
                <a:gd name="T75" fmla="*/ 1348 h 1409"/>
                <a:gd name="T76" fmla="*/ 87 w 4103"/>
                <a:gd name="T77" fmla="*/ 1221 h 1409"/>
                <a:gd name="T78" fmla="*/ 5 w 4103"/>
                <a:gd name="T79" fmla="*/ 1271 h 1409"/>
                <a:gd name="T80" fmla="*/ 2343 w 4103"/>
                <a:gd name="T81" fmla="*/ 1322 h 1409"/>
                <a:gd name="T82" fmla="*/ 2378 w 4103"/>
                <a:gd name="T83" fmla="*/ 1249 h 1409"/>
                <a:gd name="T84" fmla="*/ 2528 w 4103"/>
                <a:gd name="T85" fmla="*/ 1221 h 1409"/>
                <a:gd name="T86" fmla="*/ 2832 w 4103"/>
                <a:gd name="T87" fmla="*/ 1192 h 1409"/>
                <a:gd name="T88" fmla="*/ 2709 w 4103"/>
                <a:gd name="T89" fmla="*/ 1348 h 1409"/>
                <a:gd name="T90" fmla="*/ 2963 w 4103"/>
                <a:gd name="T91" fmla="*/ 1216 h 1409"/>
                <a:gd name="T92" fmla="*/ 2966 w 4103"/>
                <a:gd name="T93" fmla="*/ 1195 h 1409"/>
                <a:gd name="T94" fmla="*/ 3072 w 4103"/>
                <a:gd name="T95" fmla="*/ 1348 h 1409"/>
                <a:gd name="T96" fmla="*/ 3168 w 4103"/>
                <a:gd name="T97" fmla="*/ 1335 h 1409"/>
                <a:gd name="T98" fmla="*/ 3246 w 4103"/>
                <a:gd name="T99" fmla="*/ 1220 h 1409"/>
                <a:gd name="T100" fmla="*/ 3457 w 4103"/>
                <a:gd name="T101" fmla="*/ 1348 h 1409"/>
                <a:gd name="T102" fmla="*/ 3509 w 4103"/>
                <a:gd name="T103" fmla="*/ 1194 h 1409"/>
                <a:gd name="T104" fmla="*/ 3513 w 4103"/>
                <a:gd name="T105" fmla="*/ 1168 h 1409"/>
                <a:gd name="T106" fmla="*/ 3601 w 4103"/>
                <a:gd name="T107" fmla="*/ 1196 h 1409"/>
                <a:gd name="T108" fmla="*/ 3656 w 4103"/>
                <a:gd name="T109" fmla="*/ 1317 h 1409"/>
                <a:gd name="T110" fmla="*/ 3687 w 4103"/>
                <a:gd name="T111" fmla="*/ 1406 h 1409"/>
                <a:gd name="T112" fmla="*/ 3987 w 4103"/>
                <a:gd name="T113" fmla="*/ 1145 h 1409"/>
                <a:gd name="T114" fmla="*/ 4072 w 4103"/>
                <a:gd name="T115" fmla="*/ 1129 h 1409"/>
                <a:gd name="T116" fmla="*/ 3978 w 4103"/>
                <a:gd name="T117" fmla="*/ 1225 h 140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103"/>
                <a:gd name="T178" fmla="*/ 0 h 1409"/>
                <a:gd name="T179" fmla="*/ 4103 w 4103"/>
                <a:gd name="T180" fmla="*/ 1409 h 140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103" h="1409">
                  <a:moveTo>
                    <a:pt x="2267" y="697"/>
                  </a:moveTo>
                  <a:cubicBezTo>
                    <a:pt x="2149" y="697"/>
                    <a:pt x="2149" y="697"/>
                    <a:pt x="2149" y="697"/>
                  </a:cubicBezTo>
                  <a:cubicBezTo>
                    <a:pt x="2168" y="619"/>
                    <a:pt x="2168" y="619"/>
                    <a:pt x="2168" y="619"/>
                  </a:cubicBezTo>
                  <a:cubicBezTo>
                    <a:pt x="1930" y="619"/>
                    <a:pt x="1930" y="619"/>
                    <a:pt x="1930" y="619"/>
                  </a:cubicBezTo>
                  <a:cubicBezTo>
                    <a:pt x="1911" y="697"/>
                    <a:pt x="1911" y="697"/>
                    <a:pt x="1911" y="697"/>
                  </a:cubicBezTo>
                  <a:cubicBezTo>
                    <a:pt x="1796" y="697"/>
                    <a:pt x="1796" y="697"/>
                    <a:pt x="1796" y="697"/>
                  </a:cubicBezTo>
                  <a:cubicBezTo>
                    <a:pt x="1796" y="681"/>
                    <a:pt x="1796" y="681"/>
                    <a:pt x="1796" y="681"/>
                  </a:cubicBezTo>
                  <a:cubicBezTo>
                    <a:pt x="1798" y="672"/>
                    <a:pt x="1799" y="663"/>
                    <a:pt x="1802" y="653"/>
                  </a:cubicBezTo>
                  <a:cubicBezTo>
                    <a:pt x="1823" y="569"/>
                    <a:pt x="1878" y="485"/>
                    <a:pt x="1974" y="485"/>
                  </a:cubicBezTo>
                  <a:cubicBezTo>
                    <a:pt x="2012" y="485"/>
                    <a:pt x="2050" y="499"/>
                    <a:pt x="2045" y="552"/>
                  </a:cubicBezTo>
                  <a:cubicBezTo>
                    <a:pt x="2186" y="552"/>
                    <a:pt x="2186" y="552"/>
                    <a:pt x="2186" y="552"/>
                  </a:cubicBezTo>
                  <a:cubicBezTo>
                    <a:pt x="2192" y="527"/>
                    <a:pt x="2201" y="486"/>
                    <a:pt x="2174" y="447"/>
                  </a:cubicBezTo>
                  <a:cubicBezTo>
                    <a:pt x="2145" y="406"/>
                    <a:pt x="2084" y="389"/>
                    <a:pt x="2005" y="389"/>
                  </a:cubicBezTo>
                  <a:cubicBezTo>
                    <a:pt x="1949" y="389"/>
                    <a:pt x="1867" y="398"/>
                    <a:pt x="1796" y="444"/>
                  </a:cubicBezTo>
                  <a:cubicBezTo>
                    <a:pt x="1796" y="18"/>
                    <a:pt x="1796" y="18"/>
                    <a:pt x="1796" y="18"/>
                  </a:cubicBezTo>
                  <a:cubicBezTo>
                    <a:pt x="2267" y="18"/>
                    <a:pt x="2267" y="18"/>
                    <a:pt x="2267" y="18"/>
                  </a:cubicBezTo>
                  <a:cubicBezTo>
                    <a:pt x="2267" y="697"/>
                    <a:pt x="2267" y="697"/>
                    <a:pt x="2267" y="697"/>
                  </a:cubicBezTo>
                  <a:cubicBezTo>
                    <a:pt x="2267" y="697"/>
                    <a:pt x="2267" y="697"/>
                    <a:pt x="2267" y="697"/>
                  </a:cubicBezTo>
                  <a:close/>
                  <a:moveTo>
                    <a:pt x="1989" y="812"/>
                  </a:moveTo>
                  <a:cubicBezTo>
                    <a:pt x="1962" y="817"/>
                    <a:pt x="1936" y="820"/>
                    <a:pt x="1910" y="820"/>
                  </a:cubicBezTo>
                  <a:cubicBezTo>
                    <a:pt x="1842" y="820"/>
                    <a:pt x="1795" y="788"/>
                    <a:pt x="1794" y="715"/>
                  </a:cubicBezTo>
                  <a:cubicBezTo>
                    <a:pt x="2014" y="715"/>
                    <a:pt x="2014" y="715"/>
                    <a:pt x="2014" y="715"/>
                  </a:cubicBezTo>
                  <a:cubicBezTo>
                    <a:pt x="1989" y="812"/>
                    <a:pt x="1989" y="812"/>
                    <a:pt x="1989" y="812"/>
                  </a:cubicBezTo>
                  <a:cubicBezTo>
                    <a:pt x="1989" y="812"/>
                    <a:pt x="1989" y="812"/>
                    <a:pt x="1989" y="812"/>
                  </a:cubicBezTo>
                  <a:close/>
                  <a:moveTo>
                    <a:pt x="1718" y="424"/>
                  </a:moveTo>
                  <a:cubicBezTo>
                    <a:pt x="1718" y="521"/>
                    <a:pt x="1718" y="521"/>
                    <a:pt x="1718" y="521"/>
                  </a:cubicBezTo>
                  <a:cubicBezTo>
                    <a:pt x="1685" y="567"/>
                    <a:pt x="1665" y="616"/>
                    <a:pt x="1655" y="656"/>
                  </a:cubicBezTo>
                  <a:cubicBezTo>
                    <a:pt x="1651" y="670"/>
                    <a:pt x="1649" y="684"/>
                    <a:pt x="1648" y="697"/>
                  </a:cubicBezTo>
                  <a:cubicBezTo>
                    <a:pt x="1578" y="697"/>
                    <a:pt x="1578" y="697"/>
                    <a:pt x="1578" y="697"/>
                  </a:cubicBezTo>
                  <a:cubicBezTo>
                    <a:pt x="1637" y="417"/>
                    <a:pt x="1637" y="417"/>
                    <a:pt x="1637" y="417"/>
                  </a:cubicBezTo>
                  <a:cubicBezTo>
                    <a:pt x="1438" y="416"/>
                    <a:pt x="1438" y="416"/>
                    <a:pt x="1438" y="416"/>
                  </a:cubicBezTo>
                  <a:cubicBezTo>
                    <a:pt x="1260" y="697"/>
                    <a:pt x="1260" y="697"/>
                    <a:pt x="1260" y="697"/>
                  </a:cubicBezTo>
                  <a:cubicBezTo>
                    <a:pt x="1247" y="697"/>
                    <a:pt x="1247" y="697"/>
                    <a:pt x="1247" y="697"/>
                  </a:cubicBezTo>
                  <a:cubicBezTo>
                    <a:pt x="1247" y="18"/>
                    <a:pt x="1247" y="18"/>
                    <a:pt x="1247" y="18"/>
                  </a:cubicBezTo>
                  <a:cubicBezTo>
                    <a:pt x="1718" y="18"/>
                    <a:pt x="1718" y="18"/>
                    <a:pt x="1718" y="18"/>
                  </a:cubicBezTo>
                  <a:cubicBezTo>
                    <a:pt x="1718" y="424"/>
                    <a:pt x="1718" y="424"/>
                    <a:pt x="1718" y="424"/>
                  </a:cubicBezTo>
                  <a:cubicBezTo>
                    <a:pt x="1718" y="424"/>
                    <a:pt x="1718" y="424"/>
                    <a:pt x="1718" y="424"/>
                  </a:cubicBezTo>
                  <a:close/>
                  <a:moveTo>
                    <a:pt x="1455" y="697"/>
                  </a:moveTo>
                  <a:cubicBezTo>
                    <a:pt x="1384" y="697"/>
                    <a:pt x="1384" y="697"/>
                    <a:pt x="1384" y="697"/>
                  </a:cubicBezTo>
                  <a:cubicBezTo>
                    <a:pt x="1491" y="529"/>
                    <a:pt x="1491" y="529"/>
                    <a:pt x="1491" y="529"/>
                  </a:cubicBezTo>
                  <a:cubicBezTo>
                    <a:pt x="1455" y="697"/>
                    <a:pt x="1455" y="697"/>
                    <a:pt x="1455" y="697"/>
                  </a:cubicBezTo>
                  <a:cubicBezTo>
                    <a:pt x="1455" y="697"/>
                    <a:pt x="1455" y="697"/>
                    <a:pt x="1455" y="697"/>
                  </a:cubicBezTo>
                  <a:close/>
                  <a:moveTo>
                    <a:pt x="1169" y="416"/>
                  </a:moveTo>
                  <a:cubicBezTo>
                    <a:pt x="1051" y="416"/>
                    <a:pt x="1051" y="416"/>
                    <a:pt x="1051" y="416"/>
                  </a:cubicBezTo>
                  <a:cubicBezTo>
                    <a:pt x="970" y="697"/>
                    <a:pt x="970" y="697"/>
                    <a:pt x="970" y="697"/>
                  </a:cubicBezTo>
                  <a:cubicBezTo>
                    <a:pt x="845" y="697"/>
                    <a:pt x="845" y="697"/>
                    <a:pt x="845" y="697"/>
                  </a:cubicBezTo>
                  <a:cubicBezTo>
                    <a:pt x="909" y="674"/>
                    <a:pt x="948" y="629"/>
                    <a:pt x="960" y="562"/>
                  </a:cubicBezTo>
                  <a:cubicBezTo>
                    <a:pt x="970" y="510"/>
                    <a:pt x="965" y="476"/>
                    <a:pt x="944" y="451"/>
                  </a:cubicBezTo>
                  <a:cubicBezTo>
                    <a:pt x="912" y="413"/>
                    <a:pt x="848" y="416"/>
                    <a:pt x="792" y="416"/>
                  </a:cubicBezTo>
                  <a:cubicBezTo>
                    <a:pt x="782" y="416"/>
                    <a:pt x="698" y="416"/>
                    <a:pt x="698" y="416"/>
                  </a:cubicBezTo>
                  <a:cubicBezTo>
                    <a:pt x="698" y="18"/>
                    <a:pt x="698" y="18"/>
                    <a:pt x="698" y="18"/>
                  </a:cubicBezTo>
                  <a:cubicBezTo>
                    <a:pt x="1169" y="18"/>
                    <a:pt x="1169" y="18"/>
                    <a:pt x="1169" y="18"/>
                  </a:cubicBezTo>
                  <a:cubicBezTo>
                    <a:pt x="1169" y="416"/>
                    <a:pt x="1169" y="416"/>
                    <a:pt x="1169" y="416"/>
                  </a:cubicBezTo>
                  <a:cubicBezTo>
                    <a:pt x="1169" y="416"/>
                    <a:pt x="1169" y="416"/>
                    <a:pt x="1169" y="416"/>
                  </a:cubicBezTo>
                  <a:close/>
                  <a:moveTo>
                    <a:pt x="1094" y="697"/>
                  </a:moveTo>
                  <a:cubicBezTo>
                    <a:pt x="1143" y="521"/>
                    <a:pt x="1143" y="521"/>
                    <a:pt x="1143" y="521"/>
                  </a:cubicBezTo>
                  <a:cubicBezTo>
                    <a:pt x="1145" y="697"/>
                    <a:pt x="1145" y="697"/>
                    <a:pt x="1145" y="697"/>
                  </a:cubicBezTo>
                  <a:cubicBezTo>
                    <a:pt x="1094" y="697"/>
                    <a:pt x="1094" y="697"/>
                    <a:pt x="1094" y="697"/>
                  </a:cubicBezTo>
                  <a:cubicBezTo>
                    <a:pt x="1094" y="697"/>
                    <a:pt x="1094" y="697"/>
                    <a:pt x="1094" y="697"/>
                  </a:cubicBezTo>
                  <a:close/>
                  <a:moveTo>
                    <a:pt x="751" y="630"/>
                  </a:moveTo>
                  <a:cubicBezTo>
                    <a:pt x="751" y="630"/>
                    <a:pt x="751" y="630"/>
                    <a:pt x="751" y="630"/>
                  </a:cubicBezTo>
                  <a:cubicBezTo>
                    <a:pt x="746" y="630"/>
                    <a:pt x="741" y="631"/>
                    <a:pt x="736" y="631"/>
                  </a:cubicBezTo>
                  <a:cubicBezTo>
                    <a:pt x="729" y="631"/>
                    <a:pt x="724" y="631"/>
                    <a:pt x="719" y="631"/>
                  </a:cubicBezTo>
                  <a:cubicBezTo>
                    <a:pt x="689" y="631"/>
                    <a:pt x="689" y="631"/>
                    <a:pt x="689" y="631"/>
                  </a:cubicBezTo>
                  <a:cubicBezTo>
                    <a:pt x="703" y="579"/>
                    <a:pt x="703" y="579"/>
                    <a:pt x="703" y="579"/>
                  </a:cubicBezTo>
                  <a:cubicBezTo>
                    <a:pt x="709" y="554"/>
                    <a:pt x="709" y="554"/>
                    <a:pt x="709" y="554"/>
                  </a:cubicBezTo>
                  <a:cubicBezTo>
                    <a:pt x="725" y="494"/>
                    <a:pt x="725" y="494"/>
                    <a:pt x="725" y="494"/>
                  </a:cubicBezTo>
                  <a:cubicBezTo>
                    <a:pt x="732" y="494"/>
                    <a:pt x="739" y="494"/>
                    <a:pt x="746" y="494"/>
                  </a:cubicBezTo>
                  <a:cubicBezTo>
                    <a:pt x="769" y="494"/>
                    <a:pt x="769" y="494"/>
                    <a:pt x="769" y="494"/>
                  </a:cubicBezTo>
                  <a:cubicBezTo>
                    <a:pt x="809" y="494"/>
                    <a:pt x="834" y="496"/>
                    <a:pt x="843" y="509"/>
                  </a:cubicBezTo>
                  <a:cubicBezTo>
                    <a:pt x="850" y="518"/>
                    <a:pt x="849" y="535"/>
                    <a:pt x="841" y="560"/>
                  </a:cubicBezTo>
                  <a:cubicBezTo>
                    <a:pt x="827" y="603"/>
                    <a:pt x="809" y="626"/>
                    <a:pt x="751" y="630"/>
                  </a:cubicBezTo>
                  <a:moveTo>
                    <a:pt x="620" y="441"/>
                  </a:moveTo>
                  <a:cubicBezTo>
                    <a:pt x="613" y="465"/>
                    <a:pt x="613" y="465"/>
                    <a:pt x="613" y="465"/>
                  </a:cubicBezTo>
                  <a:cubicBezTo>
                    <a:pt x="545" y="689"/>
                    <a:pt x="545" y="689"/>
                    <a:pt x="545" y="689"/>
                  </a:cubicBezTo>
                  <a:cubicBezTo>
                    <a:pt x="542" y="697"/>
                    <a:pt x="542" y="697"/>
                    <a:pt x="542" y="697"/>
                  </a:cubicBezTo>
                  <a:cubicBezTo>
                    <a:pt x="321" y="697"/>
                    <a:pt x="321" y="697"/>
                    <a:pt x="321" y="697"/>
                  </a:cubicBezTo>
                  <a:cubicBezTo>
                    <a:pt x="303" y="661"/>
                    <a:pt x="303" y="661"/>
                    <a:pt x="303" y="661"/>
                  </a:cubicBezTo>
                  <a:cubicBezTo>
                    <a:pt x="542" y="417"/>
                    <a:pt x="542" y="417"/>
                    <a:pt x="542" y="417"/>
                  </a:cubicBezTo>
                  <a:cubicBezTo>
                    <a:pt x="389" y="417"/>
                    <a:pt x="389" y="417"/>
                    <a:pt x="389" y="417"/>
                  </a:cubicBezTo>
                  <a:cubicBezTo>
                    <a:pt x="202" y="618"/>
                    <a:pt x="202" y="618"/>
                    <a:pt x="202" y="618"/>
                  </a:cubicBezTo>
                  <a:cubicBezTo>
                    <a:pt x="262" y="417"/>
                    <a:pt x="262" y="417"/>
                    <a:pt x="262" y="417"/>
                  </a:cubicBezTo>
                  <a:cubicBezTo>
                    <a:pt x="149" y="417"/>
                    <a:pt x="149" y="417"/>
                    <a:pt x="149" y="417"/>
                  </a:cubicBezTo>
                  <a:cubicBezTo>
                    <a:pt x="149" y="18"/>
                    <a:pt x="149" y="18"/>
                    <a:pt x="149" y="18"/>
                  </a:cubicBezTo>
                  <a:cubicBezTo>
                    <a:pt x="620" y="18"/>
                    <a:pt x="620" y="18"/>
                    <a:pt x="620" y="18"/>
                  </a:cubicBezTo>
                  <a:cubicBezTo>
                    <a:pt x="620" y="441"/>
                    <a:pt x="620" y="441"/>
                    <a:pt x="620" y="441"/>
                  </a:cubicBezTo>
                  <a:cubicBezTo>
                    <a:pt x="620" y="441"/>
                    <a:pt x="620" y="441"/>
                    <a:pt x="620" y="441"/>
                  </a:cubicBezTo>
                  <a:close/>
                  <a:moveTo>
                    <a:pt x="178" y="697"/>
                  </a:moveTo>
                  <a:cubicBezTo>
                    <a:pt x="179" y="695"/>
                    <a:pt x="179" y="695"/>
                    <a:pt x="179" y="695"/>
                  </a:cubicBezTo>
                  <a:cubicBezTo>
                    <a:pt x="180" y="697"/>
                    <a:pt x="180" y="697"/>
                    <a:pt x="180" y="697"/>
                  </a:cubicBezTo>
                  <a:cubicBezTo>
                    <a:pt x="178" y="697"/>
                    <a:pt x="178" y="697"/>
                    <a:pt x="178" y="697"/>
                  </a:cubicBezTo>
                  <a:cubicBezTo>
                    <a:pt x="178" y="697"/>
                    <a:pt x="178" y="697"/>
                    <a:pt x="178" y="697"/>
                  </a:cubicBezTo>
                  <a:close/>
                  <a:moveTo>
                    <a:pt x="1778" y="0"/>
                  </a:moveTo>
                  <a:cubicBezTo>
                    <a:pt x="1778" y="457"/>
                    <a:pt x="1778" y="457"/>
                    <a:pt x="1778" y="457"/>
                  </a:cubicBezTo>
                  <a:cubicBezTo>
                    <a:pt x="1763" y="469"/>
                    <a:pt x="1749" y="483"/>
                    <a:pt x="1736" y="498"/>
                  </a:cubicBezTo>
                  <a:cubicBezTo>
                    <a:pt x="1736" y="0"/>
                    <a:pt x="1736" y="0"/>
                    <a:pt x="1736" y="0"/>
                  </a:cubicBezTo>
                  <a:cubicBezTo>
                    <a:pt x="1229" y="0"/>
                    <a:pt x="1229" y="0"/>
                    <a:pt x="1229" y="0"/>
                  </a:cubicBezTo>
                  <a:cubicBezTo>
                    <a:pt x="1229" y="416"/>
                    <a:pt x="1229" y="416"/>
                    <a:pt x="1229" y="416"/>
                  </a:cubicBezTo>
                  <a:cubicBezTo>
                    <a:pt x="1187" y="416"/>
                    <a:pt x="1187" y="416"/>
                    <a:pt x="1187" y="416"/>
                  </a:cubicBezTo>
                  <a:cubicBezTo>
                    <a:pt x="1187" y="0"/>
                    <a:pt x="1187" y="0"/>
                    <a:pt x="1187" y="0"/>
                  </a:cubicBezTo>
                  <a:cubicBezTo>
                    <a:pt x="680" y="0"/>
                    <a:pt x="680" y="0"/>
                    <a:pt x="680" y="0"/>
                  </a:cubicBezTo>
                  <a:cubicBezTo>
                    <a:pt x="680" y="417"/>
                    <a:pt x="680" y="417"/>
                    <a:pt x="680" y="417"/>
                  </a:cubicBezTo>
                  <a:cubicBezTo>
                    <a:pt x="638" y="417"/>
                    <a:pt x="638" y="417"/>
                    <a:pt x="638" y="417"/>
                  </a:cubicBezTo>
                  <a:cubicBezTo>
                    <a:pt x="638" y="0"/>
                    <a:pt x="638" y="0"/>
                    <a:pt x="638" y="0"/>
                  </a:cubicBezTo>
                  <a:cubicBezTo>
                    <a:pt x="131" y="0"/>
                    <a:pt x="131" y="0"/>
                    <a:pt x="131" y="0"/>
                  </a:cubicBezTo>
                  <a:cubicBezTo>
                    <a:pt x="131" y="475"/>
                    <a:pt x="131" y="475"/>
                    <a:pt x="131" y="475"/>
                  </a:cubicBezTo>
                  <a:cubicBezTo>
                    <a:pt x="2" y="906"/>
                    <a:pt x="2" y="906"/>
                    <a:pt x="2" y="906"/>
                  </a:cubicBezTo>
                  <a:cubicBezTo>
                    <a:pt x="115" y="906"/>
                    <a:pt x="115" y="906"/>
                    <a:pt x="115" y="906"/>
                  </a:cubicBezTo>
                  <a:cubicBezTo>
                    <a:pt x="173" y="715"/>
                    <a:pt x="173" y="715"/>
                    <a:pt x="173" y="715"/>
                  </a:cubicBezTo>
                  <a:cubicBezTo>
                    <a:pt x="189" y="715"/>
                    <a:pt x="189" y="715"/>
                    <a:pt x="189" y="715"/>
                  </a:cubicBezTo>
                  <a:cubicBezTo>
                    <a:pt x="283" y="906"/>
                    <a:pt x="283" y="906"/>
                    <a:pt x="283" y="906"/>
                  </a:cubicBezTo>
                  <a:cubicBezTo>
                    <a:pt x="421" y="906"/>
                    <a:pt x="421" y="906"/>
                    <a:pt x="421" y="906"/>
                  </a:cubicBezTo>
                  <a:cubicBezTo>
                    <a:pt x="329" y="715"/>
                    <a:pt x="329" y="715"/>
                    <a:pt x="329" y="715"/>
                  </a:cubicBezTo>
                  <a:cubicBezTo>
                    <a:pt x="537" y="715"/>
                    <a:pt x="537" y="715"/>
                    <a:pt x="537" y="715"/>
                  </a:cubicBezTo>
                  <a:cubicBezTo>
                    <a:pt x="479" y="906"/>
                    <a:pt x="479" y="906"/>
                    <a:pt x="479" y="906"/>
                  </a:cubicBezTo>
                  <a:cubicBezTo>
                    <a:pt x="604" y="906"/>
                    <a:pt x="604" y="906"/>
                    <a:pt x="604" y="906"/>
                  </a:cubicBezTo>
                  <a:cubicBezTo>
                    <a:pt x="661" y="715"/>
                    <a:pt x="661" y="715"/>
                    <a:pt x="661" y="715"/>
                  </a:cubicBezTo>
                  <a:cubicBezTo>
                    <a:pt x="688" y="715"/>
                    <a:pt x="688" y="715"/>
                    <a:pt x="688" y="715"/>
                  </a:cubicBezTo>
                  <a:cubicBezTo>
                    <a:pt x="688" y="715"/>
                    <a:pt x="688" y="715"/>
                    <a:pt x="688" y="715"/>
                  </a:cubicBezTo>
                  <a:cubicBezTo>
                    <a:pt x="727" y="715"/>
                    <a:pt x="727" y="715"/>
                    <a:pt x="727" y="715"/>
                  </a:cubicBezTo>
                  <a:cubicBezTo>
                    <a:pt x="730" y="715"/>
                    <a:pt x="730" y="715"/>
                    <a:pt x="730" y="715"/>
                  </a:cubicBezTo>
                  <a:cubicBezTo>
                    <a:pt x="965" y="715"/>
                    <a:pt x="965" y="715"/>
                    <a:pt x="965" y="715"/>
                  </a:cubicBezTo>
                  <a:cubicBezTo>
                    <a:pt x="910" y="905"/>
                    <a:pt x="910" y="905"/>
                    <a:pt x="910" y="905"/>
                  </a:cubicBezTo>
                  <a:cubicBezTo>
                    <a:pt x="1035" y="905"/>
                    <a:pt x="1035" y="905"/>
                    <a:pt x="1035" y="905"/>
                  </a:cubicBezTo>
                  <a:cubicBezTo>
                    <a:pt x="1088" y="715"/>
                    <a:pt x="1088" y="715"/>
                    <a:pt x="1088" y="715"/>
                  </a:cubicBezTo>
                  <a:cubicBezTo>
                    <a:pt x="1145" y="715"/>
                    <a:pt x="1145" y="715"/>
                    <a:pt x="1145" y="715"/>
                  </a:cubicBezTo>
                  <a:cubicBezTo>
                    <a:pt x="1146" y="905"/>
                    <a:pt x="1146" y="905"/>
                    <a:pt x="1146" y="905"/>
                  </a:cubicBezTo>
                  <a:cubicBezTo>
                    <a:pt x="1252" y="905"/>
                    <a:pt x="1252" y="905"/>
                    <a:pt x="1252" y="905"/>
                  </a:cubicBezTo>
                  <a:cubicBezTo>
                    <a:pt x="1372" y="715"/>
                    <a:pt x="1372" y="715"/>
                    <a:pt x="1372" y="715"/>
                  </a:cubicBezTo>
                  <a:cubicBezTo>
                    <a:pt x="1451" y="715"/>
                    <a:pt x="1451" y="715"/>
                    <a:pt x="1451" y="715"/>
                  </a:cubicBezTo>
                  <a:cubicBezTo>
                    <a:pt x="1410" y="905"/>
                    <a:pt x="1410" y="905"/>
                    <a:pt x="1410" y="905"/>
                  </a:cubicBezTo>
                  <a:cubicBezTo>
                    <a:pt x="1534" y="905"/>
                    <a:pt x="1534" y="905"/>
                    <a:pt x="1534" y="905"/>
                  </a:cubicBezTo>
                  <a:cubicBezTo>
                    <a:pt x="1574" y="715"/>
                    <a:pt x="1574" y="715"/>
                    <a:pt x="1574" y="715"/>
                  </a:cubicBezTo>
                  <a:cubicBezTo>
                    <a:pt x="1645" y="715"/>
                    <a:pt x="1645" y="715"/>
                    <a:pt x="1645" y="715"/>
                  </a:cubicBezTo>
                  <a:cubicBezTo>
                    <a:pt x="1643" y="774"/>
                    <a:pt x="1658" y="827"/>
                    <a:pt x="1697" y="863"/>
                  </a:cubicBezTo>
                  <a:cubicBezTo>
                    <a:pt x="1745" y="907"/>
                    <a:pt x="1818" y="916"/>
                    <a:pt x="1872" y="916"/>
                  </a:cubicBezTo>
                  <a:cubicBezTo>
                    <a:pt x="1947" y="916"/>
                    <a:pt x="2024" y="905"/>
                    <a:pt x="2102" y="888"/>
                  </a:cubicBezTo>
                  <a:cubicBezTo>
                    <a:pt x="2145" y="715"/>
                    <a:pt x="2145" y="715"/>
                    <a:pt x="2145" y="715"/>
                  </a:cubicBezTo>
                  <a:cubicBezTo>
                    <a:pt x="2285" y="715"/>
                    <a:pt x="2285" y="715"/>
                    <a:pt x="2285" y="715"/>
                  </a:cubicBezTo>
                  <a:cubicBezTo>
                    <a:pt x="2285" y="0"/>
                    <a:pt x="2285" y="0"/>
                    <a:pt x="2285" y="0"/>
                  </a:cubicBezTo>
                  <a:cubicBezTo>
                    <a:pt x="1778" y="0"/>
                    <a:pt x="1778" y="0"/>
                    <a:pt x="1778" y="0"/>
                  </a:cubicBezTo>
                  <a:cubicBezTo>
                    <a:pt x="1778" y="0"/>
                    <a:pt x="1778" y="0"/>
                    <a:pt x="1778" y="0"/>
                  </a:cubicBezTo>
                  <a:close/>
                  <a:moveTo>
                    <a:pt x="222" y="1195"/>
                  </a:moveTo>
                  <a:cubicBezTo>
                    <a:pt x="203" y="1286"/>
                    <a:pt x="203" y="1286"/>
                    <a:pt x="203" y="1286"/>
                  </a:cubicBezTo>
                  <a:cubicBezTo>
                    <a:pt x="200" y="1299"/>
                    <a:pt x="196" y="1320"/>
                    <a:pt x="220" y="1320"/>
                  </a:cubicBezTo>
                  <a:cubicBezTo>
                    <a:pt x="249" y="1320"/>
                    <a:pt x="253" y="1298"/>
                    <a:pt x="259" y="1272"/>
                  </a:cubicBezTo>
                  <a:cubicBezTo>
                    <a:pt x="275" y="1195"/>
                    <a:pt x="275" y="1195"/>
                    <a:pt x="275" y="1195"/>
                  </a:cubicBezTo>
                  <a:cubicBezTo>
                    <a:pt x="321" y="1195"/>
                    <a:pt x="321" y="1195"/>
                    <a:pt x="321" y="1195"/>
                  </a:cubicBezTo>
                  <a:cubicBezTo>
                    <a:pt x="300" y="1296"/>
                    <a:pt x="300" y="1296"/>
                    <a:pt x="300" y="1296"/>
                  </a:cubicBezTo>
                  <a:cubicBezTo>
                    <a:pt x="294" y="1329"/>
                    <a:pt x="293" y="1333"/>
                    <a:pt x="292" y="1337"/>
                  </a:cubicBezTo>
                  <a:cubicBezTo>
                    <a:pt x="292" y="1341"/>
                    <a:pt x="291" y="1344"/>
                    <a:pt x="291" y="1348"/>
                  </a:cubicBezTo>
                  <a:cubicBezTo>
                    <a:pt x="247" y="1348"/>
                    <a:pt x="247" y="1348"/>
                    <a:pt x="247" y="1348"/>
                  </a:cubicBezTo>
                  <a:cubicBezTo>
                    <a:pt x="250" y="1328"/>
                    <a:pt x="250" y="1328"/>
                    <a:pt x="250" y="1328"/>
                  </a:cubicBezTo>
                  <a:cubicBezTo>
                    <a:pt x="244" y="1334"/>
                    <a:pt x="229" y="1352"/>
                    <a:pt x="200" y="1352"/>
                  </a:cubicBezTo>
                  <a:cubicBezTo>
                    <a:pt x="179" y="1352"/>
                    <a:pt x="164" y="1343"/>
                    <a:pt x="158" y="1331"/>
                  </a:cubicBezTo>
                  <a:cubicBezTo>
                    <a:pt x="151" y="1319"/>
                    <a:pt x="155" y="1297"/>
                    <a:pt x="157" y="1290"/>
                  </a:cubicBezTo>
                  <a:cubicBezTo>
                    <a:pt x="177" y="1195"/>
                    <a:pt x="177" y="1195"/>
                    <a:pt x="177" y="1195"/>
                  </a:cubicBezTo>
                  <a:cubicBezTo>
                    <a:pt x="222" y="1195"/>
                    <a:pt x="222" y="1195"/>
                    <a:pt x="222" y="1195"/>
                  </a:cubicBezTo>
                  <a:cubicBezTo>
                    <a:pt x="222" y="1195"/>
                    <a:pt x="222" y="1195"/>
                    <a:pt x="222" y="1195"/>
                  </a:cubicBezTo>
                  <a:close/>
                  <a:moveTo>
                    <a:pt x="514" y="1225"/>
                  </a:moveTo>
                  <a:cubicBezTo>
                    <a:pt x="550" y="1225"/>
                    <a:pt x="550" y="1225"/>
                    <a:pt x="550" y="1225"/>
                  </a:cubicBezTo>
                  <a:cubicBezTo>
                    <a:pt x="556" y="1196"/>
                    <a:pt x="556" y="1196"/>
                    <a:pt x="556" y="1196"/>
                  </a:cubicBezTo>
                  <a:cubicBezTo>
                    <a:pt x="520" y="1196"/>
                    <a:pt x="520" y="1196"/>
                    <a:pt x="520" y="1196"/>
                  </a:cubicBezTo>
                  <a:cubicBezTo>
                    <a:pt x="530" y="1149"/>
                    <a:pt x="530" y="1149"/>
                    <a:pt x="530" y="1149"/>
                  </a:cubicBezTo>
                  <a:cubicBezTo>
                    <a:pt x="482" y="1166"/>
                    <a:pt x="482" y="1166"/>
                    <a:pt x="482" y="1166"/>
                  </a:cubicBezTo>
                  <a:cubicBezTo>
                    <a:pt x="475" y="1196"/>
                    <a:pt x="475" y="1196"/>
                    <a:pt x="475" y="1196"/>
                  </a:cubicBezTo>
                  <a:cubicBezTo>
                    <a:pt x="414" y="1196"/>
                    <a:pt x="414" y="1196"/>
                    <a:pt x="414" y="1196"/>
                  </a:cubicBezTo>
                  <a:cubicBezTo>
                    <a:pt x="424" y="1149"/>
                    <a:pt x="424" y="1149"/>
                    <a:pt x="424" y="1149"/>
                  </a:cubicBezTo>
                  <a:cubicBezTo>
                    <a:pt x="376" y="1166"/>
                    <a:pt x="376" y="1166"/>
                    <a:pt x="376" y="1166"/>
                  </a:cubicBezTo>
                  <a:cubicBezTo>
                    <a:pt x="369" y="1196"/>
                    <a:pt x="369" y="1196"/>
                    <a:pt x="369" y="1196"/>
                  </a:cubicBezTo>
                  <a:cubicBezTo>
                    <a:pt x="340" y="1196"/>
                    <a:pt x="340" y="1196"/>
                    <a:pt x="340" y="1196"/>
                  </a:cubicBezTo>
                  <a:cubicBezTo>
                    <a:pt x="333" y="1225"/>
                    <a:pt x="333" y="1225"/>
                    <a:pt x="333" y="1225"/>
                  </a:cubicBezTo>
                  <a:cubicBezTo>
                    <a:pt x="363" y="1225"/>
                    <a:pt x="363" y="1225"/>
                    <a:pt x="363" y="1225"/>
                  </a:cubicBezTo>
                  <a:cubicBezTo>
                    <a:pt x="345" y="1310"/>
                    <a:pt x="345" y="1310"/>
                    <a:pt x="345" y="1310"/>
                  </a:cubicBezTo>
                  <a:cubicBezTo>
                    <a:pt x="342" y="1322"/>
                    <a:pt x="336" y="1351"/>
                    <a:pt x="382" y="1351"/>
                  </a:cubicBezTo>
                  <a:cubicBezTo>
                    <a:pt x="389" y="1351"/>
                    <a:pt x="402" y="1350"/>
                    <a:pt x="417" y="1346"/>
                  </a:cubicBezTo>
                  <a:cubicBezTo>
                    <a:pt x="424" y="1317"/>
                    <a:pt x="424" y="1317"/>
                    <a:pt x="424" y="1317"/>
                  </a:cubicBezTo>
                  <a:cubicBezTo>
                    <a:pt x="418" y="1317"/>
                    <a:pt x="415" y="1317"/>
                    <a:pt x="408" y="1317"/>
                  </a:cubicBezTo>
                  <a:cubicBezTo>
                    <a:pt x="388" y="1317"/>
                    <a:pt x="391" y="1309"/>
                    <a:pt x="393" y="1295"/>
                  </a:cubicBezTo>
                  <a:cubicBezTo>
                    <a:pt x="408" y="1225"/>
                    <a:pt x="408" y="1225"/>
                    <a:pt x="408" y="1225"/>
                  </a:cubicBezTo>
                  <a:cubicBezTo>
                    <a:pt x="469" y="1225"/>
                    <a:pt x="469" y="1225"/>
                    <a:pt x="469" y="1225"/>
                  </a:cubicBezTo>
                  <a:cubicBezTo>
                    <a:pt x="451" y="1310"/>
                    <a:pt x="451" y="1310"/>
                    <a:pt x="451" y="1310"/>
                  </a:cubicBezTo>
                  <a:cubicBezTo>
                    <a:pt x="448" y="1322"/>
                    <a:pt x="442" y="1351"/>
                    <a:pt x="488" y="1351"/>
                  </a:cubicBezTo>
                  <a:cubicBezTo>
                    <a:pt x="495" y="1351"/>
                    <a:pt x="508" y="1350"/>
                    <a:pt x="523" y="1346"/>
                  </a:cubicBezTo>
                  <a:cubicBezTo>
                    <a:pt x="530" y="1317"/>
                    <a:pt x="530" y="1317"/>
                    <a:pt x="530" y="1317"/>
                  </a:cubicBezTo>
                  <a:cubicBezTo>
                    <a:pt x="524" y="1317"/>
                    <a:pt x="521" y="1317"/>
                    <a:pt x="514" y="1317"/>
                  </a:cubicBezTo>
                  <a:cubicBezTo>
                    <a:pt x="494" y="1317"/>
                    <a:pt x="496" y="1309"/>
                    <a:pt x="499" y="1295"/>
                  </a:cubicBezTo>
                  <a:cubicBezTo>
                    <a:pt x="514" y="1225"/>
                    <a:pt x="514" y="1225"/>
                    <a:pt x="514" y="1225"/>
                  </a:cubicBezTo>
                  <a:cubicBezTo>
                    <a:pt x="514" y="1225"/>
                    <a:pt x="514" y="1225"/>
                    <a:pt x="514" y="1225"/>
                  </a:cubicBezTo>
                  <a:close/>
                  <a:moveTo>
                    <a:pt x="579" y="1194"/>
                  </a:moveTo>
                  <a:cubicBezTo>
                    <a:pt x="624" y="1194"/>
                    <a:pt x="624" y="1194"/>
                    <a:pt x="624" y="1194"/>
                  </a:cubicBezTo>
                  <a:cubicBezTo>
                    <a:pt x="591" y="1348"/>
                    <a:pt x="591" y="1348"/>
                    <a:pt x="591" y="1348"/>
                  </a:cubicBezTo>
                  <a:cubicBezTo>
                    <a:pt x="546" y="1348"/>
                    <a:pt x="546" y="1348"/>
                    <a:pt x="546" y="1348"/>
                  </a:cubicBezTo>
                  <a:cubicBezTo>
                    <a:pt x="579" y="1194"/>
                    <a:pt x="579" y="1194"/>
                    <a:pt x="579" y="1194"/>
                  </a:cubicBezTo>
                  <a:cubicBezTo>
                    <a:pt x="579" y="1194"/>
                    <a:pt x="579" y="1194"/>
                    <a:pt x="579" y="1194"/>
                  </a:cubicBezTo>
                  <a:close/>
                  <a:moveTo>
                    <a:pt x="591" y="1129"/>
                  </a:moveTo>
                  <a:cubicBezTo>
                    <a:pt x="640" y="1129"/>
                    <a:pt x="640" y="1129"/>
                    <a:pt x="640" y="1129"/>
                  </a:cubicBezTo>
                  <a:cubicBezTo>
                    <a:pt x="631" y="1168"/>
                    <a:pt x="631" y="1168"/>
                    <a:pt x="631" y="1168"/>
                  </a:cubicBezTo>
                  <a:cubicBezTo>
                    <a:pt x="583" y="1168"/>
                    <a:pt x="583" y="1168"/>
                    <a:pt x="583" y="1168"/>
                  </a:cubicBezTo>
                  <a:cubicBezTo>
                    <a:pt x="591" y="1129"/>
                    <a:pt x="591" y="1129"/>
                    <a:pt x="591" y="1129"/>
                  </a:cubicBezTo>
                  <a:cubicBezTo>
                    <a:pt x="591" y="1129"/>
                    <a:pt x="591" y="1129"/>
                    <a:pt x="591" y="1129"/>
                  </a:cubicBezTo>
                  <a:close/>
                  <a:moveTo>
                    <a:pt x="653" y="1222"/>
                  </a:moveTo>
                  <a:cubicBezTo>
                    <a:pt x="654" y="1221"/>
                    <a:pt x="657" y="1205"/>
                    <a:pt x="659" y="1194"/>
                  </a:cubicBezTo>
                  <a:cubicBezTo>
                    <a:pt x="702" y="1194"/>
                    <a:pt x="702" y="1194"/>
                    <a:pt x="702" y="1194"/>
                  </a:cubicBezTo>
                  <a:cubicBezTo>
                    <a:pt x="698" y="1217"/>
                    <a:pt x="698" y="1217"/>
                    <a:pt x="698" y="1217"/>
                  </a:cubicBezTo>
                  <a:cubicBezTo>
                    <a:pt x="704" y="1210"/>
                    <a:pt x="720" y="1191"/>
                    <a:pt x="753" y="1191"/>
                  </a:cubicBezTo>
                  <a:cubicBezTo>
                    <a:pt x="784" y="1191"/>
                    <a:pt x="793" y="1209"/>
                    <a:pt x="794" y="1220"/>
                  </a:cubicBezTo>
                  <a:cubicBezTo>
                    <a:pt x="796" y="1229"/>
                    <a:pt x="795" y="1236"/>
                    <a:pt x="789" y="1265"/>
                  </a:cubicBezTo>
                  <a:cubicBezTo>
                    <a:pt x="771" y="1348"/>
                    <a:pt x="771" y="1348"/>
                    <a:pt x="771" y="1348"/>
                  </a:cubicBezTo>
                  <a:cubicBezTo>
                    <a:pt x="725" y="1348"/>
                    <a:pt x="725" y="1348"/>
                    <a:pt x="725" y="1348"/>
                  </a:cubicBezTo>
                  <a:cubicBezTo>
                    <a:pt x="746" y="1253"/>
                    <a:pt x="746" y="1253"/>
                    <a:pt x="746" y="1253"/>
                  </a:cubicBezTo>
                  <a:cubicBezTo>
                    <a:pt x="747" y="1246"/>
                    <a:pt x="748" y="1241"/>
                    <a:pt x="746" y="1236"/>
                  </a:cubicBezTo>
                  <a:cubicBezTo>
                    <a:pt x="745" y="1230"/>
                    <a:pt x="739" y="1223"/>
                    <a:pt x="728" y="1223"/>
                  </a:cubicBezTo>
                  <a:cubicBezTo>
                    <a:pt x="718" y="1223"/>
                    <a:pt x="708" y="1227"/>
                    <a:pt x="702" y="1235"/>
                  </a:cubicBezTo>
                  <a:cubicBezTo>
                    <a:pt x="698" y="1239"/>
                    <a:pt x="694" y="1246"/>
                    <a:pt x="691" y="1258"/>
                  </a:cubicBezTo>
                  <a:cubicBezTo>
                    <a:pt x="672" y="1348"/>
                    <a:pt x="672" y="1348"/>
                    <a:pt x="672" y="1348"/>
                  </a:cubicBezTo>
                  <a:cubicBezTo>
                    <a:pt x="627" y="1348"/>
                    <a:pt x="627" y="1348"/>
                    <a:pt x="627" y="1348"/>
                  </a:cubicBezTo>
                  <a:cubicBezTo>
                    <a:pt x="653" y="1222"/>
                    <a:pt x="653" y="1222"/>
                    <a:pt x="653" y="1222"/>
                  </a:cubicBezTo>
                  <a:cubicBezTo>
                    <a:pt x="653" y="1222"/>
                    <a:pt x="653" y="1222"/>
                    <a:pt x="653" y="1222"/>
                  </a:cubicBezTo>
                  <a:close/>
                  <a:moveTo>
                    <a:pt x="985" y="1196"/>
                  </a:moveTo>
                  <a:cubicBezTo>
                    <a:pt x="981" y="1207"/>
                    <a:pt x="978" y="1218"/>
                    <a:pt x="975" y="1233"/>
                  </a:cubicBezTo>
                  <a:cubicBezTo>
                    <a:pt x="951" y="1346"/>
                    <a:pt x="951" y="1346"/>
                    <a:pt x="951" y="1346"/>
                  </a:cubicBezTo>
                  <a:cubicBezTo>
                    <a:pt x="939" y="1403"/>
                    <a:pt x="891" y="1409"/>
                    <a:pt x="861" y="1409"/>
                  </a:cubicBezTo>
                  <a:cubicBezTo>
                    <a:pt x="839" y="1409"/>
                    <a:pt x="797" y="1406"/>
                    <a:pt x="804" y="1359"/>
                  </a:cubicBezTo>
                  <a:cubicBezTo>
                    <a:pt x="847" y="1359"/>
                    <a:pt x="847" y="1359"/>
                    <a:pt x="847" y="1359"/>
                  </a:cubicBezTo>
                  <a:cubicBezTo>
                    <a:pt x="847" y="1362"/>
                    <a:pt x="847" y="1367"/>
                    <a:pt x="850" y="1372"/>
                  </a:cubicBezTo>
                  <a:cubicBezTo>
                    <a:pt x="852" y="1376"/>
                    <a:pt x="858" y="1380"/>
                    <a:pt x="869" y="1380"/>
                  </a:cubicBezTo>
                  <a:cubicBezTo>
                    <a:pt x="883" y="1380"/>
                    <a:pt x="896" y="1374"/>
                    <a:pt x="902" y="1360"/>
                  </a:cubicBezTo>
                  <a:cubicBezTo>
                    <a:pt x="905" y="1353"/>
                    <a:pt x="906" y="1347"/>
                    <a:pt x="912" y="1324"/>
                  </a:cubicBezTo>
                  <a:cubicBezTo>
                    <a:pt x="893" y="1343"/>
                    <a:pt x="877" y="1345"/>
                    <a:pt x="866" y="1345"/>
                  </a:cubicBezTo>
                  <a:cubicBezTo>
                    <a:pt x="822" y="1345"/>
                    <a:pt x="809" y="1307"/>
                    <a:pt x="817" y="1270"/>
                  </a:cubicBezTo>
                  <a:cubicBezTo>
                    <a:pt x="825" y="1231"/>
                    <a:pt x="855" y="1194"/>
                    <a:pt x="899" y="1194"/>
                  </a:cubicBezTo>
                  <a:cubicBezTo>
                    <a:pt x="927" y="1194"/>
                    <a:pt x="934" y="1209"/>
                    <a:pt x="937" y="1216"/>
                  </a:cubicBezTo>
                  <a:cubicBezTo>
                    <a:pt x="943" y="1196"/>
                    <a:pt x="943" y="1196"/>
                    <a:pt x="943" y="1196"/>
                  </a:cubicBezTo>
                  <a:cubicBezTo>
                    <a:pt x="985" y="1196"/>
                    <a:pt x="985" y="1196"/>
                    <a:pt x="985" y="1196"/>
                  </a:cubicBezTo>
                  <a:cubicBezTo>
                    <a:pt x="985" y="1196"/>
                    <a:pt x="985" y="1196"/>
                    <a:pt x="985" y="1196"/>
                  </a:cubicBezTo>
                  <a:close/>
                  <a:moveTo>
                    <a:pt x="883" y="1315"/>
                  </a:moveTo>
                  <a:cubicBezTo>
                    <a:pt x="914" y="1315"/>
                    <a:pt x="922" y="1277"/>
                    <a:pt x="924" y="1271"/>
                  </a:cubicBezTo>
                  <a:cubicBezTo>
                    <a:pt x="927" y="1253"/>
                    <a:pt x="930" y="1224"/>
                    <a:pt x="903" y="1224"/>
                  </a:cubicBezTo>
                  <a:cubicBezTo>
                    <a:pt x="886" y="1224"/>
                    <a:pt x="869" y="1237"/>
                    <a:pt x="862" y="1270"/>
                  </a:cubicBezTo>
                  <a:cubicBezTo>
                    <a:pt x="861" y="1277"/>
                    <a:pt x="853" y="1315"/>
                    <a:pt x="883" y="1315"/>
                  </a:cubicBezTo>
                  <a:moveTo>
                    <a:pt x="1164" y="1346"/>
                  </a:moveTo>
                  <a:cubicBezTo>
                    <a:pt x="1149" y="1350"/>
                    <a:pt x="1136" y="1351"/>
                    <a:pt x="1129" y="1351"/>
                  </a:cubicBezTo>
                  <a:cubicBezTo>
                    <a:pt x="1083" y="1351"/>
                    <a:pt x="1089" y="1322"/>
                    <a:pt x="1092" y="1310"/>
                  </a:cubicBezTo>
                  <a:cubicBezTo>
                    <a:pt x="1110" y="1225"/>
                    <a:pt x="1110" y="1225"/>
                    <a:pt x="1110" y="1225"/>
                  </a:cubicBezTo>
                  <a:cubicBezTo>
                    <a:pt x="1080" y="1225"/>
                    <a:pt x="1080" y="1225"/>
                    <a:pt x="1080" y="1225"/>
                  </a:cubicBezTo>
                  <a:cubicBezTo>
                    <a:pt x="1087" y="1196"/>
                    <a:pt x="1087" y="1196"/>
                    <a:pt x="1087" y="1196"/>
                  </a:cubicBezTo>
                  <a:cubicBezTo>
                    <a:pt x="1116" y="1196"/>
                    <a:pt x="1116" y="1196"/>
                    <a:pt x="1116" y="1196"/>
                  </a:cubicBezTo>
                  <a:cubicBezTo>
                    <a:pt x="1123" y="1166"/>
                    <a:pt x="1123" y="1166"/>
                    <a:pt x="1123" y="1166"/>
                  </a:cubicBezTo>
                  <a:cubicBezTo>
                    <a:pt x="1171" y="1149"/>
                    <a:pt x="1171" y="1149"/>
                    <a:pt x="1171" y="1149"/>
                  </a:cubicBezTo>
                  <a:cubicBezTo>
                    <a:pt x="1161" y="1196"/>
                    <a:pt x="1161" y="1196"/>
                    <a:pt x="1161" y="1196"/>
                  </a:cubicBezTo>
                  <a:cubicBezTo>
                    <a:pt x="1198" y="1196"/>
                    <a:pt x="1198" y="1196"/>
                    <a:pt x="1198" y="1196"/>
                  </a:cubicBezTo>
                  <a:cubicBezTo>
                    <a:pt x="1191" y="1225"/>
                    <a:pt x="1191" y="1225"/>
                    <a:pt x="1191" y="1225"/>
                  </a:cubicBezTo>
                  <a:cubicBezTo>
                    <a:pt x="1155" y="1225"/>
                    <a:pt x="1155" y="1225"/>
                    <a:pt x="1155" y="1225"/>
                  </a:cubicBezTo>
                  <a:cubicBezTo>
                    <a:pt x="1140" y="1295"/>
                    <a:pt x="1140" y="1295"/>
                    <a:pt x="1140" y="1295"/>
                  </a:cubicBezTo>
                  <a:cubicBezTo>
                    <a:pt x="1137" y="1309"/>
                    <a:pt x="1135" y="1317"/>
                    <a:pt x="1155" y="1317"/>
                  </a:cubicBezTo>
                  <a:cubicBezTo>
                    <a:pt x="1162" y="1317"/>
                    <a:pt x="1165" y="1317"/>
                    <a:pt x="1171" y="1317"/>
                  </a:cubicBezTo>
                  <a:cubicBezTo>
                    <a:pt x="1164" y="1346"/>
                    <a:pt x="1164" y="1346"/>
                    <a:pt x="1164" y="1346"/>
                  </a:cubicBezTo>
                  <a:cubicBezTo>
                    <a:pt x="1164" y="1346"/>
                    <a:pt x="1164" y="1346"/>
                    <a:pt x="1164" y="1346"/>
                  </a:cubicBezTo>
                  <a:close/>
                  <a:moveTo>
                    <a:pt x="1235" y="1129"/>
                  </a:moveTo>
                  <a:cubicBezTo>
                    <a:pt x="1280" y="1129"/>
                    <a:pt x="1280" y="1129"/>
                    <a:pt x="1280" y="1129"/>
                  </a:cubicBezTo>
                  <a:cubicBezTo>
                    <a:pt x="1261" y="1216"/>
                    <a:pt x="1261" y="1216"/>
                    <a:pt x="1261" y="1216"/>
                  </a:cubicBezTo>
                  <a:cubicBezTo>
                    <a:pt x="1268" y="1208"/>
                    <a:pt x="1283" y="1193"/>
                    <a:pt x="1311" y="1193"/>
                  </a:cubicBezTo>
                  <a:cubicBezTo>
                    <a:pt x="1334" y="1193"/>
                    <a:pt x="1346" y="1204"/>
                    <a:pt x="1351" y="1214"/>
                  </a:cubicBezTo>
                  <a:cubicBezTo>
                    <a:pt x="1355" y="1221"/>
                    <a:pt x="1356" y="1235"/>
                    <a:pt x="1352" y="1255"/>
                  </a:cubicBezTo>
                  <a:cubicBezTo>
                    <a:pt x="1332" y="1348"/>
                    <a:pt x="1332" y="1348"/>
                    <a:pt x="1332" y="1348"/>
                  </a:cubicBezTo>
                  <a:cubicBezTo>
                    <a:pt x="1288" y="1348"/>
                    <a:pt x="1288" y="1348"/>
                    <a:pt x="1288" y="1348"/>
                  </a:cubicBezTo>
                  <a:cubicBezTo>
                    <a:pt x="1307" y="1256"/>
                    <a:pt x="1307" y="1256"/>
                    <a:pt x="1307" y="1256"/>
                  </a:cubicBezTo>
                  <a:cubicBezTo>
                    <a:pt x="1309" y="1248"/>
                    <a:pt x="1314" y="1223"/>
                    <a:pt x="1289" y="1223"/>
                  </a:cubicBezTo>
                  <a:cubicBezTo>
                    <a:pt x="1276" y="1223"/>
                    <a:pt x="1259" y="1230"/>
                    <a:pt x="1253" y="1254"/>
                  </a:cubicBezTo>
                  <a:cubicBezTo>
                    <a:pt x="1234" y="1348"/>
                    <a:pt x="1234" y="1348"/>
                    <a:pt x="1234" y="1348"/>
                  </a:cubicBezTo>
                  <a:cubicBezTo>
                    <a:pt x="1189" y="1348"/>
                    <a:pt x="1189" y="1348"/>
                    <a:pt x="1189" y="1348"/>
                  </a:cubicBezTo>
                  <a:cubicBezTo>
                    <a:pt x="1235" y="1129"/>
                    <a:pt x="1235" y="1129"/>
                    <a:pt x="1235" y="1129"/>
                  </a:cubicBezTo>
                  <a:cubicBezTo>
                    <a:pt x="1235" y="1129"/>
                    <a:pt x="1235" y="1129"/>
                    <a:pt x="1235" y="1129"/>
                  </a:cubicBezTo>
                  <a:close/>
                  <a:moveTo>
                    <a:pt x="1387" y="1232"/>
                  </a:moveTo>
                  <a:cubicBezTo>
                    <a:pt x="1389" y="1225"/>
                    <a:pt x="1392" y="1203"/>
                    <a:pt x="1393" y="1194"/>
                  </a:cubicBezTo>
                  <a:cubicBezTo>
                    <a:pt x="1435" y="1194"/>
                    <a:pt x="1435" y="1194"/>
                    <a:pt x="1435" y="1194"/>
                  </a:cubicBezTo>
                  <a:cubicBezTo>
                    <a:pt x="1430" y="1223"/>
                    <a:pt x="1430" y="1223"/>
                    <a:pt x="1430" y="1223"/>
                  </a:cubicBezTo>
                  <a:cubicBezTo>
                    <a:pt x="1438" y="1211"/>
                    <a:pt x="1452" y="1192"/>
                    <a:pt x="1489" y="1194"/>
                  </a:cubicBezTo>
                  <a:cubicBezTo>
                    <a:pt x="1480" y="1234"/>
                    <a:pt x="1480" y="1234"/>
                    <a:pt x="1480" y="1234"/>
                  </a:cubicBezTo>
                  <a:cubicBezTo>
                    <a:pt x="1435" y="1230"/>
                    <a:pt x="1428" y="1253"/>
                    <a:pt x="1424" y="1273"/>
                  </a:cubicBezTo>
                  <a:cubicBezTo>
                    <a:pt x="1408" y="1348"/>
                    <a:pt x="1408" y="1348"/>
                    <a:pt x="1408" y="1348"/>
                  </a:cubicBezTo>
                  <a:cubicBezTo>
                    <a:pt x="1363" y="1348"/>
                    <a:pt x="1363" y="1348"/>
                    <a:pt x="1363" y="1348"/>
                  </a:cubicBezTo>
                  <a:cubicBezTo>
                    <a:pt x="1387" y="1232"/>
                    <a:pt x="1387" y="1232"/>
                    <a:pt x="1387" y="1232"/>
                  </a:cubicBezTo>
                  <a:cubicBezTo>
                    <a:pt x="1387" y="1232"/>
                    <a:pt x="1387" y="1232"/>
                    <a:pt x="1387" y="1232"/>
                  </a:cubicBezTo>
                  <a:close/>
                  <a:moveTo>
                    <a:pt x="1582" y="1191"/>
                  </a:moveTo>
                  <a:cubicBezTo>
                    <a:pt x="1637" y="1191"/>
                    <a:pt x="1654" y="1229"/>
                    <a:pt x="1644" y="1271"/>
                  </a:cubicBezTo>
                  <a:cubicBezTo>
                    <a:pt x="1635" y="1315"/>
                    <a:pt x="1602" y="1353"/>
                    <a:pt x="1546" y="1353"/>
                  </a:cubicBezTo>
                  <a:cubicBezTo>
                    <a:pt x="1503" y="1353"/>
                    <a:pt x="1474" y="1326"/>
                    <a:pt x="1485" y="1273"/>
                  </a:cubicBezTo>
                  <a:cubicBezTo>
                    <a:pt x="1493" y="1236"/>
                    <a:pt x="1521" y="1191"/>
                    <a:pt x="1582" y="1191"/>
                  </a:cubicBezTo>
                  <a:moveTo>
                    <a:pt x="1555" y="1322"/>
                  </a:moveTo>
                  <a:cubicBezTo>
                    <a:pt x="1574" y="1322"/>
                    <a:pt x="1590" y="1310"/>
                    <a:pt x="1599" y="1270"/>
                  </a:cubicBezTo>
                  <a:cubicBezTo>
                    <a:pt x="1603" y="1250"/>
                    <a:pt x="1605" y="1221"/>
                    <a:pt x="1575" y="1221"/>
                  </a:cubicBezTo>
                  <a:cubicBezTo>
                    <a:pt x="1543" y="1221"/>
                    <a:pt x="1534" y="1259"/>
                    <a:pt x="1531" y="1273"/>
                  </a:cubicBezTo>
                  <a:cubicBezTo>
                    <a:pt x="1524" y="1307"/>
                    <a:pt x="1532" y="1322"/>
                    <a:pt x="1555" y="1322"/>
                  </a:cubicBezTo>
                  <a:moveTo>
                    <a:pt x="1734" y="1195"/>
                  </a:moveTo>
                  <a:cubicBezTo>
                    <a:pt x="1714" y="1286"/>
                    <a:pt x="1714" y="1286"/>
                    <a:pt x="1714" y="1286"/>
                  </a:cubicBezTo>
                  <a:cubicBezTo>
                    <a:pt x="1711" y="1299"/>
                    <a:pt x="1707" y="1320"/>
                    <a:pt x="1731" y="1320"/>
                  </a:cubicBezTo>
                  <a:cubicBezTo>
                    <a:pt x="1760" y="1320"/>
                    <a:pt x="1765" y="1298"/>
                    <a:pt x="1770" y="1272"/>
                  </a:cubicBezTo>
                  <a:cubicBezTo>
                    <a:pt x="1786" y="1195"/>
                    <a:pt x="1786" y="1195"/>
                    <a:pt x="1786" y="1195"/>
                  </a:cubicBezTo>
                  <a:cubicBezTo>
                    <a:pt x="1833" y="1195"/>
                    <a:pt x="1833" y="1195"/>
                    <a:pt x="1833" y="1195"/>
                  </a:cubicBezTo>
                  <a:cubicBezTo>
                    <a:pt x="1811" y="1296"/>
                    <a:pt x="1811" y="1296"/>
                    <a:pt x="1811" y="1296"/>
                  </a:cubicBezTo>
                  <a:cubicBezTo>
                    <a:pt x="1805" y="1329"/>
                    <a:pt x="1804" y="1333"/>
                    <a:pt x="1804" y="1337"/>
                  </a:cubicBezTo>
                  <a:cubicBezTo>
                    <a:pt x="1803" y="1341"/>
                    <a:pt x="1802" y="1344"/>
                    <a:pt x="1802" y="1348"/>
                  </a:cubicBezTo>
                  <a:cubicBezTo>
                    <a:pt x="1758" y="1348"/>
                    <a:pt x="1758" y="1348"/>
                    <a:pt x="1758" y="1348"/>
                  </a:cubicBezTo>
                  <a:cubicBezTo>
                    <a:pt x="1761" y="1328"/>
                    <a:pt x="1761" y="1328"/>
                    <a:pt x="1761" y="1328"/>
                  </a:cubicBezTo>
                  <a:cubicBezTo>
                    <a:pt x="1756" y="1334"/>
                    <a:pt x="1740" y="1352"/>
                    <a:pt x="1711" y="1352"/>
                  </a:cubicBezTo>
                  <a:cubicBezTo>
                    <a:pt x="1690" y="1352"/>
                    <a:pt x="1675" y="1343"/>
                    <a:pt x="1669" y="1331"/>
                  </a:cubicBezTo>
                  <a:cubicBezTo>
                    <a:pt x="1662" y="1319"/>
                    <a:pt x="1666" y="1297"/>
                    <a:pt x="1668" y="1290"/>
                  </a:cubicBezTo>
                  <a:cubicBezTo>
                    <a:pt x="1688" y="1195"/>
                    <a:pt x="1688" y="1195"/>
                    <a:pt x="1688" y="1195"/>
                  </a:cubicBezTo>
                  <a:cubicBezTo>
                    <a:pt x="1734" y="1195"/>
                    <a:pt x="1734" y="1195"/>
                    <a:pt x="1734" y="1195"/>
                  </a:cubicBezTo>
                  <a:cubicBezTo>
                    <a:pt x="1734" y="1195"/>
                    <a:pt x="1734" y="1195"/>
                    <a:pt x="1734" y="1195"/>
                  </a:cubicBezTo>
                  <a:close/>
                  <a:moveTo>
                    <a:pt x="2010" y="1196"/>
                  </a:moveTo>
                  <a:cubicBezTo>
                    <a:pt x="2006" y="1207"/>
                    <a:pt x="2003" y="1218"/>
                    <a:pt x="2000" y="1233"/>
                  </a:cubicBezTo>
                  <a:cubicBezTo>
                    <a:pt x="1976" y="1346"/>
                    <a:pt x="1976" y="1346"/>
                    <a:pt x="1976" y="1346"/>
                  </a:cubicBezTo>
                  <a:cubicBezTo>
                    <a:pt x="1964" y="1403"/>
                    <a:pt x="1915" y="1409"/>
                    <a:pt x="1886" y="1409"/>
                  </a:cubicBezTo>
                  <a:cubicBezTo>
                    <a:pt x="1864" y="1409"/>
                    <a:pt x="1822" y="1406"/>
                    <a:pt x="1829" y="1359"/>
                  </a:cubicBezTo>
                  <a:cubicBezTo>
                    <a:pt x="1872" y="1359"/>
                    <a:pt x="1872" y="1359"/>
                    <a:pt x="1872" y="1359"/>
                  </a:cubicBezTo>
                  <a:cubicBezTo>
                    <a:pt x="1872" y="1362"/>
                    <a:pt x="1871" y="1367"/>
                    <a:pt x="1874" y="1372"/>
                  </a:cubicBezTo>
                  <a:cubicBezTo>
                    <a:pt x="1877" y="1376"/>
                    <a:pt x="1883" y="1380"/>
                    <a:pt x="1894" y="1380"/>
                  </a:cubicBezTo>
                  <a:cubicBezTo>
                    <a:pt x="1908" y="1380"/>
                    <a:pt x="1921" y="1374"/>
                    <a:pt x="1926" y="1360"/>
                  </a:cubicBezTo>
                  <a:cubicBezTo>
                    <a:pt x="1930" y="1353"/>
                    <a:pt x="1931" y="1347"/>
                    <a:pt x="1937" y="1324"/>
                  </a:cubicBezTo>
                  <a:cubicBezTo>
                    <a:pt x="1918" y="1343"/>
                    <a:pt x="1901" y="1345"/>
                    <a:pt x="1891" y="1345"/>
                  </a:cubicBezTo>
                  <a:cubicBezTo>
                    <a:pt x="1847" y="1345"/>
                    <a:pt x="1834" y="1307"/>
                    <a:pt x="1842" y="1270"/>
                  </a:cubicBezTo>
                  <a:cubicBezTo>
                    <a:pt x="1850" y="1231"/>
                    <a:pt x="1880" y="1194"/>
                    <a:pt x="1924" y="1194"/>
                  </a:cubicBezTo>
                  <a:cubicBezTo>
                    <a:pt x="1952" y="1194"/>
                    <a:pt x="1959" y="1209"/>
                    <a:pt x="1962" y="1216"/>
                  </a:cubicBezTo>
                  <a:cubicBezTo>
                    <a:pt x="1968" y="1196"/>
                    <a:pt x="1968" y="1196"/>
                    <a:pt x="1968" y="1196"/>
                  </a:cubicBezTo>
                  <a:cubicBezTo>
                    <a:pt x="2010" y="1196"/>
                    <a:pt x="2010" y="1196"/>
                    <a:pt x="2010" y="1196"/>
                  </a:cubicBezTo>
                  <a:cubicBezTo>
                    <a:pt x="2010" y="1196"/>
                    <a:pt x="2010" y="1196"/>
                    <a:pt x="2010" y="1196"/>
                  </a:cubicBezTo>
                  <a:close/>
                  <a:moveTo>
                    <a:pt x="1908" y="1315"/>
                  </a:moveTo>
                  <a:cubicBezTo>
                    <a:pt x="1939" y="1315"/>
                    <a:pt x="1947" y="1277"/>
                    <a:pt x="1948" y="1271"/>
                  </a:cubicBezTo>
                  <a:cubicBezTo>
                    <a:pt x="1952" y="1253"/>
                    <a:pt x="1955" y="1224"/>
                    <a:pt x="1928" y="1224"/>
                  </a:cubicBezTo>
                  <a:cubicBezTo>
                    <a:pt x="1911" y="1224"/>
                    <a:pt x="1894" y="1237"/>
                    <a:pt x="1887" y="1270"/>
                  </a:cubicBezTo>
                  <a:cubicBezTo>
                    <a:pt x="1885" y="1277"/>
                    <a:pt x="1878" y="1315"/>
                    <a:pt x="1908" y="1315"/>
                  </a:cubicBezTo>
                  <a:moveTo>
                    <a:pt x="2058" y="1129"/>
                  </a:moveTo>
                  <a:cubicBezTo>
                    <a:pt x="2102" y="1129"/>
                    <a:pt x="2102" y="1129"/>
                    <a:pt x="2102" y="1129"/>
                  </a:cubicBezTo>
                  <a:cubicBezTo>
                    <a:pt x="2084" y="1216"/>
                    <a:pt x="2084" y="1216"/>
                    <a:pt x="2084" y="1216"/>
                  </a:cubicBezTo>
                  <a:cubicBezTo>
                    <a:pt x="2091" y="1208"/>
                    <a:pt x="2105" y="1193"/>
                    <a:pt x="2133" y="1193"/>
                  </a:cubicBezTo>
                  <a:cubicBezTo>
                    <a:pt x="2156" y="1193"/>
                    <a:pt x="2168" y="1204"/>
                    <a:pt x="2174" y="1214"/>
                  </a:cubicBezTo>
                  <a:cubicBezTo>
                    <a:pt x="2177" y="1221"/>
                    <a:pt x="2179" y="1235"/>
                    <a:pt x="2175" y="1255"/>
                  </a:cubicBezTo>
                  <a:cubicBezTo>
                    <a:pt x="2155" y="1348"/>
                    <a:pt x="2155" y="1348"/>
                    <a:pt x="2155" y="1348"/>
                  </a:cubicBezTo>
                  <a:cubicBezTo>
                    <a:pt x="2110" y="1348"/>
                    <a:pt x="2110" y="1348"/>
                    <a:pt x="2110" y="1348"/>
                  </a:cubicBezTo>
                  <a:cubicBezTo>
                    <a:pt x="2130" y="1256"/>
                    <a:pt x="2130" y="1256"/>
                    <a:pt x="2130" y="1256"/>
                  </a:cubicBezTo>
                  <a:cubicBezTo>
                    <a:pt x="2131" y="1248"/>
                    <a:pt x="2137" y="1223"/>
                    <a:pt x="2112" y="1223"/>
                  </a:cubicBezTo>
                  <a:cubicBezTo>
                    <a:pt x="2099" y="1223"/>
                    <a:pt x="2081" y="1230"/>
                    <a:pt x="2076" y="1254"/>
                  </a:cubicBezTo>
                  <a:cubicBezTo>
                    <a:pt x="2057" y="1348"/>
                    <a:pt x="2057" y="1348"/>
                    <a:pt x="2057" y="1348"/>
                  </a:cubicBezTo>
                  <a:cubicBezTo>
                    <a:pt x="2012" y="1348"/>
                    <a:pt x="2012" y="1348"/>
                    <a:pt x="2012" y="1348"/>
                  </a:cubicBezTo>
                  <a:cubicBezTo>
                    <a:pt x="2058" y="1129"/>
                    <a:pt x="2058" y="1129"/>
                    <a:pt x="2058" y="1129"/>
                  </a:cubicBezTo>
                  <a:cubicBezTo>
                    <a:pt x="2058" y="1129"/>
                    <a:pt x="2058" y="1129"/>
                    <a:pt x="2058" y="1129"/>
                  </a:cubicBezTo>
                  <a:close/>
                  <a:moveTo>
                    <a:pt x="100" y="1249"/>
                  </a:moveTo>
                  <a:cubicBezTo>
                    <a:pt x="101" y="1244"/>
                    <a:pt x="104" y="1221"/>
                    <a:pt x="87" y="1221"/>
                  </a:cubicBezTo>
                  <a:cubicBezTo>
                    <a:pt x="66" y="1221"/>
                    <a:pt x="56" y="1253"/>
                    <a:pt x="53" y="1270"/>
                  </a:cubicBezTo>
                  <a:cubicBezTo>
                    <a:pt x="51" y="1278"/>
                    <a:pt x="46" y="1306"/>
                    <a:pt x="54" y="1317"/>
                  </a:cubicBezTo>
                  <a:cubicBezTo>
                    <a:pt x="57" y="1321"/>
                    <a:pt x="61" y="1322"/>
                    <a:pt x="65" y="1322"/>
                  </a:cubicBezTo>
                  <a:cubicBezTo>
                    <a:pt x="70" y="1322"/>
                    <a:pt x="84" y="1320"/>
                    <a:pt x="92" y="1292"/>
                  </a:cubicBezTo>
                  <a:cubicBezTo>
                    <a:pt x="136" y="1292"/>
                    <a:pt x="136" y="1292"/>
                    <a:pt x="136" y="1292"/>
                  </a:cubicBezTo>
                  <a:cubicBezTo>
                    <a:pt x="133" y="1304"/>
                    <a:pt x="128" y="1323"/>
                    <a:pt x="107" y="1337"/>
                  </a:cubicBezTo>
                  <a:cubicBezTo>
                    <a:pt x="94" y="1347"/>
                    <a:pt x="79" y="1352"/>
                    <a:pt x="60" y="1352"/>
                  </a:cubicBezTo>
                  <a:cubicBezTo>
                    <a:pt x="40" y="1352"/>
                    <a:pt x="23" y="1347"/>
                    <a:pt x="12" y="1331"/>
                  </a:cubicBezTo>
                  <a:cubicBezTo>
                    <a:pt x="2" y="1316"/>
                    <a:pt x="0" y="1296"/>
                    <a:pt x="5" y="1271"/>
                  </a:cubicBezTo>
                  <a:cubicBezTo>
                    <a:pt x="20" y="1201"/>
                    <a:pt x="74" y="1192"/>
                    <a:pt x="94" y="1192"/>
                  </a:cubicBezTo>
                  <a:cubicBezTo>
                    <a:pt x="122" y="1192"/>
                    <a:pt x="153" y="1207"/>
                    <a:pt x="144" y="1249"/>
                  </a:cubicBezTo>
                  <a:cubicBezTo>
                    <a:pt x="100" y="1249"/>
                    <a:pt x="100" y="1249"/>
                    <a:pt x="100" y="1249"/>
                  </a:cubicBezTo>
                  <a:cubicBezTo>
                    <a:pt x="100" y="1249"/>
                    <a:pt x="100" y="1249"/>
                    <a:pt x="100" y="1249"/>
                  </a:cubicBezTo>
                  <a:close/>
                  <a:moveTo>
                    <a:pt x="2378" y="1249"/>
                  </a:moveTo>
                  <a:cubicBezTo>
                    <a:pt x="2379" y="1244"/>
                    <a:pt x="2382" y="1221"/>
                    <a:pt x="2365" y="1221"/>
                  </a:cubicBezTo>
                  <a:cubicBezTo>
                    <a:pt x="2344" y="1221"/>
                    <a:pt x="2335" y="1253"/>
                    <a:pt x="2331" y="1270"/>
                  </a:cubicBezTo>
                  <a:cubicBezTo>
                    <a:pt x="2329" y="1278"/>
                    <a:pt x="2324" y="1306"/>
                    <a:pt x="2332" y="1317"/>
                  </a:cubicBezTo>
                  <a:cubicBezTo>
                    <a:pt x="2335" y="1321"/>
                    <a:pt x="2340" y="1322"/>
                    <a:pt x="2343" y="1322"/>
                  </a:cubicBezTo>
                  <a:cubicBezTo>
                    <a:pt x="2348" y="1322"/>
                    <a:pt x="2362" y="1320"/>
                    <a:pt x="2370" y="1292"/>
                  </a:cubicBezTo>
                  <a:cubicBezTo>
                    <a:pt x="2414" y="1292"/>
                    <a:pt x="2414" y="1292"/>
                    <a:pt x="2414" y="1292"/>
                  </a:cubicBezTo>
                  <a:cubicBezTo>
                    <a:pt x="2411" y="1304"/>
                    <a:pt x="2406" y="1323"/>
                    <a:pt x="2385" y="1337"/>
                  </a:cubicBezTo>
                  <a:cubicBezTo>
                    <a:pt x="2372" y="1347"/>
                    <a:pt x="2357" y="1352"/>
                    <a:pt x="2338" y="1352"/>
                  </a:cubicBezTo>
                  <a:cubicBezTo>
                    <a:pt x="2318" y="1352"/>
                    <a:pt x="2301" y="1347"/>
                    <a:pt x="2290" y="1331"/>
                  </a:cubicBezTo>
                  <a:cubicBezTo>
                    <a:pt x="2280" y="1316"/>
                    <a:pt x="2278" y="1296"/>
                    <a:pt x="2284" y="1271"/>
                  </a:cubicBezTo>
                  <a:cubicBezTo>
                    <a:pt x="2299" y="1201"/>
                    <a:pt x="2352" y="1192"/>
                    <a:pt x="2372" y="1192"/>
                  </a:cubicBezTo>
                  <a:cubicBezTo>
                    <a:pt x="2401" y="1192"/>
                    <a:pt x="2431" y="1207"/>
                    <a:pt x="2423" y="1249"/>
                  </a:cubicBezTo>
                  <a:cubicBezTo>
                    <a:pt x="2378" y="1249"/>
                    <a:pt x="2378" y="1249"/>
                    <a:pt x="2378" y="1249"/>
                  </a:cubicBezTo>
                  <a:cubicBezTo>
                    <a:pt x="2378" y="1249"/>
                    <a:pt x="2378" y="1249"/>
                    <a:pt x="2378" y="1249"/>
                  </a:cubicBezTo>
                  <a:close/>
                  <a:moveTo>
                    <a:pt x="2534" y="1191"/>
                  </a:moveTo>
                  <a:cubicBezTo>
                    <a:pt x="2589" y="1191"/>
                    <a:pt x="2606" y="1229"/>
                    <a:pt x="2597" y="1271"/>
                  </a:cubicBezTo>
                  <a:cubicBezTo>
                    <a:pt x="2587" y="1315"/>
                    <a:pt x="2554" y="1353"/>
                    <a:pt x="2498" y="1353"/>
                  </a:cubicBezTo>
                  <a:cubicBezTo>
                    <a:pt x="2454" y="1353"/>
                    <a:pt x="2426" y="1326"/>
                    <a:pt x="2437" y="1273"/>
                  </a:cubicBezTo>
                  <a:cubicBezTo>
                    <a:pt x="2445" y="1236"/>
                    <a:pt x="2474" y="1191"/>
                    <a:pt x="2534" y="1191"/>
                  </a:cubicBezTo>
                  <a:moveTo>
                    <a:pt x="2507" y="1322"/>
                  </a:moveTo>
                  <a:cubicBezTo>
                    <a:pt x="2527" y="1322"/>
                    <a:pt x="2542" y="1310"/>
                    <a:pt x="2551" y="1270"/>
                  </a:cubicBezTo>
                  <a:cubicBezTo>
                    <a:pt x="2555" y="1250"/>
                    <a:pt x="2557" y="1221"/>
                    <a:pt x="2528" y="1221"/>
                  </a:cubicBezTo>
                  <a:cubicBezTo>
                    <a:pt x="2495" y="1221"/>
                    <a:pt x="2486" y="1259"/>
                    <a:pt x="2484" y="1273"/>
                  </a:cubicBezTo>
                  <a:cubicBezTo>
                    <a:pt x="2476" y="1307"/>
                    <a:pt x="2484" y="1322"/>
                    <a:pt x="2507" y="1322"/>
                  </a:cubicBezTo>
                  <a:moveTo>
                    <a:pt x="2637" y="1223"/>
                  </a:moveTo>
                  <a:cubicBezTo>
                    <a:pt x="2639" y="1214"/>
                    <a:pt x="2640" y="1205"/>
                    <a:pt x="2641" y="1195"/>
                  </a:cubicBezTo>
                  <a:cubicBezTo>
                    <a:pt x="2685" y="1195"/>
                    <a:pt x="2685" y="1195"/>
                    <a:pt x="2685" y="1195"/>
                  </a:cubicBezTo>
                  <a:cubicBezTo>
                    <a:pt x="2682" y="1214"/>
                    <a:pt x="2682" y="1214"/>
                    <a:pt x="2682" y="1214"/>
                  </a:cubicBezTo>
                  <a:cubicBezTo>
                    <a:pt x="2688" y="1208"/>
                    <a:pt x="2704" y="1192"/>
                    <a:pt x="2734" y="1192"/>
                  </a:cubicBezTo>
                  <a:cubicBezTo>
                    <a:pt x="2769" y="1192"/>
                    <a:pt x="2775" y="1213"/>
                    <a:pt x="2776" y="1220"/>
                  </a:cubicBezTo>
                  <a:cubicBezTo>
                    <a:pt x="2795" y="1196"/>
                    <a:pt x="2816" y="1192"/>
                    <a:pt x="2832" y="1192"/>
                  </a:cubicBezTo>
                  <a:cubicBezTo>
                    <a:pt x="2862" y="1192"/>
                    <a:pt x="2871" y="1210"/>
                    <a:pt x="2873" y="1216"/>
                  </a:cubicBezTo>
                  <a:cubicBezTo>
                    <a:pt x="2878" y="1230"/>
                    <a:pt x="2874" y="1248"/>
                    <a:pt x="2871" y="1261"/>
                  </a:cubicBezTo>
                  <a:cubicBezTo>
                    <a:pt x="2853" y="1348"/>
                    <a:pt x="2853" y="1348"/>
                    <a:pt x="2853" y="1348"/>
                  </a:cubicBezTo>
                  <a:cubicBezTo>
                    <a:pt x="2807" y="1348"/>
                    <a:pt x="2807" y="1348"/>
                    <a:pt x="2807" y="1348"/>
                  </a:cubicBezTo>
                  <a:cubicBezTo>
                    <a:pt x="2827" y="1258"/>
                    <a:pt x="2827" y="1258"/>
                    <a:pt x="2827" y="1258"/>
                  </a:cubicBezTo>
                  <a:cubicBezTo>
                    <a:pt x="2830" y="1242"/>
                    <a:pt x="2832" y="1223"/>
                    <a:pt x="2808" y="1223"/>
                  </a:cubicBezTo>
                  <a:cubicBezTo>
                    <a:pt x="2781" y="1223"/>
                    <a:pt x="2775" y="1249"/>
                    <a:pt x="2771" y="1271"/>
                  </a:cubicBezTo>
                  <a:cubicBezTo>
                    <a:pt x="2754" y="1348"/>
                    <a:pt x="2754" y="1348"/>
                    <a:pt x="2754" y="1348"/>
                  </a:cubicBezTo>
                  <a:cubicBezTo>
                    <a:pt x="2709" y="1348"/>
                    <a:pt x="2709" y="1348"/>
                    <a:pt x="2709" y="1348"/>
                  </a:cubicBezTo>
                  <a:cubicBezTo>
                    <a:pt x="2728" y="1257"/>
                    <a:pt x="2728" y="1257"/>
                    <a:pt x="2728" y="1257"/>
                  </a:cubicBezTo>
                  <a:cubicBezTo>
                    <a:pt x="2731" y="1245"/>
                    <a:pt x="2735" y="1223"/>
                    <a:pt x="2710" y="1223"/>
                  </a:cubicBezTo>
                  <a:cubicBezTo>
                    <a:pt x="2682" y="1223"/>
                    <a:pt x="2677" y="1248"/>
                    <a:pt x="2674" y="1258"/>
                  </a:cubicBezTo>
                  <a:cubicBezTo>
                    <a:pt x="2655" y="1348"/>
                    <a:pt x="2655" y="1348"/>
                    <a:pt x="2655" y="1348"/>
                  </a:cubicBezTo>
                  <a:cubicBezTo>
                    <a:pt x="2610" y="1348"/>
                    <a:pt x="2610" y="1348"/>
                    <a:pt x="2610" y="1348"/>
                  </a:cubicBezTo>
                  <a:cubicBezTo>
                    <a:pt x="2637" y="1223"/>
                    <a:pt x="2637" y="1223"/>
                    <a:pt x="2637" y="1223"/>
                  </a:cubicBezTo>
                  <a:cubicBezTo>
                    <a:pt x="2637" y="1223"/>
                    <a:pt x="2637" y="1223"/>
                    <a:pt x="2637" y="1223"/>
                  </a:cubicBezTo>
                  <a:close/>
                  <a:moveTo>
                    <a:pt x="2966" y="1195"/>
                  </a:moveTo>
                  <a:cubicBezTo>
                    <a:pt x="2963" y="1216"/>
                    <a:pt x="2963" y="1216"/>
                    <a:pt x="2963" y="1216"/>
                  </a:cubicBezTo>
                  <a:cubicBezTo>
                    <a:pt x="2982" y="1192"/>
                    <a:pt x="3008" y="1192"/>
                    <a:pt x="3015" y="1192"/>
                  </a:cubicBezTo>
                  <a:cubicBezTo>
                    <a:pt x="3054" y="1192"/>
                    <a:pt x="3072" y="1221"/>
                    <a:pt x="3062" y="1268"/>
                  </a:cubicBezTo>
                  <a:cubicBezTo>
                    <a:pt x="3053" y="1312"/>
                    <a:pt x="3022" y="1350"/>
                    <a:pt x="2978" y="1350"/>
                  </a:cubicBezTo>
                  <a:cubicBezTo>
                    <a:pt x="2950" y="1350"/>
                    <a:pt x="2942" y="1335"/>
                    <a:pt x="2939" y="1330"/>
                  </a:cubicBezTo>
                  <a:cubicBezTo>
                    <a:pt x="2923" y="1407"/>
                    <a:pt x="2923" y="1407"/>
                    <a:pt x="2923" y="1407"/>
                  </a:cubicBezTo>
                  <a:cubicBezTo>
                    <a:pt x="2877" y="1407"/>
                    <a:pt x="2877" y="1407"/>
                    <a:pt x="2877" y="1407"/>
                  </a:cubicBezTo>
                  <a:cubicBezTo>
                    <a:pt x="2922" y="1195"/>
                    <a:pt x="2922" y="1195"/>
                    <a:pt x="2922" y="1195"/>
                  </a:cubicBezTo>
                  <a:cubicBezTo>
                    <a:pt x="2966" y="1195"/>
                    <a:pt x="2966" y="1195"/>
                    <a:pt x="2966" y="1195"/>
                  </a:cubicBezTo>
                  <a:cubicBezTo>
                    <a:pt x="2966" y="1195"/>
                    <a:pt x="2966" y="1195"/>
                    <a:pt x="2966" y="1195"/>
                  </a:cubicBezTo>
                  <a:close/>
                  <a:moveTo>
                    <a:pt x="3017" y="1270"/>
                  </a:moveTo>
                  <a:cubicBezTo>
                    <a:pt x="3020" y="1252"/>
                    <a:pt x="3022" y="1221"/>
                    <a:pt x="2996" y="1221"/>
                  </a:cubicBezTo>
                  <a:cubicBezTo>
                    <a:pt x="2981" y="1221"/>
                    <a:pt x="2959" y="1232"/>
                    <a:pt x="2950" y="1273"/>
                  </a:cubicBezTo>
                  <a:cubicBezTo>
                    <a:pt x="2947" y="1282"/>
                    <a:pt x="2940" y="1321"/>
                    <a:pt x="2973" y="1321"/>
                  </a:cubicBezTo>
                  <a:cubicBezTo>
                    <a:pt x="2994" y="1321"/>
                    <a:pt x="3010" y="1300"/>
                    <a:pt x="3017" y="1270"/>
                  </a:cubicBezTo>
                  <a:moveTo>
                    <a:pt x="3119" y="1129"/>
                  </a:moveTo>
                  <a:cubicBezTo>
                    <a:pt x="3164" y="1129"/>
                    <a:pt x="3164" y="1129"/>
                    <a:pt x="3164" y="1129"/>
                  </a:cubicBezTo>
                  <a:cubicBezTo>
                    <a:pt x="3117" y="1348"/>
                    <a:pt x="3117" y="1348"/>
                    <a:pt x="3117" y="1348"/>
                  </a:cubicBezTo>
                  <a:cubicBezTo>
                    <a:pt x="3072" y="1348"/>
                    <a:pt x="3072" y="1348"/>
                    <a:pt x="3072" y="1348"/>
                  </a:cubicBezTo>
                  <a:cubicBezTo>
                    <a:pt x="3119" y="1129"/>
                    <a:pt x="3119" y="1129"/>
                    <a:pt x="3119" y="1129"/>
                  </a:cubicBezTo>
                  <a:cubicBezTo>
                    <a:pt x="3119" y="1129"/>
                    <a:pt x="3119" y="1129"/>
                    <a:pt x="3119" y="1129"/>
                  </a:cubicBezTo>
                  <a:close/>
                  <a:moveTo>
                    <a:pt x="3202" y="1283"/>
                  </a:moveTo>
                  <a:cubicBezTo>
                    <a:pt x="3200" y="1293"/>
                    <a:pt x="3193" y="1324"/>
                    <a:pt x="3225" y="1324"/>
                  </a:cubicBezTo>
                  <a:cubicBezTo>
                    <a:pt x="3236" y="1324"/>
                    <a:pt x="3248" y="1319"/>
                    <a:pt x="3256" y="1303"/>
                  </a:cubicBezTo>
                  <a:cubicBezTo>
                    <a:pt x="3297" y="1303"/>
                    <a:pt x="3297" y="1303"/>
                    <a:pt x="3297" y="1303"/>
                  </a:cubicBezTo>
                  <a:cubicBezTo>
                    <a:pt x="3295" y="1310"/>
                    <a:pt x="3291" y="1323"/>
                    <a:pt x="3275" y="1336"/>
                  </a:cubicBezTo>
                  <a:cubicBezTo>
                    <a:pt x="3261" y="1348"/>
                    <a:pt x="3240" y="1354"/>
                    <a:pt x="3218" y="1354"/>
                  </a:cubicBezTo>
                  <a:cubicBezTo>
                    <a:pt x="3205" y="1354"/>
                    <a:pt x="3180" y="1351"/>
                    <a:pt x="3168" y="1335"/>
                  </a:cubicBezTo>
                  <a:cubicBezTo>
                    <a:pt x="3157" y="1320"/>
                    <a:pt x="3155" y="1299"/>
                    <a:pt x="3161" y="1275"/>
                  </a:cubicBezTo>
                  <a:cubicBezTo>
                    <a:pt x="3166" y="1250"/>
                    <a:pt x="3178" y="1220"/>
                    <a:pt x="3208" y="1202"/>
                  </a:cubicBezTo>
                  <a:cubicBezTo>
                    <a:pt x="3222" y="1194"/>
                    <a:pt x="3237" y="1190"/>
                    <a:pt x="3254" y="1190"/>
                  </a:cubicBezTo>
                  <a:cubicBezTo>
                    <a:pt x="3276" y="1190"/>
                    <a:pt x="3300" y="1198"/>
                    <a:pt x="3308" y="1227"/>
                  </a:cubicBezTo>
                  <a:cubicBezTo>
                    <a:pt x="3314" y="1248"/>
                    <a:pt x="3309" y="1270"/>
                    <a:pt x="3305" y="1283"/>
                  </a:cubicBezTo>
                  <a:cubicBezTo>
                    <a:pt x="3202" y="1283"/>
                    <a:pt x="3202" y="1283"/>
                    <a:pt x="3202" y="1283"/>
                  </a:cubicBezTo>
                  <a:cubicBezTo>
                    <a:pt x="3202" y="1283"/>
                    <a:pt x="3202" y="1283"/>
                    <a:pt x="3202" y="1283"/>
                  </a:cubicBezTo>
                  <a:close/>
                  <a:moveTo>
                    <a:pt x="3265" y="1254"/>
                  </a:moveTo>
                  <a:cubicBezTo>
                    <a:pt x="3267" y="1248"/>
                    <a:pt x="3272" y="1220"/>
                    <a:pt x="3246" y="1220"/>
                  </a:cubicBezTo>
                  <a:cubicBezTo>
                    <a:pt x="3226" y="1220"/>
                    <a:pt x="3214" y="1236"/>
                    <a:pt x="3210" y="1254"/>
                  </a:cubicBezTo>
                  <a:cubicBezTo>
                    <a:pt x="3265" y="1254"/>
                    <a:pt x="3265" y="1254"/>
                    <a:pt x="3265" y="1254"/>
                  </a:cubicBezTo>
                  <a:cubicBezTo>
                    <a:pt x="3265" y="1254"/>
                    <a:pt x="3265" y="1254"/>
                    <a:pt x="3265" y="1254"/>
                  </a:cubicBezTo>
                  <a:close/>
                  <a:moveTo>
                    <a:pt x="3383" y="1195"/>
                  </a:moveTo>
                  <a:cubicBezTo>
                    <a:pt x="3401" y="1245"/>
                    <a:pt x="3401" y="1245"/>
                    <a:pt x="3401" y="1245"/>
                  </a:cubicBezTo>
                  <a:cubicBezTo>
                    <a:pt x="3442" y="1195"/>
                    <a:pt x="3442" y="1195"/>
                    <a:pt x="3442" y="1195"/>
                  </a:cubicBezTo>
                  <a:cubicBezTo>
                    <a:pt x="3488" y="1195"/>
                    <a:pt x="3488" y="1195"/>
                    <a:pt x="3488" y="1195"/>
                  </a:cubicBezTo>
                  <a:cubicBezTo>
                    <a:pt x="3423" y="1269"/>
                    <a:pt x="3423" y="1269"/>
                    <a:pt x="3423" y="1269"/>
                  </a:cubicBezTo>
                  <a:cubicBezTo>
                    <a:pt x="3457" y="1348"/>
                    <a:pt x="3457" y="1348"/>
                    <a:pt x="3457" y="1348"/>
                  </a:cubicBezTo>
                  <a:cubicBezTo>
                    <a:pt x="3404" y="1348"/>
                    <a:pt x="3404" y="1348"/>
                    <a:pt x="3404" y="1348"/>
                  </a:cubicBezTo>
                  <a:cubicBezTo>
                    <a:pt x="3385" y="1292"/>
                    <a:pt x="3385" y="1292"/>
                    <a:pt x="3385" y="1292"/>
                  </a:cubicBezTo>
                  <a:cubicBezTo>
                    <a:pt x="3342" y="1348"/>
                    <a:pt x="3342" y="1348"/>
                    <a:pt x="3342" y="1348"/>
                  </a:cubicBezTo>
                  <a:cubicBezTo>
                    <a:pt x="3295" y="1348"/>
                    <a:pt x="3295" y="1348"/>
                    <a:pt x="3295" y="1348"/>
                  </a:cubicBezTo>
                  <a:cubicBezTo>
                    <a:pt x="3364" y="1266"/>
                    <a:pt x="3364" y="1266"/>
                    <a:pt x="3364" y="1266"/>
                  </a:cubicBezTo>
                  <a:cubicBezTo>
                    <a:pt x="3329" y="1195"/>
                    <a:pt x="3329" y="1195"/>
                    <a:pt x="3329" y="1195"/>
                  </a:cubicBezTo>
                  <a:cubicBezTo>
                    <a:pt x="3383" y="1195"/>
                    <a:pt x="3383" y="1195"/>
                    <a:pt x="3383" y="1195"/>
                  </a:cubicBezTo>
                  <a:cubicBezTo>
                    <a:pt x="3383" y="1195"/>
                    <a:pt x="3383" y="1195"/>
                    <a:pt x="3383" y="1195"/>
                  </a:cubicBezTo>
                  <a:close/>
                  <a:moveTo>
                    <a:pt x="3509" y="1194"/>
                  </a:moveTo>
                  <a:cubicBezTo>
                    <a:pt x="3554" y="1194"/>
                    <a:pt x="3554" y="1194"/>
                    <a:pt x="3554" y="1194"/>
                  </a:cubicBezTo>
                  <a:cubicBezTo>
                    <a:pt x="3521" y="1348"/>
                    <a:pt x="3521" y="1348"/>
                    <a:pt x="3521" y="1348"/>
                  </a:cubicBezTo>
                  <a:cubicBezTo>
                    <a:pt x="3476" y="1348"/>
                    <a:pt x="3476" y="1348"/>
                    <a:pt x="3476" y="1348"/>
                  </a:cubicBezTo>
                  <a:cubicBezTo>
                    <a:pt x="3509" y="1194"/>
                    <a:pt x="3509" y="1194"/>
                    <a:pt x="3509" y="1194"/>
                  </a:cubicBezTo>
                  <a:cubicBezTo>
                    <a:pt x="3509" y="1194"/>
                    <a:pt x="3509" y="1194"/>
                    <a:pt x="3509" y="1194"/>
                  </a:cubicBezTo>
                  <a:close/>
                  <a:moveTo>
                    <a:pt x="3521" y="1129"/>
                  </a:moveTo>
                  <a:cubicBezTo>
                    <a:pt x="3569" y="1129"/>
                    <a:pt x="3569" y="1129"/>
                    <a:pt x="3569" y="1129"/>
                  </a:cubicBezTo>
                  <a:cubicBezTo>
                    <a:pt x="3561" y="1168"/>
                    <a:pt x="3561" y="1168"/>
                    <a:pt x="3561" y="1168"/>
                  </a:cubicBezTo>
                  <a:cubicBezTo>
                    <a:pt x="3513" y="1168"/>
                    <a:pt x="3513" y="1168"/>
                    <a:pt x="3513" y="1168"/>
                  </a:cubicBezTo>
                  <a:cubicBezTo>
                    <a:pt x="3521" y="1129"/>
                    <a:pt x="3521" y="1129"/>
                    <a:pt x="3521" y="1129"/>
                  </a:cubicBezTo>
                  <a:cubicBezTo>
                    <a:pt x="3521" y="1129"/>
                    <a:pt x="3521" y="1129"/>
                    <a:pt x="3521" y="1129"/>
                  </a:cubicBezTo>
                  <a:close/>
                  <a:moveTo>
                    <a:pt x="3649" y="1346"/>
                  </a:moveTo>
                  <a:cubicBezTo>
                    <a:pt x="3634" y="1350"/>
                    <a:pt x="3621" y="1351"/>
                    <a:pt x="3614" y="1351"/>
                  </a:cubicBezTo>
                  <a:cubicBezTo>
                    <a:pt x="3568" y="1351"/>
                    <a:pt x="3575" y="1322"/>
                    <a:pt x="3577" y="1310"/>
                  </a:cubicBezTo>
                  <a:cubicBezTo>
                    <a:pt x="3595" y="1225"/>
                    <a:pt x="3595" y="1225"/>
                    <a:pt x="3595" y="1225"/>
                  </a:cubicBezTo>
                  <a:cubicBezTo>
                    <a:pt x="3565" y="1225"/>
                    <a:pt x="3565" y="1225"/>
                    <a:pt x="3565" y="1225"/>
                  </a:cubicBezTo>
                  <a:cubicBezTo>
                    <a:pt x="3572" y="1196"/>
                    <a:pt x="3572" y="1196"/>
                    <a:pt x="3572" y="1196"/>
                  </a:cubicBezTo>
                  <a:cubicBezTo>
                    <a:pt x="3601" y="1196"/>
                    <a:pt x="3601" y="1196"/>
                    <a:pt x="3601" y="1196"/>
                  </a:cubicBezTo>
                  <a:cubicBezTo>
                    <a:pt x="3608" y="1166"/>
                    <a:pt x="3608" y="1166"/>
                    <a:pt x="3608" y="1166"/>
                  </a:cubicBezTo>
                  <a:cubicBezTo>
                    <a:pt x="3656" y="1149"/>
                    <a:pt x="3656" y="1149"/>
                    <a:pt x="3656" y="1149"/>
                  </a:cubicBezTo>
                  <a:cubicBezTo>
                    <a:pt x="3646" y="1196"/>
                    <a:pt x="3646" y="1196"/>
                    <a:pt x="3646" y="1196"/>
                  </a:cubicBezTo>
                  <a:cubicBezTo>
                    <a:pt x="3682" y="1196"/>
                    <a:pt x="3682" y="1196"/>
                    <a:pt x="3682" y="1196"/>
                  </a:cubicBezTo>
                  <a:cubicBezTo>
                    <a:pt x="3676" y="1225"/>
                    <a:pt x="3676" y="1225"/>
                    <a:pt x="3676" y="1225"/>
                  </a:cubicBezTo>
                  <a:cubicBezTo>
                    <a:pt x="3640" y="1225"/>
                    <a:pt x="3640" y="1225"/>
                    <a:pt x="3640" y="1225"/>
                  </a:cubicBezTo>
                  <a:cubicBezTo>
                    <a:pt x="3625" y="1295"/>
                    <a:pt x="3625" y="1295"/>
                    <a:pt x="3625" y="1295"/>
                  </a:cubicBezTo>
                  <a:cubicBezTo>
                    <a:pt x="3622" y="1309"/>
                    <a:pt x="3620" y="1317"/>
                    <a:pt x="3640" y="1317"/>
                  </a:cubicBezTo>
                  <a:cubicBezTo>
                    <a:pt x="3647" y="1317"/>
                    <a:pt x="3650" y="1317"/>
                    <a:pt x="3656" y="1317"/>
                  </a:cubicBezTo>
                  <a:cubicBezTo>
                    <a:pt x="3649" y="1346"/>
                    <a:pt x="3649" y="1346"/>
                    <a:pt x="3649" y="1346"/>
                  </a:cubicBezTo>
                  <a:cubicBezTo>
                    <a:pt x="3649" y="1346"/>
                    <a:pt x="3649" y="1346"/>
                    <a:pt x="3649" y="1346"/>
                  </a:cubicBezTo>
                  <a:close/>
                  <a:moveTo>
                    <a:pt x="3741" y="1195"/>
                  </a:moveTo>
                  <a:cubicBezTo>
                    <a:pt x="3752" y="1301"/>
                    <a:pt x="3752" y="1301"/>
                    <a:pt x="3752" y="1301"/>
                  </a:cubicBezTo>
                  <a:cubicBezTo>
                    <a:pt x="3809" y="1195"/>
                    <a:pt x="3809" y="1195"/>
                    <a:pt x="3809" y="1195"/>
                  </a:cubicBezTo>
                  <a:cubicBezTo>
                    <a:pt x="3854" y="1195"/>
                    <a:pt x="3854" y="1195"/>
                    <a:pt x="3854" y="1195"/>
                  </a:cubicBezTo>
                  <a:cubicBezTo>
                    <a:pt x="3764" y="1345"/>
                    <a:pt x="3764" y="1345"/>
                    <a:pt x="3764" y="1345"/>
                  </a:cubicBezTo>
                  <a:cubicBezTo>
                    <a:pt x="3732" y="1406"/>
                    <a:pt x="3732" y="1406"/>
                    <a:pt x="3732" y="1406"/>
                  </a:cubicBezTo>
                  <a:cubicBezTo>
                    <a:pt x="3687" y="1406"/>
                    <a:pt x="3687" y="1406"/>
                    <a:pt x="3687" y="1406"/>
                  </a:cubicBezTo>
                  <a:cubicBezTo>
                    <a:pt x="3719" y="1348"/>
                    <a:pt x="3719" y="1348"/>
                    <a:pt x="3719" y="1348"/>
                  </a:cubicBezTo>
                  <a:cubicBezTo>
                    <a:pt x="3693" y="1195"/>
                    <a:pt x="3693" y="1195"/>
                    <a:pt x="3693" y="1195"/>
                  </a:cubicBezTo>
                  <a:cubicBezTo>
                    <a:pt x="3741" y="1195"/>
                    <a:pt x="3741" y="1195"/>
                    <a:pt x="3741" y="1195"/>
                  </a:cubicBezTo>
                  <a:cubicBezTo>
                    <a:pt x="3741" y="1195"/>
                    <a:pt x="3741" y="1195"/>
                    <a:pt x="3741" y="1195"/>
                  </a:cubicBezTo>
                  <a:close/>
                  <a:moveTo>
                    <a:pt x="3933" y="1145"/>
                  </a:moveTo>
                  <a:cubicBezTo>
                    <a:pt x="3899" y="1145"/>
                    <a:pt x="3899" y="1145"/>
                    <a:pt x="3899" y="1145"/>
                  </a:cubicBezTo>
                  <a:cubicBezTo>
                    <a:pt x="3902" y="1129"/>
                    <a:pt x="3902" y="1129"/>
                    <a:pt x="3902" y="1129"/>
                  </a:cubicBezTo>
                  <a:cubicBezTo>
                    <a:pt x="3990" y="1129"/>
                    <a:pt x="3990" y="1129"/>
                    <a:pt x="3990" y="1129"/>
                  </a:cubicBezTo>
                  <a:cubicBezTo>
                    <a:pt x="3987" y="1145"/>
                    <a:pt x="3987" y="1145"/>
                    <a:pt x="3987" y="1145"/>
                  </a:cubicBezTo>
                  <a:cubicBezTo>
                    <a:pt x="3953" y="1145"/>
                    <a:pt x="3953" y="1145"/>
                    <a:pt x="3953" y="1145"/>
                  </a:cubicBezTo>
                  <a:cubicBezTo>
                    <a:pt x="3936" y="1225"/>
                    <a:pt x="3936" y="1225"/>
                    <a:pt x="3936" y="1225"/>
                  </a:cubicBezTo>
                  <a:cubicBezTo>
                    <a:pt x="3916" y="1225"/>
                    <a:pt x="3916" y="1225"/>
                    <a:pt x="3916" y="1225"/>
                  </a:cubicBezTo>
                  <a:cubicBezTo>
                    <a:pt x="3933" y="1145"/>
                    <a:pt x="3933" y="1145"/>
                    <a:pt x="3933" y="1145"/>
                  </a:cubicBezTo>
                  <a:cubicBezTo>
                    <a:pt x="3933" y="1145"/>
                    <a:pt x="3933" y="1145"/>
                    <a:pt x="3933" y="1145"/>
                  </a:cubicBezTo>
                  <a:close/>
                  <a:moveTo>
                    <a:pt x="3999" y="1129"/>
                  </a:moveTo>
                  <a:cubicBezTo>
                    <a:pt x="4031" y="1129"/>
                    <a:pt x="4031" y="1129"/>
                    <a:pt x="4031" y="1129"/>
                  </a:cubicBezTo>
                  <a:cubicBezTo>
                    <a:pt x="4036" y="1200"/>
                    <a:pt x="4036" y="1200"/>
                    <a:pt x="4036" y="1200"/>
                  </a:cubicBezTo>
                  <a:cubicBezTo>
                    <a:pt x="4072" y="1129"/>
                    <a:pt x="4072" y="1129"/>
                    <a:pt x="4072" y="1129"/>
                  </a:cubicBezTo>
                  <a:cubicBezTo>
                    <a:pt x="4103" y="1129"/>
                    <a:pt x="4103" y="1129"/>
                    <a:pt x="4103" y="1129"/>
                  </a:cubicBezTo>
                  <a:cubicBezTo>
                    <a:pt x="4083" y="1225"/>
                    <a:pt x="4083" y="1225"/>
                    <a:pt x="4083" y="1225"/>
                  </a:cubicBezTo>
                  <a:cubicBezTo>
                    <a:pt x="4063" y="1225"/>
                    <a:pt x="4063" y="1225"/>
                    <a:pt x="4063" y="1225"/>
                  </a:cubicBezTo>
                  <a:cubicBezTo>
                    <a:pt x="4080" y="1143"/>
                    <a:pt x="4080" y="1143"/>
                    <a:pt x="4080" y="1143"/>
                  </a:cubicBezTo>
                  <a:cubicBezTo>
                    <a:pt x="4038" y="1225"/>
                    <a:pt x="4038" y="1225"/>
                    <a:pt x="4038" y="1225"/>
                  </a:cubicBezTo>
                  <a:cubicBezTo>
                    <a:pt x="4021" y="1225"/>
                    <a:pt x="4021" y="1225"/>
                    <a:pt x="4021" y="1225"/>
                  </a:cubicBezTo>
                  <a:cubicBezTo>
                    <a:pt x="4014" y="1143"/>
                    <a:pt x="4014" y="1143"/>
                    <a:pt x="4014" y="1143"/>
                  </a:cubicBezTo>
                  <a:cubicBezTo>
                    <a:pt x="3997" y="1225"/>
                    <a:pt x="3997" y="1225"/>
                    <a:pt x="3997" y="1225"/>
                  </a:cubicBezTo>
                  <a:cubicBezTo>
                    <a:pt x="3978" y="1225"/>
                    <a:pt x="3978" y="1225"/>
                    <a:pt x="3978" y="1225"/>
                  </a:cubicBezTo>
                  <a:cubicBezTo>
                    <a:pt x="3999" y="1129"/>
                    <a:pt x="3999" y="1129"/>
                    <a:pt x="3999" y="1129"/>
                  </a:cubicBezTo>
                  <a:cubicBezTo>
                    <a:pt x="3999" y="1129"/>
                    <a:pt x="3999" y="1129"/>
                    <a:pt x="3999" y="1129"/>
                  </a:cubicBezTo>
                  <a:close/>
                </a:path>
              </a:pathLst>
            </a:custGeom>
            <a:solidFill>
              <a:schemeClr val="bg1"/>
            </a:solidFill>
            <a:ln w="9525">
              <a:noFill/>
              <a:round/>
              <a:headEnd/>
              <a:tailEnd/>
            </a:ln>
          </p:spPr>
          <p:txBody>
            <a:bodyPr/>
            <a:lstStyle/>
            <a:p>
              <a:endParaRPr lang="en-GB"/>
            </a:p>
          </p:txBody>
        </p:sp>
        <p:sp>
          <p:nvSpPr>
            <p:cNvPr id="9" name="Freeform 9"/>
            <p:cNvSpPr>
              <a:spLocks noEditPoints="1"/>
            </p:cNvSpPr>
            <p:nvPr userDrawn="1"/>
          </p:nvSpPr>
          <p:spPr bwMode="gray">
            <a:xfrm>
              <a:off x="68" y="0"/>
              <a:ext cx="1723" cy="964"/>
            </a:xfrm>
            <a:custGeom>
              <a:avLst/>
              <a:gdLst>
                <a:gd name="T0" fmla="*/ 231 w 2268"/>
                <a:gd name="T1" fmla="*/ 327 h 1269"/>
                <a:gd name="T2" fmla="*/ 0 w 2268"/>
                <a:gd name="T3" fmla="*/ 327 h 1269"/>
                <a:gd name="T4" fmla="*/ 0 w 2268"/>
                <a:gd name="T5" fmla="*/ 0 h 1269"/>
                <a:gd name="T6" fmla="*/ 231 w 2268"/>
                <a:gd name="T7" fmla="*/ 0 h 1269"/>
                <a:gd name="T8" fmla="*/ 231 w 2268"/>
                <a:gd name="T9" fmla="*/ 327 h 1269"/>
                <a:gd name="T10" fmla="*/ 2268 w 2268"/>
                <a:gd name="T11" fmla="*/ 0 h 1269"/>
                <a:gd name="T12" fmla="*/ 2036 w 2268"/>
                <a:gd name="T13" fmla="*/ 0 h 1269"/>
                <a:gd name="T14" fmla="*/ 2036 w 2268"/>
                <a:gd name="T15" fmla="*/ 327 h 1269"/>
                <a:gd name="T16" fmla="*/ 2268 w 2268"/>
                <a:gd name="T17" fmla="*/ 327 h 1269"/>
                <a:gd name="T18" fmla="*/ 2268 w 2268"/>
                <a:gd name="T19" fmla="*/ 0 h 1269"/>
                <a:gd name="T20" fmla="*/ 231 w 2268"/>
                <a:gd name="T21" fmla="*/ 942 h 1269"/>
                <a:gd name="T22" fmla="*/ 0 w 2268"/>
                <a:gd name="T23" fmla="*/ 942 h 1269"/>
                <a:gd name="T24" fmla="*/ 0 w 2268"/>
                <a:gd name="T25" fmla="*/ 1269 h 1269"/>
                <a:gd name="T26" fmla="*/ 231 w 2268"/>
                <a:gd name="T27" fmla="*/ 1269 h 1269"/>
                <a:gd name="T28" fmla="*/ 231 w 2268"/>
                <a:gd name="T29" fmla="*/ 942 h 1269"/>
                <a:gd name="T30" fmla="*/ 2268 w 2268"/>
                <a:gd name="T31" fmla="*/ 942 h 1269"/>
                <a:gd name="T32" fmla="*/ 2036 w 2268"/>
                <a:gd name="T33" fmla="*/ 942 h 1269"/>
                <a:gd name="T34" fmla="*/ 2036 w 2268"/>
                <a:gd name="T35" fmla="*/ 1269 h 1269"/>
                <a:gd name="T36" fmla="*/ 2268 w 2268"/>
                <a:gd name="T37" fmla="*/ 1269 h 1269"/>
                <a:gd name="T38" fmla="*/ 2268 w 2268"/>
                <a:gd name="T39" fmla="*/ 942 h 126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68"/>
                <a:gd name="T61" fmla="*/ 0 h 1269"/>
                <a:gd name="T62" fmla="*/ 2268 w 2268"/>
                <a:gd name="T63" fmla="*/ 1269 h 126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68" h="1269">
                  <a:moveTo>
                    <a:pt x="231" y="327"/>
                  </a:moveTo>
                  <a:lnTo>
                    <a:pt x="0" y="327"/>
                  </a:lnTo>
                  <a:lnTo>
                    <a:pt x="0" y="0"/>
                  </a:lnTo>
                  <a:lnTo>
                    <a:pt x="231" y="0"/>
                  </a:lnTo>
                  <a:lnTo>
                    <a:pt x="231" y="327"/>
                  </a:lnTo>
                  <a:close/>
                  <a:moveTo>
                    <a:pt x="2268" y="0"/>
                  </a:moveTo>
                  <a:lnTo>
                    <a:pt x="2036" y="0"/>
                  </a:lnTo>
                  <a:lnTo>
                    <a:pt x="2036" y="327"/>
                  </a:lnTo>
                  <a:lnTo>
                    <a:pt x="2268" y="327"/>
                  </a:lnTo>
                  <a:lnTo>
                    <a:pt x="2268" y="0"/>
                  </a:lnTo>
                  <a:close/>
                  <a:moveTo>
                    <a:pt x="231" y="942"/>
                  </a:moveTo>
                  <a:lnTo>
                    <a:pt x="0" y="942"/>
                  </a:lnTo>
                  <a:lnTo>
                    <a:pt x="0" y="1269"/>
                  </a:lnTo>
                  <a:lnTo>
                    <a:pt x="231" y="1269"/>
                  </a:lnTo>
                  <a:lnTo>
                    <a:pt x="231" y="942"/>
                  </a:lnTo>
                  <a:close/>
                  <a:moveTo>
                    <a:pt x="2268" y="942"/>
                  </a:moveTo>
                  <a:lnTo>
                    <a:pt x="2036" y="942"/>
                  </a:lnTo>
                  <a:lnTo>
                    <a:pt x="2036" y="1269"/>
                  </a:lnTo>
                  <a:lnTo>
                    <a:pt x="2268" y="1269"/>
                  </a:lnTo>
                  <a:lnTo>
                    <a:pt x="2268" y="942"/>
                  </a:lnTo>
                  <a:close/>
                </a:path>
              </a:pathLst>
            </a:custGeom>
            <a:noFill/>
            <a:ln w="9525">
              <a:noFill/>
              <a:round/>
              <a:headEnd/>
              <a:tailEnd/>
            </a:ln>
          </p:spPr>
          <p:txBody>
            <a:bodyPr/>
            <a:lstStyle/>
            <a:p>
              <a:endParaRPr lang="en-GB"/>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hank You (image)">
    <p:spTree>
      <p:nvGrpSpPr>
        <p:cNvPr id="1" name=""/>
        <p:cNvGrpSpPr/>
        <p:nvPr/>
      </p:nvGrpSpPr>
      <p:grpSpPr>
        <a:xfrm>
          <a:off x="0" y="0"/>
          <a:ext cx="0" cy="0"/>
          <a:chOff x="0" y="0"/>
          <a:chExt cx="0" cy="0"/>
        </a:xfrm>
      </p:grpSpPr>
      <p:pic>
        <p:nvPicPr>
          <p:cNvPr id="7" name="Picture 22" descr="cover_image"/>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9" name="Freeform 9"/>
          <p:cNvSpPr>
            <a:spLocks noChangeAspect="1"/>
          </p:cNvSpPr>
          <p:nvPr userDrawn="1"/>
        </p:nvSpPr>
        <p:spPr bwMode="ltGray">
          <a:xfrm>
            <a:off x="0" y="0"/>
            <a:ext cx="4833938" cy="5400675"/>
          </a:xfrm>
          <a:custGeom>
            <a:avLst/>
            <a:gdLst/>
            <a:ahLst/>
            <a:cxnLst>
              <a:cxn ang="0">
                <a:pos x="17951" y="0"/>
              </a:cxn>
              <a:cxn ang="0">
                <a:pos x="0" y="0"/>
              </a:cxn>
              <a:cxn ang="0">
                <a:pos x="0" y="20057"/>
              </a:cxn>
              <a:cxn ang="0">
                <a:pos x="12022" y="20057"/>
              </a:cxn>
              <a:cxn ang="0">
                <a:pos x="17951" y="0"/>
              </a:cxn>
            </a:cxnLst>
            <a:rect l="0" t="0" r="r" b="b"/>
            <a:pathLst>
              <a:path w="17951" h="20057">
                <a:moveTo>
                  <a:pt x="17951" y="0"/>
                </a:moveTo>
                <a:lnTo>
                  <a:pt x="0" y="0"/>
                </a:lnTo>
                <a:lnTo>
                  <a:pt x="0" y="20057"/>
                </a:lnTo>
                <a:lnTo>
                  <a:pt x="12022" y="20057"/>
                </a:lnTo>
                <a:lnTo>
                  <a:pt x="17951" y="0"/>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a:lstStyle/>
          <a:p>
            <a:pPr marL="0" algn="l" defTabSz="914400" rtl="0" eaLnBrk="1" fontAlgn="base" latinLnBrk="0" hangingPunct="1">
              <a:spcBef>
                <a:spcPct val="50000"/>
              </a:spcBef>
              <a:spcAft>
                <a:spcPct val="0"/>
              </a:spcAft>
              <a:defRPr/>
            </a:pPr>
            <a:endParaRPr lang="en-GB" sz="1800" kern="1200" dirty="0">
              <a:solidFill>
                <a:schemeClr val="tx1"/>
              </a:solidFill>
              <a:latin typeface="+mn-lt"/>
              <a:ea typeface="+mn-ea"/>
              <a:cs typeface="+mn-cs"/>
            </a:endParaRPr>
          </a:p>
        </p:txBody>
      </p:sp>
      <p:sp>
        <p:nvSpPr>
          <p:cNvPr id="8" name="Title 7"/>
          <p:cNvSpPr>
            <a:spLocks noGrp="1"/>
          </p:cNvSpPr>
          <p:nvPr>
            <p:ph type="title"/>
          </p:nvPr>
        </p:nvSpPr>
        <p:spPr bwMode="gray">
          <a:xfrm>
            <a:off x="323528" y="1412776"/>
            <a:ext cx="3744416" cy="1152128"/>
          </a:xfrm>
          <a:noFill/>
          <a:ln w="9525">
            <a:noFill/>
            <a:miter lim="800000"/>
            <a:headEnd/>
            <a:tailEnd/>
          </a:ln>
        </p:spPr>
        <p:txBody>
          <a:bodyPr vert="horz" wrap="square" lIns="0" tIns="0" rIns="0" bIns="0" numCol="1" anchor="t" anchorCtr="0" compatLnSpc="1">
            <a:prstTxWarp prst="textNoShape">
              <a:avLst/>
            </a:prstTxWarp>
            <a:noAutofit/>
          </a:bodyPr>
          <a:lstStyle>
            <a:lvl1pPr>
              <a:defRPr lang="en-GB" sz="3000" b="1" kern="1200" noProof="0" dirty="0" smtClean="0">
                <a:solidFill>
                  <a:schemeClr val="bg1"/>
                </a:solidFill>
                <a:latin typeface="Arial" pitchFamily="34" charset="0"/>
                <a:ea typeface="+mj-ea"/>
                <a:cs typeface="Arial" pitchFamily="34" charset="0"/>
              </a:defRPr>
            </a:lvl1pPr>
            <a:lvl2pPr>
              <a:defRPr lang="en-GB" sz="3000" b="1" kern="1200" noProof="0" dirty="0">
                <a:solidFill>
                  <a:schemeClr val="bg1"/>
                </a:solidFill>
                <a:latin typeface="Arial" pitchFamily="34" charset="0"/>
                <a:ea typeface="+mj-ea"/>
                <a:cs typeface="Arial" pitchFamily="34" charset="0"/>
              </a:defRPr>
            </a:lvl2pPr>
            <a:lvl3pPr>
              <a:defRPr lang="en-GB" sz="3000" b="1" kern="1200" noProof="0" dirty="0">
                <a:solidFill>
                  <a:schemeClr val="bg1"/>
                </a:solidFill>
                <a:latin typeface="Arial" pitchFamily="34" charset="0"/>
                <a:ea typeface="+mj-ea"/>
                <a:cs typeface="Arial" pitchFamily="34" charset="0"/>
              </a:defRPr>
            </a:lvl3pPr>
            <a:lvl4pPr>
              <a:defRPr lang="en-GB" sz="3000" b="1" kern="1200" noProof="0" dirty="0">
                <a:solidFill>
                  <a:schemeClr val="bg1"/>
                </a:solidFill>
                <a:latin typeface="Arial" pitchFamily="34" charset="0"/>
                <a:ea typeface="+mj-ea"/>
                <a:cs typeface="Arial" pitchFamily="34" charset="0"/>
              </a:defRPr>
            </a:lvl4pPr>
            <a:lvl5pPr>
              <a:defRPr lang="en-GB" sz="3000" b="1" kern="1200" noProof="0" dirty="0">
                <a:solidFill>
                  <a:schemeClr val="bg1"/>
                </a:solidFill>
                <a:latin typeface="Arial" pitchFamily="34" charset="0"/>
                <a:ea typeface="+mj-ea"/>
                <a:cs typeface="Arial" pitchFamily="34" charset="0"/>
              </a:defRPr>
            </a:lvl5pPr>
            <a:lvl6pPr>
              <a:defRPr lang="en-GB" sz="3000" b="1" kern="1200" noProof="0" dirty="0">
                <a:solidFill>
                  <a:schemeClr val="bg1"/>
                </a:solidFill>
                <a:latin typeface="Arial" pitchFamily="34" charset="0"/>
                <a:ea typeface="+mj-ea"/>
                <a:cs typeface="Arial" pitchFamily="34" charset="0"/>
              </a:defRPr>
            </a:lvl6pPr>
            <a:lvl7pPr>
              <a:defRPr lang="en-GB" sz="3000" b="1" kern="1200" noProof="0" dirty="0">
                <a:solidFill>
                  <a:schemeClr val="bg1"/>
                </a:solidFill>
                <a:latin typeface="Arial" pitchFamily="34" charset="0"/>
                <a:ea typeface="+mj-ea"/>
                <a:cs typeface="Arial" pitchFamily="34" charset="0"/>
              </a:defRPr>
            </a:lvl7pPr>
            <a:lvl8pPr>
              <a:defRPr lang="en-GB" sz="3000" b="1" kern="1200" noProof="0" dirty="0">
                <a:solidFill>
                  <a:schemeClr val="bg1"/>
                </a:solidFill>
                <a:latin typeface="Arial" pitchFamily="34" charset="0"/>
                <a:ea typeface="+mj-ea"/>
                <a:cs typeface="Arial" pitchFamily="34" charset="0"/>
              </a:defRPr>
            </a:lvl8pPr>
            <a:lvl9pPr>
              <a:defRPr lang="en-GB" sz="3000" b="1" kern="1200" noProof="0" dirty="0">
                <a:solidFill>
                  <a:schemeClr val="bg1"/>
                </a:solidFill>
                <a:latin typeface="Arial" pitchFamily="34" charset="0"/>
                <a:ea typeface="+mj-ea"/>
                <a:cs typeface="Arial" pitchFamily="34" charset="0"/>
              </a:defRPr>
            </a:lvl9pPr>
          </a:lstStyle>
          <a:p>
            <a:pPr lvl="0" algn="l" defTabSz="914400" rtl="0" eaLnBrk="1" fontAlgn="base" latinLnBrk="0" hangingPunct="1">
              <a:spcBef>
                <a:spcPct val="40000"/>
              </a:spcBef>
              <a:spcAft>
                <a:spcPct val="0"/>
              </a:spcAft>
              <a:buNone/>
            </a:pPr>
            <a:r>
              <a:rPr lang="en-US" dirty="0" smtClean="0"/>
              <a:t>Click to edit Master title style</a:t>
            </a:r>
            <a:endParaRPr lang="en-GB" dirty="0"/>
          </a:p>
        </p:txBody>
      </p:sp>
      <p:sp>
        <p:nvSpPr>
          <p:cNvPr id="13" name="Text Placeholder 12"/>
          <p:cNvSpPr>
            <a:spLocks noGrp="1"/>
          </p:cNvSpPr>
          <p:nvPr>
            <p:ph type="body" sz="quarter" idx="10"/>
          </p:nvPr>
        </p:nvSpPr>
        <p:spPr>
          <a:xfrm>
            <a:off x="323850" y="2708275"/>
            <a:ext cx="3384550" cy="936625"/>
          </a:xfrm>
          <a:noFill/>
          <a:ln w="9525">
            <a:noFill/>
            <a:miter lim="800000"/>
            <a:headEnd/>
            <a:tailEnd/>
          </a:ln>
        </p:spPr>
        <p:txBody>
          <a:bodyPr vert="horz" wrap="square" lIns="0" tIns="0" rIns="0" bIns="0" numCol="1" rtlCol="0" anchor="t" anchorCtr="0" compatLnSpc="1">
            <a:prstTxWarp prst="textNoShape">
              <a:avLst/>
            </a:prstTxWarp>
            <a:normAutofit/>
          </a:bodyPr>
          <a:lstStyle>
            <a:lvl1pPr>
              <a:defRPr lang="en-US" sz="1200" b="0" kern="1200" noProof="0" dirty="0" smtClean="0">
                <a:solidFill>
                  <a:schemeClr val="bg1"/>
                </a:solidFill>
                <a:latin typeface="Arial" pitchFamily="34" charset="0"/>
                <a:ea typeface="+mn-ea"/>
                <a:cs typeface="Arial" pitchFamily="34" charset="0"/>
              </a:defRPr>
            </a:lvl1pPr>
            <a:lvl2pPr>
              <a:defRPr lang="en-US" sz="1200" b="0" kern="1200" noProof="0" dirty="0" smtClean="0">
                <a:solidFill>
                  <a:schemeClr val="bg1"/>
                </a:solidFill>
                <a:latin typeface="Arial" pitchFamily="34" charset="0"/>
                <a:ea typeface="+mn-ea"/>
                <a:cs typeface="Arial" pitchFamily="34" charset="0"/>
              </a:defRPr>
            </a:lvl2pPr>
            <a:lvl3pPr>
              <a:defRPr lang="en-US" sz="1200" b="0" kern="1200" noProof="0" dirty="0" smtClean="0">
                <a:solidFill>
                  <a:schemeClr val="bg1"/>
                </a:solidFill>
                <a:latin typeface="Arial" pitchFamily="34" charset="0"/>
                <a:ea typeface="+mn-ea"/>
                <a:cs typeface="Arial" pitchFamily="34" charset="0"/>
              </a:defRPr>
            </a:lvl3pPr>
            <a:lvl4pPr>
              <a:defRPr lang="en-US" sz="1200" b="0" kern="1200" noProof="0" dirty="0" smtClean="0">
                <a:solidFill>
                  <a:schemeClr val="bg1"/>
                </a:solidFill>
                <a:latin typeface="Arial" pitchFamily="34" charset="0"/>
                <a:ea typeface="+mn-ea"/>
                <a:cs typeface="Arial" pitchFamily="34" charset="0"/>
              </a:defRPr>
            </a:lvl4pPr>
            <a:lvl5pPr>
              <a:defRPr lang="en-US" sz="1200" b="0" kern="1200" noProof="0" dirty="0" smtClean="0">
                <a:solidFill>
                  <a:schemeClr val="bg1"/>
                </a:solidFill>
                <a:latin typeface="Arial" pitchFamily="34" charset="0"/>
                <a:ea typeface="+mn-ea"/>
                <a:cs typeface="Arial" pitchFamily="34" charset="0"/>
              </a:defRPr>
            </a:lvl5pPr>
            <a:lvl6pPr>
              <a:defRPr lang="en-US" sz="1200" b="0" kern="1200" noProof="0" dirty="0" smtClean="0">
                <a:solidFill>
                  <a:schemeClr val="bg1"/>
                </a:solidFill>
                <a:latin typeface="Arial" pitchFamily="34" charset="0"/>
                <a:ea typeface="+mn-ea"/>
                <a:cs typeface="Arial" pitchFamily="34" charset="0"/>
              </a:defRPr>
            </a:lvl6pPr>
            <a:lvl7pPr>
              <a:defRPr lang="en-US" sz="1200" b="0" kern="1200" noProof="0" dirty="0" smtClean="0">
                <a:solidFill>
                  <a:schemeClr val="bg1"/>
                </a:solidFill>
                <a:latin typeface="Arial" pitchFamily="34" charset="0"/>
                <a:ea typeface="+mn-ea"/>
                <a:cs typeface="Arial" pitchFamily="34" charset="0"/>
              </a:defRPr>
            </a:lvl7pPr>
            <a:lvl8pPr>
              <a:defRPr lang="en-US" sz="1200" b="0" kern="1200" noProof="0" dirty="0" smtClean="0">
                <a:solidFill>
                  <a:schemeClr val="bg1"/>
                </a:solidFill>
                <a:latin typeface="Arial" pitchFamily="34" charset="0"/>
                <a:ea typeface="+mn-ea"/>
                <a:cs typeface="Arial" pitchFamily="34" charset="0"/>
              </a:defRPr>
            </a:lvl8pPr>
            <a:lvl9pPr>
              <a:defRPr lang="en-US" sz="1200" b="0" kern="1200" noProof="0" dirty="0" smtClean="0">
                <a:solidFill>
                  <a:schemeClr val="bg1"/>
                </a:solidFill>
                <a:latin typeface="Arial" pitchFamily="34" charset="0"/>
                <a:ea typeface="+mn-ea"/>
                <a:cs typeface="Arial" pitchFamily="34" charset="0"/>
              </a:defRPr>
            </a:lvl9pPr>
          </a:lstStyle>
          <a:p>
            <a:pPr marL="0" lvl="0" indent="0" algn="l" defTabSz="914400" rtl="0" eaLnBrk="1" fontAlgn="base" latinLnBrk="0" hangingPunct="1">
              <a:lnSpc>
                <a:spcPct val="110000"/>
              </a:lnSpc>
              <a:spcBef>
                <a:spcPct val="40000"/>
              </a:spcBef>
              <a:spcAft>
                <a:spcPct val="0"/>
              </a:spcAft>
              <a:buFont typeface="Arial" pitchFamily="34" charset="0"/>
              <a:buNone/>
            </a:pPr>
            <a:r>
              <a:rPr lang="en-US" dirty="0"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sk-SK"/>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sk-S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sz="half" idx="1"/>
          </p:nvPr>
        </p:nvSpPr>
        <p:spPr>
          <a:xfrm>
            <a:off x="355600" y="3781425"/>
            <a:ext cx="1501775" cy="1385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Content Placeholder 3"/>
          <p:cNvSpPr>
            <a:spLocks noGrp="1"/>
          </p:cNvSpPr>
          <p:nvPr>
            <p:ph sz="half" idx="2"/>
          </p:nvPr>
        </p:nvSpPr>
        <p:spPr>
          <a:xfrm>
            <a:off x="2009775" y="3781425"/>
            <a:ext cx="1501775" cy="1385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k-S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a:xfrm>
            <a:off x="6988175" y="6386513"/>
            <a:ext cx="1655763" cy="279400"/>
          </a:xfrm>
          <a:prstGeom prst="rect">
            <a:avLst/>
          </a:prstGeom>
        </p:spPr>
        <p:txBody>
          <a:bodyPr/>
          <a:lstStyle>
            <a:lvl1pPr>
              <a:defRPr/>
            </a:lvl1pPr>
          </a:lstStyle>
          <a:p>
            <a:fld id="{E611BEF3-0102-4AEB-B6FE-E1B6A807BA50}" type="datetime1">
              <a:rPr lang="en-US"/>
              <a:pPr/>
              <a:t>4/26/2012</a:t>
            </a:fld>
            <a:endParaRPr lang="en-US"/>
          </a:p>
        </p:txBody>
      </p:sp>
      <p:sp>
        <p:nvSpPr>
          <p:cNvPr id="5" name="Footer Placeholder 4"/>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6" name="Slide Number Placeholder 5"/>
          <p:cNvSpPr>
            <a:spLocks noGrp="1"/>
          </p:cNvSpPr>
          <p:nvPr>
            <p:ph type="sldNum" sz="quarter" idx="12"/>
          </p:nvPr>
        </p:nvSpPr>
        <p:spPr/>
        <p:txBody>
          <a:bodyPr/>
          <a:lstStyle>
            <a:lvl1pPr>
              <a:defRPr/>
            </a:lvl1pPr>
          </a:lstStyle>
          <a:p>
            <a:fld id="{E9D8E59E-7952-4D9A-B23D-E8F21235E2EF}"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k-S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k-S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46438" y="1438275"/>
            <a:ext cx="963612" cy="3729038"/>
          </a:xfrm>
        </p:spPr>
        <p:txBody>
          <a:bodyPr vert="eaVert"/>
          <a:lstStyle/>
          <a:p>
            <a:r>
              <a:rPr lang="en-US" smtClean="0"/>
              <a:t>Click to edit Master title style</a:t>
            </a:r>
            <a:endParaRPr lang="sk-SK"/>
          </a:p>
        </p:txBody>
      </p:sp>
      <p:sp>
        <p:nvSpPr>
          <p:cNvPr id="3" name="Vertical Text Placeholder 2"/>
          <p:cNvSpPr>
            <a:spLocks noGrp="1"/>
          </p:cNvSpPr>
          <p:nvPr>
            <p:ph type="body" orient="vert" idx="1"/>
          </p:nvPr>
        </p:nvSpPr>
        <p:spPr>
          <a:xfrm>
            <a:off x="355600" y="1438275"/>
            <a:ext cx="2738438" cy="3729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sk-SK"/>
          </a:p>
        </p:txBody>
      </p:sp>
      <p:sp>
        <p:nvSpPr>
          <p:cNvPr id="4" name="Slide Number Placeholder 3"/>
          <p:cNvSpPr>
            <a:spLocks noGrp="1"/>
          </p:cNvSpPr>
          <p:nvPr>
            <p:ph type="sldNum" sz="quarter" idx="10"/>
          </p:nvPr>
        </p:nvSpPr>
        <p:spPr/>
        <p:txBody>
          <a:bodyPr/>
          <a:lstStyle>
            <a:lvl1pPr>
              <a:defRPr/>
            </a:lvl1pPr>
          </a:lstStyle>
          <a:p>
            <a:pPr>
              <a:defRPr/>
            </a:pPr>
            <a:fld id="{4D84BCC0-7C3E-4C28-9E81-0D1908A2FB49}" type="slidenum">
              <a:rPr lang="en-GB"/>
              <a:pPr>
                <a:defRPr/>
              </a:pPr>
              <a:t>‹#›</a:t>
            </a:fld>
            <a:endParaRPr lang="en-GB"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Slide Number Placeholder 3"/>
          <p:cNvSpPr>
            <a:spLocks noGrp="1"/>
          </p:cNvSpPr>
          <p:nvPr>
            <p:ph type="sldNum" sz="quarter" idx="10"/>
          </p:nvPr>
        </p:nvSpPr>
        <p:spPr/>
        <p:txBody>
          <a:bodyPr/>
          <a:lstStyle>
            <a:lvl1pPr>
              <a:defRPr/>
            </a:lvl1pPr>
          </a:lstStyle>
          <a:p>
            <a:pPr>
              <a:defRPr/>
            </a:pPr>
            <a:fld id="{DF43B522-7EDB-416C-A296-4FC83D2D0275}" type="slidenum">
              <a:rPr lang="en-GB"/>
              <a:pPr>
                <a:defRPr/>
              </a:pPr>
              <a:t>‹#›</a:t>
            </a:fld>
            <a:endParaRPr lang="en-GB"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sk-S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CD8AE766-485F-4DF2-AD3A-EEE29D427F0C}" type="slidenum">
              <a:rPr lang="en-GB"/>
              <a:pPr>
                <a:defRPr/>
              </a:pPr>
              <a:t>‹#›</a:t>
            </a:fld>
            <a:endParaRPr lang="en-GB"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sz="half" idx="1"/>
          </p:nvPr>
        </p:nvSpPr>
        <p:spPr>
          <a:xfrm>
            <a:off x="355600" y="3814763"/>
            <a:ext cx="1527175" cy="1289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Content Placeholder 3"/>
          <p:cNvSpPr>
            <a:spLocks noGrp="1"/>
          </p:cNvSpPr>
          <p:nvPr>
            <p:ph sz="half" idx="2"/>
          </p:nvPr>
        </p:nvSpPr>
        <p:spPr>
          <a:xfrm>
            <a:off x="2035175" y="3814763"/>
            <a:ext cx="1527175" cy="1289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Slide Number Placeholder 4"/>
          <p:cNvSpPr>
            <a:spLocks noGrp="1"/>
          </p:cNvSpPr>
          <p:nvPr>
            <p:ph type="sldNum" sz="quarter" idx="10"/>
          </p:nvPr>
        </p:nvSpPr>
        <p:spPr/>
        <p:txBody>
          <a:bodyPr/>
          <a:lstStyle>
            <a:lvl1pPr>
              <a:defRPr/>
            </a:lvl1pPr>
          </a:lstStyle>
          <a:p>
            <a:pPr>
              <a:defRPr/>
            </a:pPr>
            <a:fld id="{CA04CE83-6F39-4E66-B378-B9A740C3E435}" type="slidenum">
              <a:rPr lang="en-GB"/>
              <a:pPr>
                <a:defRPr/>
              </a:pPr>
              <a:t>‹#›</a:t>
            </a:fld>
            <a:endParaRPr lang="en-GB"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k-S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7" name="Slide Number Placeholder 6"/>
          <p:cNvSpPr>
            <a:spLocks noGrp="1"/>
          </p:cNvSpPr>
          <p:nvPr>
            <p:ph type="sldNum" sz="quarter" idx="10"/>
          </p:nvPr>
        </p:nvSpPr>
        <p:spPr/>
        <p:txBody>
          <a:bodyPr/>
          <a:lstStyle>
            <a:lvl1pPr>
              <a:defRPr/>
            </a:lvl1pPr>
          </a:lstStyle>
          <a:p>
            <a:pPr>
              <a:defRPr/>
            </a:pPr>
            <a:fld id="{C084AC54-C5B7-45FC-97A1-013058936BFE}"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k-S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6988175" y="6386513"/>
            <a:ext cx="1655763" cy="279400"/>
          </a:xfrm>
          <a:prstGeom prst="rect">
            <a:avLst/>
          </a:prstGeom>
        </p:spPr>
        <p:txBody>
          <a:bodyPr/>
          <a:lstStyle>
            <a:lvl1pPr>
              <a:defRPr/>
            </a:lvl1pPr>
          </a:lstStyle>
          <a:p>
            <a:fld id="{0DE6AC69-2DE4-44D8-AF8B-ECCF53996B12}" type="datetime1">
              <a:rPr lang="en-US"/>
              <a:pPr/>
              <a:t>4/26/2012</a:t>
            </a:fld>
            <a:endParaRPr lang="en-US"/>
          </a:p>
        </p:txBody>
      </p:sp>
      <p:sp>
        <p:nvSpPr>
          <p:cNvPr id="5" name="Footer Placeholder 4"/>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6" name="Slide Number Placeholder 5"/>
          <p:cNvSpPr>
            <a:spLocks noGrp="1"/>
          </p:cNvSpPr>
          <p:nvPr>
            <p:ph type="sldNum" sz="quarter" idx="12"/>
          </p:nvPr>
        </p:nvSpPr>
        <p:spPr/>
        <p:txBody>
          <a:bodyPr/>
          <a:lstStyle>
            <a:lvl1pPr>
              <a:defRPr/>
            </a:lvl1pPr>
          </a:lstStyle>
          <a:p>
            <a:fld id="{D2F26BC9-A114-42C7-A5AD-AEDE19E96112}"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Slide Number Placeholder 2"/>
          <p:cNvSpPr>
            <a:spLocks noGrp="1"/>
          </p:cNvSpPr>
          <p:nvPr>
            <p:ph type="sldNum" sz="quarter" idx="10"/>
          </p:nvPr>
        </p:nvSpPr>
        <p:spPr/>
        <p:txBody>
          <a:bodyPr/>
          <a:lstStyle>
            <a:lvl1pPr>
              <a:defRPr/>
            </a:lvl1pPr>
          </a:lstStyle>
          <a:p>
            <a:pPr>
              <a:defRPr/>
            </a:pPr>
            <a:fld id="{24F8097B-E86F-4B75-B3CE-B9F1741D813C}" type="slidenum">
              <a:rPr lang="en-GB"/>
              <a:pPr>
                <a:defRPr/>
              </a:pPr>
              <a:t>‹#›</a:t>
            </a:fld>
            <a:endParaRPr lang="en-GB"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E5CB5EE8-61CA-4B9C-9D41-ACDF6257A589}" type="slidenum">
              <a:rPr lang="en-GB"/>
              <a:pPr>
                <a:defRPr/>
              </a:pPr>
              <a:t>‹#›</a:t>
            </a:fld>
            <a:endParaRPr lang="en-GB"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k-S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78F5F5E1-3161-4C75-8014-9A97078BE9FC}" type="slidenum">
              <a:rPr lang="en-GB"/>
              <a:pPr>
                <a:defRPr/>
              </a:pPr>
              <a:t>‹#›</a:t>
            </a:fld>
            <a:endParaRPr lang="en-GB"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k-S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4B5B5ACE-A2F1-4E3C-9322-E5F4A938C84E}" type="slidenum">
              <a:rPr lang="en-GB"/>
              <a:pPr>
                <a:defRPr/>
              </a:pP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Slide Number Placeholder 3"/>
          <p:cNvSpPr>
            <a:spLocks noGrp="1"/>
          </p:cNvSpPr>
          <p:nvPr>
            <p:ph type="sldNum" sz="quarter" idx="10"/>
          </p:nvPr>
        </p:nvSpPr>
        <p:spPr/>
        <p:txBody>
          <a:bodyPr/>
          <a:lstStyle>
            <a:lvl1pPr>
              <a:defRPr/>
            </a:lvl1pPr>
          </a:lstStyle>
          <a:p>
            <a:pPr>
              <a:defRPr/>
            </a:pPr>
            <a:fld id="{3889C9D8-22B4-407E-BD2C-04EBE24BAD17}" type="slidenum">
              <a:rPr lang="en-GB"/>
              <a:pPr>
                <a:defRPr/>
              </a:pP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46438" y="1438275"/>
            <a:ext cx="963612" cy="3665538"/>
          </a:xfrm>
        </p:spPr>
        <p:txBody>
          <a:bodyPr vert="eaVert"/>
          <a:lstStyle/>
          <a:p>
            <a:r>
              <a:rPr lang="en-US" smtClean="0"/>
              <a:t>Click to edit Master title style</a:t>
            </a:r>
            <a:endParaRPr lang="sk-SK"/>
          </a:p>
        </p:txBody>
      </p:sp>
      <p:sp>
        <p:nvSpPr>
          <p:cNvPr id="3" name="Vertical Text Placeholder 2"/>
          <p:cNvSpPr>
            <a:spLocks noGrp="1"/>
          </p:cNvSpPr>
          <p:nvPr>
            <p:ph type="body" orient="vert" idx="1"/>
          </p:nvPr>
        </p:nvSpPr>
        <p:spPr>
          <a:xfrm>
            <a:off x="355600" y="1438275"/>
            <a:ext cx="2738438" cy="3665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Slide Number Placeholder 3"/>
          <p:cNvSpPr>
            <a:spLocks noGrp="1"/>
          </p:cNvSpPr>
          <p:nvPr>
            <p:ph type="sldNum" sz="quarter" idx="10"/>
          </p:nvPr>
        </p:nvSpPr>
        <p:spPr/>
        <p:txBody>
          <a:bodyPr/>
          <a:lstStyle>
            <a:lvl1pPr>
              <a:defRPr/>
            </a:lvl1pPr>
          </a:lstStyle>
          <a:p>
            <a:pPr>
              <a:defRPr/>
            </a:pPr>
            <a:fld id="{4FF33CC1-475B-4A1E-BA43-BDCA86D39A94}" type="slidenum">
              <a:rPr lang="en-GB"/>
              <a:pPr>
                <a:defRPr/>
              </a:pP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sk-SK"/>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sk-SK"/>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sk-SK"/>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sk-SK"/>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sz="half" idx="1"/>
          </p:nvPr>
        </p:nvSpPr>
        <p:spPr>
          <a:xfrm>
            <a:off x="212725" y="1201738"/>
            <a:ext cx="4251325" cy="5106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Content Placeholder 3"/>
          <p:cNvSpPr>
            <a:spLocks noGrp="1"/>
          </p:cNvSpPr>
          <p:nvPr>
            <p:ph sz="half" idx="2"/>
          </p:nvPr>
        </p:nvSpPr>
        <p:spPr>
          <a:xfrm>
            <a:off x="4616450" y="1201738"/>
            <a:ext cx="4252913" cy="5106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Date Placeholder 4"/>
          <p:cNvSpPr>
            <a:spLocks noGrp="1"/>
          </p:cNvSpPr>
          <p:nvPr>
            <p:ph type="dt" sz="half" idx="10"/>
          </p:nvPr>
        </p:nvSpPr>
        <p:spPr>
          <a:xfrm>
            <a:off x="6988175" y="6386513"/>
            <a:ext cx="1655763" cy="279400"/>
          </a:xfrm>
          <a:prstGeom prst="rect">
            <a:avLst/>
          </a:prstGeom>
        </p:spPr>
        <p:txBody>
          <a:bodyPr/>
          <a:lstStyle>
            <a:lvl1pPr>
              <a:defRPr/>
            </a:lvl1pPr>
          </a:lstStyle>
          <a:p>
            <a:fld id="{37BC0C11-D11D-4319-A041-B1378B9CC104}" type="datetime1">
              <a:rPr lang="en-US"/>
              <a:pPr/>
              <a:t>4/26/2012</a:t>
            </a:fld>
            <a:endParaRPr lang="en-US"/>
          </a:p>
        </p:txBody>
      </p:sp>
      <p:sp>
        <p:nvSpPr>
          <p:cNvPr id="6" name="Footer Placeholder 5"/>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7" name="Slide Number Placeholder 6"/>
          <p:cNvSpPr>
            <a:spLocks noGrp="1"/>
          </p:cNvSpPr>
          <p:nvPr>
            <p:ph type="sldNum" sz="quarter" idx="12"/>
          </p:nvPr>
        </p:nvSpPr>
        <p:spPr/>
        <p:txBody>
          <a:bodyPr/>
          <a:lstStyle>
            <a:lvl1pPr>
              <a:defRPr/>
            </a:lvl1pPr>
          </a:lstStyle>
          <a:p>
            <a:fld id="{B26FF29E-B84C-469A-BD68-2DF8B444C9F8}"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sk-SK"/>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sk-SK"/>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sk-SK"/>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sk-SK"/>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sk-SK"/>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sk-SK"/>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22" descr="cover_image"/>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 name="Picture 6" descr="Cover_trans.png"/>
          <p:cNvPicPr>
            <a:picLocks noChangeAspect="1"/>
          </p:cNvPicPr>
          <p:nvPr/>
        </p:nvPicPr>
        <p:blipFill>
          <a:blip r:embed="rId3" cstate="print"/>
          <a:srcRect/>
          <a:stretch>
            <a:fillRect/>
          </a:stretch>
        </p:blipFill>
        <p:spPr bwMode="auto">
          <a:xfrm>
            <a:off x="0" y="0"/>
            <a:ext cx="5022850" cy="5111750"/>
          </a:xfrm>
          <a:prstGeom prst="rect">
            <a:avLst/>
          </a:prstGeom>
          <a:noFill/>
          <a:ln w="9525">
            <a:noFill/>
            <a:miter lim="800000"/>
            <a:headEnd/>
            <a:tailEnd/>
          </a:ln>
        </p:spPr>
      </p:pic>
      <p:pic>
        <p:nvPicPr>
          <p:cNvPr id="6" name="Picture 7" descr="KPMG_Plus_Strapline_White.emf"/>
          <p:cNvPicPr>
            <a:picLocks noChangeAspect="1"/>
          </p:cNvPicPr>
          <p:nvPr/>
        </p:nvPicPr>
        <p:blipFill>
          <a:blip r:embed="rId4" cstate="print"/>
          <a:srcRect/>
          <a:stretch>
            <a:fillRect/>
          </a:stretch>
        </p:blipFill>
        <p:spPr bwMode="auto">
          <a:xfrm>
            <a:off x="193675" y="434975"/>
            <a:ext cx="2159000" cy="742950"/>
          </a:xfrm>
          <a:prstGeom prst="rect">
            <a:avLst/>
          </a:prstGeom>
          <a:noFill/>
          <a:ln w="9525">
            <a:noFill/>
            <a:miter lim="800000"/>
            <a:headEnd/>
            <a:tailEnd/>
          </a:ln>
        </p:spPr>
      </p:pic>
      <p:sp>
        <p:nvSpPr>
          <p:cNvPr id="2" name="Title 1"/>
          <p:cNvSpPr>
            <a:spLocks noGrp="1"/>
          </p:cNvSpPr>
          <p:nvPr>
            <p:ph type="ctrTitle"/>
          </p:nvPr>
        </p:nvSpPr>
        <p:spPr>
          <a:xfrm>
            <a:off x="357158" y="1440000"/>
            <a:ext cx="3854802" cy="2357454"/>
          </a:xfrm>
        </p:spPr>
        <p:txBody>
          <a:bodyPr anchor="t" anchorCtr="0"/>
          <a:lstStyle>
            <a:lvl1pPr algn="l">
              <a:lnSpc>
                <a:spcPts val="3240"/>
              </a:lnSpc>
              <a:defRPr sz="300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357159" y="3782896"/>
            <a:ext cx="3156750" cy="1386696"/>
          </a:xfrm>
        </p:spPr>
        <p:txBody>
          <a:bodyPr bIns="0"/>
          <a:lstStyle>
            <a:lvl1pPr marL="0" indent="0" algn="l">
              <a:buNone/>
              <a:defRPr sz="1200" b="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k-S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7" name="Date Placeholder 6"/>
          <p:cNvSpPr>
            <a:spLocks noGrp="1"/>
          </p:cNvSpPr>
          <p:nvPr>
            <p:ph type="dt" sz="half" idx="10"/>
          </p:nvPr>
        </p:nvSpPr>
        <p:spPr>
          <a:xfrm>
            <a:off x="6988175" y="6386513"/>
            <a:ext cx="1655763" cy="279400"/>
          </a:xfrm>
          <a:prstGeom prst="rect">
            <a:avLst/>
          </a:prstGeom>
        </p:spPr>
        <p:txBody>
          <a:bodyPr/>
          <a:lstStyle>
            <a:lvl1pPr>
              <a:defRPr/>
            </a:lvl1pPr>
          </a:lstStyle>
          <a:p>
            <a:fld id="{94D7744D-9942-4380-BE0A-C97CBC46D718}" type="datetime1">
              <a:rPr lang="en-US"/>
              <a:pPr/>
              <a:t>4/26/2012</a:t>
            </a:fld>
            <a:endParaRPr lang="en-US"/>
          </a:p>
        </p:txBody>
      </p:sp>
      <p:sp>
        <p:nvSpPr>
          <p:cNvPr id="8" name="Footer Placeholder 7"/>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9" name="Slide Number Placeholder 8"/>
          <p:cNvSpPr>
            <a:spLocks noGrp="1"/>
          </p:cNvSpPr>
          <p:nvPr>
            <p:ph type="sldNum" sz="quarter" idx="12"/>
          </p:nvPr>
        </p:nvSpPr>
        <p:spPr/>
        <p:txBody>
          <a:bodyPr/>
          <a:lstStyle>
            <a:lvl1pPr>
              <a:defRPr/>
            </a:lvl1pPr>
          </a:lstStyle>
          <a:p>
            <a:fld id="{725DD8F2-A441-4775-B791-A83119D3E76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Date Placeholder 2"/>
          <p:cNvSpPr>
            <a:spLocks noGrp="1"/>
          </p:cNvSpPr>
          <p:nvPr>
            <p:ph type="dt" sz="half" idx="10"/>
          </p:nvPr>
        </p:nvSpPr>
        <p:spPr>
          <a:xfrm>
            <a:off x="6988175" y="6386513"/>
            <a:ext cx="1655763" cy="279400"/>
          </a:xfrm>
          <a:prstGeom prst="rect">
            <a:avLst/>
          </a:prstGeom>
        </p:spPr>
        <p:txBody>
          <a:bodyPr/>
          <a:lstStyle>
            <a:lvl1pPr>
              <a:defRPr/>
            </a:lvl1pPr>
          </a:lstStyle>
          <a:p>
            <a:fld id="{BBC08F84-ECDF-440E-82B4-C95C88BAA18B}" type="datetime1">
              <a:rPr lang="en-US"/>
              <a:pPr/>
              <a:t>4/26/2012</a:t>
            </a:fld>
            <a:endParaRPr lang="en-US"/>
          </a:p>
        </p:txBody>
      </p:sp>
      <p:sp>
        <p:nvSpPr>
          <p:cNvPr id="4" name="Footer Placeholder 3"/>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5" name="Slide Number Placeholder 4"/>
          <p:cNvSpPr>
            <a:spLocks noGrp="1"/>
          </p:cNvSpPr>
          <p:nvPr>
            <p:ph type="sldNum" sz="quarter" idx="12"/>
          </p:nvPr>
        </p:nvSpPr>
        <p:spPr/>
        <p:txBody>
          <a:bodyPr/>
          <a:lstStyle>
            <a:lvl1pPr>
              <a:defRPr/>
            </a:lvl1pPr>
          </a:lstStyle>
          <a:p>
            <a:fld id="{B6BF6275-6CDB-4459-8D8D-095EFFDD0BA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988175" y="6386513"/>
            <a:ext cx="1655763" cy="279400"/>
          </a:xfrm>
          <a:prstGeom prst="rect">
            <a:avLst/>
          </a:prstGeom>
        </p:spPr>
        <p:txBody>
          <a:bodyPr/>
          <a:lstStyle>
            <a:lvl1pPr>
              <a:defRPr/>
            </a:lvl1pPr>
          </a:lstStyle>
          <a:p>
            <a:fld id="{88BA85AE-6D9A-4C18-B0F8-EC4FF92FA538}" type="datetime1">
              <a:rPr lang="en-US"/>
              <a:pPr/>
              <a:t>4/26/2012</a:t>
            </a:fld>
            <a:endParaRPr lang="en-US"/>
          </a:p>
        </p:txBody>
      </p:sp>
      <p:sp>
        <p:nvSpPr>
          <p:cNvPr id="3" name="Footer Placeholder 2"/>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4" name="Slide Number Placeholder 3"/>
          <p:cNvSpPr>
            <a:spLocks noGrp="1"/>
          </p:cNvSpPr>
          <p:nvPr>
            <p:ph type="sldNum" sz="quarter" idx="12"/>
          </p:nvPr>
        </p:nvSpPr>
        <p:spPr/>
        <p:txBody>
          <a:bodyPr/>
          <a:lstStyle>
            <a:lvl1pPr>
              <a:defRPr/>
            </a:lvl1pPr>
          </a:lstStyle>
          <a:p>
            <a:fld id="{96E527CB-F8CB-458F-B418-BB319BD75AC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k-S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988175" y="6386513"/>
            <a:ext cx="1655763" cy="279400"/>
          </a:xfrm>
          <a:prstGeom prst="rect">
            <a:avLst/>
          </a:prstGeom>
        </p:spPr>
        <p:txBody>
          <a:bodyPr/>
          <a:lstStyle>
            <a:lvl1pPr>
              <a:defRPr/>
            </a:lvl1pPr>
          </a:lstStyle>
          <a:p>
            <a:fld id="{E5600076-E72D-49E8-97CC-1636547F07CD}" type="datetime1">
              <a:rPr lang="en-US"/>
              <a:pPr/>
              <a:t>4/26/2012</a:t>
            </a:fld>
            <a:endParaRPr lang="en-US"/>
          </a:p>
        </p:txBody>
      </p:sp>
      <p:sp>
        <p:nvSpPr>
          <p:cNvPr id="6" name="Footer Placeholder 5"/>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7" name="Slide Number Placeholder 6"/>
          <p:cNvSpPr>
            <a:spLocks noGrp="1"/>
          </p:cNvSpPr>
          <p:nvPr>
            <p:ph type="sldNum" sz="quarter" idx="12"/>
          </p:nvPr>
        </p:nvSpPr>
        <p:spPr/>
        <p:txBody>
          <a:bodyPr/>
          <a:lstStyle>
            <a:lvl1pPr>
              <a:defRPr/>
            </a:lvl1pPr>
          </a:lstStyle>
          <a:p>
            <a:fld id="{E5550C9E-2C32-412F-A84A-2758EF4834B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k-S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988175" y="6386513"/>
            <a:ext cx="1655763" cy="279400"/>
          </a:xfrm>
          <a:prstGeom prst="rect">
            <a:avLst/>
          </a:prstGeom>
        </p:spPr>
        <p:txBody>
          <a:bodyPr/>
          <a:lstStyle>
            <a:lvl1pPr>
              <a:defRPr/>
            </a:lvl1pPr>
          </a:lstStyle>
          <a:p>
            <a:fld id="{70836824-1803-4FA6-BD46-83734DE35CA1}" type="datetime1">
              <a:rPr lang="en-US"/>
              <a:pPr/>
              <a:t>4/26/2012</a:t>
            </a:fld>
            <a:endParaRPr lang="en-US"/>
          </a:p>
        </p:txBody>
      </p:sp>
      <p:sp>
        <p:nvSpPr>
          <p:cNvPr id="6" name="Footer Placeholder 5"/>
          <p:cNvSpPr>
            <a:spLocks noGrp="1"/>
          </p:cNvSpPr>
          <p:nvPr>
            <p:ph type="ftr" sz="quarter" idx="11"/>
          </p:nvPr>
        </p:nvSpPr>
        <p:spPr/>
        <p:txBody>
          <a:bodyPr/>
          <a:lstStyle>
            <a:lvl1pPr>
              <a:buFontTx/>
              <a:buNone/>
              <a:defRPr sz="400"/>
            </a:lvl1pPr>
          </a:lstStyle>
          <a:p>
            <a:r>
              <a:rPr lang="en-US"/>
              <a:t>© 2011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third parties, nor does KPMG International have any such authority to obligate or bind any member firm. All rights reserved. The KPMG name, logo and “cutting through complexity” are registered trademarks or trademarks of KPMG International.</a:t>
            </a:r>
          </a:p>
          <a:p>
            <a:endParaRPr lang="en-US"/>
          </a:p>
        </p:txBody>
      </p:sp>
      <p:sp>
        <p:nvSpPr>
          <p:cNvPr id="7" name="Slide Number Placeholder 6"/>
          <p:cNvSpPr>
            <a:spLocks noGrp="1"/>
          </p:cNvSpPr>
          <p:nvPr>
            <p:ph type="sldNum" sz="quarter" idx="12"/>
          </p:nvPr>
        </p:nvSpPr>
        <p:spPr/>
        <p:txBody>
          <a:bodyPr/>
          <a:lstStyle>
            <a:lvl1pPr>
              <a:defRPr/>
            </a:lvl1pPr>
          </a:lstStyle>
          <a:p>
            <a:fld id="{3D087475-2439-4E69-9EEE-4B41C07B80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4.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6.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5.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7.jpe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607" name="Picture 6" descr="Banner_no-trans.png"/>
          <p:cNvPicPr>
            <a:picLocks noChangeAspect="1"/>
          </p:cNvPicPr>
          <p:nvPr/>
        </p:nvPicPr>
        <p:blipFill>
          <a:blip r:embed="rId15" cstate="print"/>
          <a:srcRect/>
          <a:stretch>
            <a:fillRect/>
          </a:stretch>
        </p:blipFill>
        <p:spPr bwMode="auto">
          <a:xfrm>
            <a:off x="0" y="0"/>
            <a:ext cx="9144000" cy="1027113"/>
          </a:xfrm>
          <a:prstGeom prst="rect">
            <a:avLst/>
          </a:prstGeom>
          <a:noFill/>
          <a:ln w="9525">
            <a:noFill/>
            <a:miter lim="800000"/>
            <a:headEnd/>
            <a:tailEnd/>
          </a:ln>
        </p:spPr>
      </p:pic>
      <p:sp>
        <p:nvSpPr>
          <p:cNvPr id="409602" name="Rectangle 2"/>
          <p:cNvSpPr>
            <a:spLocks noGrp="1" noChangeArrowheads="1"/>
          </p:cNvSpPr>
          <p:nvPr>
            <p:ph type="title"/>
          </p:nvPr>
        </p:nvSpPr>
        <p:spPr bwMode="auto">
          <a:xfrm>
            <a:off x="212725" y="0"/>
            <a:ext cx="8751888" cy="10271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603" name="Rectangle 3"/>
          <p:cNvSpPr>
            <a:spLocks noGrp="1" noChangeArrowheads="1"/>
          </p:cNvSpPr>
          <p:nvPr>
            <p:ph type="body" idx="1"/>
          </p:nvPr>
        </p:nvSpPr>
        <p:spPr bwMode="auto">
          <a:xfrm>
            <a:off x="212725" y="1201738"/>
            <a:ext cx="8656638" cy="510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sk-SK" dirty="0" smtClean="0"/>
          </a:p>
        </p:txBody>
      </p:sp>
      <p:sp>
        <p:nvSpPr>
          <p:cNvPr id="8" name="Line 10"/>
          <p:cNvSpPr>
            <a:spLocks noChangeShapeType="1"/>
          </p:cNvSpPr>
          <p:nvPr/>
        </p:nvSpPr>
        <p:spPr bwMode="auto">
          <a:xfrm>
            <a:off x="300038" y="6373813"/>
            <a:ext cx="8529637" cy="0"/>
          </a:xfrm>
          <a:prstGeom prst="line">
            <a:avLst/>
          </a:prstGeom>
          <a:noFill/>
          <a:ln w="3175">
            <a:solidFill>
              <a:srgbClr val="000000"/>
            </a:solidFill>
            <a:round/>
            <a:headEnd/>
            <a:tailEnd/>
          </a:ln>
        </p:spPr>
        <p:txBody>
          <a:bodyPr/>
          <a:lstStyle/>
          <a:p>
            <a:endParaRPr lang="sk-SK"/>
          </a:p>
        </p:txBody>
      </p:sp>
      <p:sp>
        <p:nvSpPr>
          <p:cNvPr id="9" name="Line 10"/>
          <p:cNvSpPr>
            <a:spLocks noChangeShapeType="1"/>
          </p:cNvSpPr>
          <p:nvPr/>
        </p:nvSpPr>
        <p:spPr bwMode="auto">
          <a:xfrm>
            <a:off x="201613" y="6373813"/>
            <a:ext cx="8639175" cy="0"/>
          </a:xfrm>
          <a:prstGeom prst="line">
            <a:avLst/>
          </a:prstGeom>
          <a:noFill/>
          <a:ln w="3175">
            <a:solidFill>
              <a:srgbClr val="000000"/>
            </a:solidFill>
            <a:round/>
            <a:headEnd/>
            <a:tailEnd/>
          </a:ln>
        </p:spPr>
        <p:txBody>
          <a:bodyPr/>
          <a:lstStyle/>
          <a:p>
            <a:endParaRPr lang="sk-SK"/>
          </a:p>
        </p:txBody>
      </p:sp>
      <p:sp>
        <p:nvSpPr>
          <p:cNvPr id="12" name="Footer Placeholder 5"/>
          <p:cNvSpPr>
            <a:spLocks noGrp="1"/>
          </p:cNvSpPr>
          <p:nvPr>
            <p:ph type="ftr" sz="quarter" idx="3"/>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2011,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sp>
        <p:nvSpPr>
          <p:cNvPr id="13" name="Slide Number Placeholder 6"/>
          <p:cNvSpPr>
            <a:spLocks noGrp="1"/>
          </p:cNvSpPr>
          <p:nvPr>
            <p:ph type="sldNum" sz="quarter" idx="4"/>
          </p:nvPr>
        </p:nvSpPr>
        <p:spPr bwMode="auto">
          <a:xfrm>
            <a:off x="8297863" y="6386513"/>
            <a:ext cx="658812"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900">
                <a:solidFill>
                  <a:srgbClr val="00338D"/>
                </a:solidFill>
              </a:defRPr>
            </a:lvl1pPr>
          </a:lstStyle>
          <a:p>
            <a:fld id="{63D68D48-1E92-4662-ABDB-A74BE66A38A8}" type="slidenum">
              <a:rPr lang="en-US"/>
              <a:pPr/>
              <a:t>‹#›</a:t>
            </a:fld>
            <a:endParaRPr lang="en-US" dirty="0"/>
          </a:p>
        </p:txBody>
      </p:sp>
      <p:pic>
        <p:nvPicPr>
          <p:cNvPr id="409614" name="Picture 14" descr="top-image"/>
          <p:cNvPicPr>
            <a:picLocks noChangeAspect="1" noChangeArrowheads="1"/>
          </p:cNvPicPr>
          <p:nvPr/>
        </p:nvPicPr>
        <p:blipFill>
          <a:blip r:embed="rId16" cstate="print"/>
          <a:srcRect/>
          <a:stretch>
            <a:fillRect/>
          </a:stretch>
        </p:blipFill>
        <p:spPr bwMode="auto">
          <a:xfrm>
            <a:off x="193675" y="0"/>
            <a:ext cx="8521700" cy="1030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744" r:id="rId12"/>
    <p:sldLayoutId id="2147483745" r:id="rId13"/>
  </p:sldLayoutIdLst>
  <p:hf sldNum="0" hdr="0" dt="0"/>
  <p:txStyles>
    <p:titleStyle>
      <a:lvl1pPr algn="l" rtl="0" fontAlgn="base">
        <a:spcBef>
          <a:spcPct val="0"/>
        </a:spcBef>
        <a:spcAft>
          <a:spcPct val="0"/>
        </a:spcAft>
        <a:defRPr sz="2400" b="1">
          <a:solidFill>
            <a:schemeClr val="bg1"/>
          </a:solidFill>
          <a:latin typeface="+mj-lt"/>
          <a:ea typeface="+mj-ea"/>
          <a:cs typeface="+mj-cs"/>
        </a:defRPr>
      </a:lvl1pPr>
      <a:lvl2pPr algn="l" rtl="0" fontAlgn="base">
        <a:spcBef>
          <a:spcPct val="0"/>
        </a:spcBef>
        <a:spcAft>
          <a:spcPct val="0"/>
        </a:spcAft>
        <a:defRPr sz="2400" b="1">
          <a:solidFill>
            <a:schemeClr val="bg1"/>
          </a:solidFill>
          <a:latin typeface="Arial" charset="0"/>
        </a:defRPr>
      </a:lvl2pPr>
      <a:lvl3pPr algn="l" rtl="0" fontAlgn="base">
        <a:spcBef>
          <a:spcPct val="0"/>
        </a:spcBef>
        <a:spcAft>
          <a:spcPct val="0"/>
        </a:spcAft>
        <a:defRPr sz="2400" b="1">
          <a:solidFill>
            <a:schemeClr val="bg1"/>
          </a:solidFill>
          <a:latin typeface="Arial" charset="0"/>
        </a:defRPr>
      </a:lvl3pPr>
      <a:lvl4pPr algn="l" rtl="0" fontAlgn="base">
        <a:spcBef>
          <a:spcPct val="0"/>
        </a:spcBef>
        <a:spcAft>
          <a:spcPct val="0"/>
        </a:spcAft>
        <a:defRPr sz="2400" b="1">
          <a:solidFill>
            <a:schemeClr val="bg1"/>
          </a:solidFill>
          <a:latin typeface="Arial" charset="0"/>
        </a:defRPr>
      </a:lvl4pPr>
      <a:lvl5pPr algn="l" rtl="0" fontAlgn="base">
        <a:spcBef>
          <a:spcPct val="0"/>
        </a:spcBef>
        <a:spcAft>
          <a:spcPct val="0"/>
        </a:spcAft>
        <a:defRPr sz="2400" b="1">
          <a:solidFill>
            <a:schemeClr val="bg1"/>
          </a:solidFill>
          <a:latin typeface="Arial" charset="0"/>
        </a:defRPr>
      </a:lvl5pPr>
      <a:lvl6pPr marL="457200" algn="l" rtl="0" fontAlgn="base">
        <a:spcBef>
          <a:spcPct val="0"/>
        </a:spcBef>
        <a:spcAft>
          <a:spcPct val="0"/>
        </a:spcAft>
        <a:defRPr sz="2400" b="1">
          <a:solidFill>
            <a:schemeClr val="bg1"/>
          </a:solidFill>
          <a:latin typeface="Arial" charset="0"/>
        </a:defRPr>
      </a:lvl6pPr>
      <a:lvl7pPr marL="914400" algn="l" rtl="0" fontAlgn="base">
        <a:spcBef>
          <a:spcPct val="0"/>
        </a:spcBef>
        <a:spcAft>
          <a:spcPct val="0"/>
        </a:spcAft>
        <a:defRPr sz="2400" b="1">
          <a:solidFill>
            <a:schemeClr val="bg1"/>
          </a:solidFill>
          <a:latin typeface="Arial" charset="0"/>
        </a:defRPr>
      </a:lvl7pPr>
      <a:lvl8pPr marL="1371600" algn="l" rtl="0" fontAlgn="base">
        <a:spcBef>
          <a:spcPct val="0"/>
        </a:spcBef>
        <a:spcAft>
          <a:spcPct val="0"/>
        </a:spcAft>
        <a:defRPr sz="2400" b="1">
          <a:solidFill>
            <a:schemeClr val="bg1"/>
          </a:solidFill>
          <a:latin typeface="Arial" charset="0"/>
        </a:defRPr>
      </a:lvl8pPr>
      <a:lvl9pPr marL="1828800" algn="l" rtl="0" fontAlgn="base">
        <a:spcBef>
          <a:spcPct val="0"/>
        </a:spcBef>
        <a:spcAft>
          <a:spcPct val="0"/>
        </a:spcAft>
        <a:defRPr sz="2400" b="1">
          <a:solidFill>
            <a:schemeClr val="bg1"/>
          </a:solidFill>
          <a:latin typeface="Arial" charset="0"/>
        </a:defRPr>
      </a:lvl9pPr>
    </p:titleStyle>
    <p:bodyStyle>
      <a:lvl1pPr marL="228600" indent="-228600" algn="l" rtl="0" fontAlgn="base">
        <a:spcBef>
          <a:spcPct val="50000"/>
        </a:spcBef>
        <a:spcAft>
          <a:spcPct val="0"/>
        </a:spcAft>
        <a:buClr>
          <a:srgbClr val="007C92"/>
        </a:buClr>
        <a:defRPr sz="1400">
          <a:solidFill>
            <a:schemeClr val="tx1"/>
          </a:solidFill>
          <a:latin typeface="+mn-lt"/>
          <a:ea typeface="+mn-ea"/>
          <a:cs typeface="+mn-cs"/>
        </a:defRPr>
      </a:lvl1pPr>
      <a:lvl2pPr marL="457200" indent="-227013" algn="l" rtl="0" fontAlgn="base">
        <a:spcBef>
          <a:spcPct val="50000"/>
        </a:spcBef>
        <a:spcAft>
          <a:spcPct val="0"/>
        </a:spcAft>
        <a:buClr>
          <a:srgbClr val="007C92"/>
        </a:buClr>
        <a:buChar char="–"/>
        <a:defRPr sz="1400">
          <a:solidFill>
            <a:schemeClr val="tx1"/>
          </a:solidFill>
          <a:latin typeface="+mn-lt"/>
        </a:defRPr>
      </a:lvl2pPr>
      <a:lvl3pPr marL="684213" indent="-225425" algn="l" rtl="0" fontAlgn="base">
        <a:spcBef>
          <a:spcPct val="50000"/>
        </a:spcBef>
        <a:spcAft>
          <a:spcPct val="0"/>
        </a:spcAft>
        <a:buClr>
          <a:srgbClr val="007C92"/>
        </a:buClr>
        <a:buChar char="•"/>
        <a:defRPr sz="1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68291" name="Picture 6" descr="Cover_trans.png"/>
          <p:cNvPicPr>
            <a:picLocks noChangeAspect="1"/>
          </p:cNvPicPr>
          <p:nvPr/>
        </p:nvPicPr>
        <p:blipFill>
          <a:blip r:embed="rId13" cstate="print"/>
          <a:srcRect/>
          <a:stretch>
            <a:fillRect/>
          </a:stretch>
        </p:blipFill>
        <p:spPr bwMode="auto">
          <a:xfrm>
            <a:off x="0" y="0"/>
            <a:ext cx="5022850" cy="5111750"/>
          </a:xfrm>
          <a:prstGeom prst="rect">
            <a:avLst/>
          </a:prstGeom>
          <a:noFill/>
          <a:ln w="9525">
            <a:noFill/>
            <a:miter lim="800000"/>
            <a:headEnd/>
            <a:tailEnd/>
          </a:ln>
        </p:spPr>
      </p:pic>
      <p:pic>
        <p:nvPicPr>
          <p:cNvPr id="268292" name="Picture 7" descr="KPMG_Plus_Strapline_White.emf"/>
          <p:cNvPicPr>
            <a:picLocks noChangeAspect="1"/>
          </p:cNvPicPr>
          <p:nvPr/>
        </p:nvPicPr>
        <p:blipFill>
          <a:blip r:embed="rId14" cstate="print"/>
          <a:srcRect/>
          <a:stretch>
            <a:fillRect/>
          </a:stretch>
        </p:blipFill>
        <p:spPr bwMode="auto">
          <a:xfrm>
            <a:off x="357188" y="434975"/>
            <a:ext cx="2159000" cy="742950"/>
          </a:xfrm>
          <a:prstGeom prst="rect">
            <a:avLst/>
          </a:prstGeom>
          <a:noFill/>
          <a:ln w="9525">
            <a:noFill/>
            <a:miter lim="800000"/>
            <a:headEnd/>
            <a:tailEnd/>
          </a:ln>
        </p:spPr>
      </p:pic>
      <p:sp>
        <p:nvSpPr>
          <p:cNvPr id="268293" name="Rectangle 2"/>
          <p:cNvSpPr>
            <a:spLocks noGrp="1" noChangeArrowheads="1"/>
          </p:cNvSpPr>
          <p:nvPr>
            <p:ph type="title"/>
          </p:nvPr>
        </p:nvSpPr>
        <p:spPr bwMode="auto">
          <a:xfrm>
            <a:off x="355600" y="1438275"/>
            <a:ext cx="3854450" cy="2357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268294" name="Rectangle 3"/>
          <p:cNvSpPr>
            <a:spLocks noGrp="1" noChangeArrowheads="1"/>
          </p:cNvSpPr>
          <p:nvPr>
            <p:ph type="body" idx="1"/>
          </p:nvPr>
        </p:nvSpPr>
        <p:spPr bwMode="auto">
          <a:xfrm>
            <a:off x="355600" y="3781425"/>
            <a:ext cx="3155950" cy="13858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p:txStyles>
    <p:titleStyle>
      <a:lvl1pPr algn="l" rtl="0" fontAlgn="base">
        <a:lnSpc>
          <a:spcPts val="3200"/>
        </a:lnSpc>
        <a:spcBef>
          <a:spcPct val="0"/>
        </a:spcBef>
        <a:spcAft>
          <a:spcPct val="0"/>
        </a:spcAft>
        <a:defRPr sz="3000" b="1">
          <a:solidFill>
            <a:schemeClr val="bg1"/>
          </a:solidFill>
          <a:latin typeface="+mj-lt"/>
          <a:ea typeface="+mj-ea"/>
          <a:cs typeface="+mj-cs"/>
        </a:defRPr>
      </a:lvl1pPr>
      <a:lvl2pPr algn="l" rtl="0" fontAlgn="base">
        <a:lnSpc>
          <a:spcPts val="3200"/>
        </a:lnSpc>
        <a:spcBef>
          <a:spcPct val="0"/>
        </a:spcBef>
        <a:spcAft>
          <a:spcPct val="0"/>
        </a:spcAft>
        <a:defRPr sz="3000" b="1">
          <a:solidFill>
            <a:schemeClr val="bg1"/>
          </a:solidFill>
          <a:latin typeface="Arial" charset="0"/>
          <a:cs typeface="Arial" charset="0"/>
        </a:defRPr>
      </a:lvl2pPr>
      <a:lvl3pPr algn="l" rtl="0" fontAlgn="base">
        <a:lnSpc>
          <a:spcPts val="3200"/>
        </a:lnSpc>
        <a:spcBef>
          <a:spcPct val="0"/>
        </a:spcBef>
        <a:spcAft>
          <a:spcPct val="0"/>
        </a:spcAft>
        <a:defRPr sz="3000" b="1">
          <a:solidFill>
            <a:schemeClr val="bg1"/>
          </a:solidFill>
          <a:latin typeface="Arial" charset="0"/>
          <a:cs typeface="Arial" charset="0"/>
        </a:defRPr>
      </a:lvl3pPr>
      <a:lvl4pPr algn="l" rtl="0" fontAlgn="base">
        <a:lnSpc>
          <a:spcPts val="3200"/>
        </a:lnSpc>
        <a:spcBef>
          <a:spcPct val="0"/>
        </a:spcBef>
        <a:spcAft>
          <a:spcPct val="0"/>
        </a:spcAft>
        <a:defRPr sz="3000" b="1">
          <a:solidFill>
            <a:schemeClr val="bg1"/>
          </a:solidFill>
          <a:latin typeface="Arial" charset="0"/>
          <a:cs typeface="Arial" charset="0"/>
        </a:defRPr>
      </a:lvl4pPr>
      <a:lvl5pPr algn="l" rtl="0" fontAlgn="base">
        <a:lnSpc>
          <a:spcPts val="3200"/>
        </a:lnSpc>
        <a:spcBef>
          <a:spcPct val="0"/>
        </a:spcBef>
        <a:spcAft>
          <a:spcPct val="0"/>
        </a:spcAft>
        <a:defRPr sz="3000" b="1">
          <a:solidFill>
            <a:schemeClr val="bg1"/>
          </a:solidFill>
          <a:latin typeface="Arial" charset="0"/>
          <a:cs typeface="Arial" charset="0"/>
        </a:defRPr>
      </a:lvl5pPr>
      <a:lvl6pPr marL="457200" algn="l" rtl="0" fontAlgn="base">
        <a:lnSpc>
          <a:spcPts val="3200"/>
        </a:lnSpc>
        <a:spcBef>
          <a:spcPct val="0"/>
        </a:spcBef>
        <a:spcAft>
          <a:spcPct val="0"/>
        </a:spcAft>
        <a:defRPr sz="3000" b="1">
          <a:solidFill>
            <a:schemeClr val="bg1"/>
          </a:solidFill>
          <a:latin typeface="Arial" charset="0"/>
          <a:cs typeface="Arial" charset="0"/>
        </a:defRPr>
      </a:lvl6pPr>
      <a:lvl7pPr marL="914400" algn="l" rtl="0" fontAlgn="base">
        <a:lnSpc>
          <a:spcPts val="3200"/>
        </a:lnSpc>
        <a:spcBef>
          <a:spcPct val="0"/>
        </a:spcBef>
        <a:spcAft>
          <a:spcPct val="0"/>
        </a:spcAft>
        <a:defRPr sz="3000" b="1">
          <a:solidFill>
            <a:schemeClr val="bg1"/>
          </a:solidFill>
          <a:latin typeface="Arial" charset="0"/>
          <a:cs typeface="Arial" charset="0"/>
        </a:defRPr>
      </a:lvl7pPr>
      <a:lvl8pPr marL="1371600" algn="l" rtl="0" fontAlgn="base">
        <a:lnSpc>
          <a:spcPts val="3200"/>
        </a:lnSpc>
        <a:spcBef>
          <a:spcPct val="0"/>
        </a:spcBef>
        <a:spcAft>
          <a:spcPct val="0"/>
        </a:spcAft>
        <a:defRPr sz="3000" b="1">
          <a:solidFill>
            <a:schemeClr val="bg1"/>
          </a:solidFill>
          <a:latin typeface="Arial" charset="0"/>
          <a:cs typeface="Arial" charset="0"/>
        </a:defRPr>
      </a:lvl8pPr>
      <a:lvl9pPr marL="1828800" algn="l" rtl="0" fontAlgn="base">
        <a:lnSpc>
          <a:spcPts val="3200"/>
        </a:lnSpc>
        <a:spcBef>
          <a:spcPct val="0"/>
        </a:spcBef>
        <a:spcAft>
          <a:spcPct val="0"/>
        </a:spcAft>
        <a:defRPr sz="3000" b="1">
          <a:solidFill>
            <a:schemeClr val="bg1"/>
          </a:solidFill>
          <a:latin typeface="Arial" charset="0"/>
          <a:cs typeface="Arial" charset="0"/>
        </a:defRPr>
      </a:lvl9pPr>
    </p:titleStyle>
    <p:bodyStyle>
      <a:lvl1pPr marL="342900" indent="-342900" algn="l" rtl="0" fontAlgn="base">
        <a:spcBef>
          <a:spcPct val="0"/>
        </a:spcBef>
        <a:spcAft>
          <a:spcPct val="0"/>
        </a:spcAft>
        <a:defRPr sz="1200" b="1">
          <a:solidFill>
            <a:schemeClr val="bg1"/>
          </a:solidFill>
          <a:latin typeface="+mn-lt"/>
          <a:ea typeface="+mn-ea"/>
          <a:cs typeface="+mn-cs"/>
        </a:defRPr>
      </a:lvl1pPr>
      <a:lvl2pPr marL="1588" indent="455613" algn="l" rtl="0" fontAlgn="base">
        <a:spcBef>
          <a:spcPct val="0"/>
        </a:spcBef>
        <a:spcAft>
          <a:spcPct val="0"/>
        </a:spcAft>
        <a:buChar char="–"/>
        <a:defRPr sz="1400">
          <a:solidFill>
            <a:schemeClr val="bg1"/>
          </a:solidFill>
          <a:latin typeface="+mn-lt"/>
          <a:cs typeface="+mn-cs"/>
        </a:defRPr>
      </a:lvl2pPr>
      <a:lvl3pPr marL="3175" indent="911225" algn="l" rtl="0" fontAlgn="base">
        <a:spcBef>
          <a:spcPct val="0"/>
        </a:spcBef>
        <a:spcAft>
          <a:spcPct val="0"/>
        </a:spcAft>
        <a:buChar char="•"/>
        <a:defRPr sz="1400">
          <a:solidFill>
            <a:schemeClr val="bg1"/>
          </a:solidFill>
          <a:latin typeface="+mn-lt"/>
          <a:cs typeface="+mn-cs"/>
        </a:defRPr>
      </a:lvl3pPr>
      <a:lvl4pPr marL="4763" indent="1366838" algn="l" rtl="0" fontAlgn="base">
        <a:spcBef>
          <a:spcPct val="0"/>
        </a:spcBef>
        <a:spcAft>
          <a:spcPct val="0"/>
        </a:spcAft>
        <a:buChar char="–"/>
        <a:defRPr sz="1400">
          <a:solidFill>
            <a:schemeClr val="bg1"/>
          </a:solidFill>
          <a:latin typeface="+mn-lt"/>
          <a:cs typeface="+mn-cs"/>
        </a:defRPr>
      </a:lvl4pPr>
      <a:lvl5pPr marL="6350" indent="1822450" algn="l" rtl="0" fontAlgn="base">
        <a:spcBef>
          <a:spcPct val="0"/>
        </a:spcBef>
        <a:spcAft>
          <a:spcPct val="0"/>
        </a:spcAft>
        <a:buChar char="»"/>
        <a:defRPr sz="1400">
          <a:solidFill>
            <a:schemeClr val="bg1"/>
          </a:solidFill>
          <a:latin typeface="+mn-lt"/>
          <a:cs typeface="+mn-cs"/>
        </a:defRPr>
      </a:lvl5pPr>
      <a:lvl6pPr marL="463550" indent="1822450" algn="l" rtl="0" fontAlgn="base">
        <a:spcBef>
          <a:spcPct val="0"/>
        </a:spcBef>
        <a:spcAft>
          <a:spcPct val="0"/>
        </a:spcAft>
        <a:buChar char="»"/>
        <a:defRPr sz="1400">
          <a:solidFill>
            <a:schemeClr val="bg1"/>
          </a:solidFill>
          <a:latin typeface="+mn-lt"/>
          <a:cs typeface="+mn-cs"/>
        </a:defRPr>
      </a:lvl6pPr>
      <a:lvl7pPr marL="920750" indent="1822450" algn="l" rtl="0" fontAlgn="base">
        <a:spcBef>
          <a:spcPct val="0"/>
        </a:spcBef>
        <a:spcAft>
          <a:spcPct val="0"/>
        </a:spcAft>
        <a:buChar char="»"/>
        <a:defRPr sz="1400">
          <a:solidFill>
            <a:schemeClr val="bg1"/>
          </a:solidFill>
          <a:latin typeface="+mn-lt"/>
          <a:cs typeface="+mn-cs"/>
        </a:defRPr>
      </a:lvl7pPr>
      <a:lvl8pPr marL="1377950" indent="1822450" algn="l" rtl="0" fontAlgn="base">
        <a:spcBef>
          <a:spcPct val="0"/>
        </a:spcBef>
        <a:spcAft>
          <a:spcPct val="0"/>
        </a:spcAft>
        <a:buChar char="»"/>
        <a:defRPr sz="1400">
          <a:solidFill>
            <a:schemeClr val="bg1"/>
          </a:solidFill>
          <a:latin typeface="+mn-lt"/>
          <a:cs typeface="+mn-cs"/>
        </a:defRPr>
      </a:lvl8pPr>
      <a:lvl9pPr marL="1835150" indent="1822450" algn="l" rtl="0" fontAlgn="base">
        <a:spcBef>
          <a:spcPct val="0"/>
        </a:spcBef>
        <a:spcAft>
          <a:spcPct val="0"/>
        </a:spcAft>
        <a:buChar char="»"/>
        <a:defRPr sz="1400">
          <a:solidFill>
            <a:schemeClr val="bg1"/>
          </a:solidFill>
          <a:latin typeface="+mn-lt"/>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29058" name="Picture 6" descr="Copyright_no trans.png"/>
          <p:cNvPicPr>
            <a:picLocks noChangeAspect="1"/>
          </p:cNvPicPr>
          <p:nvPr/>
        </p:nvPicPr>
        <p:blipFill>
          <a:blip r:embed="rId13" cstate="print"/>
          <a:srcRect/>
          <a:stretch>
            <a:fillRect/>
          </a:stretch>
        </p:blipFill>
        <p:spPr bwMode="auto">
          <a:xfrm>
            <a:off x="0" y="0"/>
            <a:ext cx="5021263" cy="3225800"/>
          </a:xfrm>
          <a:prstGeom prst="rect">
            <a:avLst/>
          </a:prstGeom>
          <a:noFill/>
          <a:ln w="9525">
            <a:noFill/>
            <a:miter lim="800000"/>
            <a:headEnd/>
            <a:tailEnd/>
          </a:ln>
        </p:spPr>
      </p:pic>
      <p:pic>
        <p:nvPicPr>
          <p:cNvPr id="429059" name="Picture 7" descr="KPMG_Plus_Strapline_White.emf"/>
          <p:cNvPicPr>
            <a:picLocks noChangeAspect="1"/>
          </p:cNvPicPr>
          <p:nvPr/>
        </p:nvPicPr>
        <p:blipFill>
          <a:blip r:embed="rId14" cstate="print"/>
          <a:srcRect/>
          <a:stretch>
            <a:fillRect/>
          </a:stretch>
        </p:blipFill>
        <p:spPr bwMode="auto">
          <a:xfrm>
            <a:off x="357188" y="434975"/>
            <a:ext cx="2159000" cy="742950"/>
          </a:xfrm>
          <a:prstGeom prst="rect">
            <a:avLst/>
          </a:prstGeom>
          <a:noFill/>
          <a:ln w="9525">
            <a:noFill/>
            <a:miter lim="800000"/>
            <a:headEnd/>
            <a:tailEnd/>
          </a:ln>
        </p:spPr>
      </p:pic>
      <p:sp>
        <p:nvSpPr>
          <p:cNvPr id="429060" name="Rectangle 2"/>
          <p:cNvSpPr>
            <a:spLocks noGrp="1" noChangeArrowheads="1"/>
          </p:cNvSpPr>
          <p:nvPr>
            <p:ph type="title"/>
          </p:nvPr>
        </p:nvSpPr>
        <p:spPr bwMode="auto">
          <a:xfrm>
            <a:off x="355600" y="1438275"/>
            <a:ext cx="3854450" cy="2357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429061" name="Rectangle 3"/>
          <p:cNvSpPr>
            <a:spLocks noGrp="1" noChangeArrowheads="1"/>
          </p:cNvSpPr>
          <p:nvPr>
            <p:ph type="body" idx="1"/>
          </p:nvPr>
        </p:nvSpPr>
        <p:spPr bwMode="auto">
          <a:xfrm>
            <a:off x="355600" y="3814763"/>
            <a:ext cx="3206750" cy="1289050"/>
          </a:xfrm>
          <a:prstGeom prst="rect">
            <a:avLst/>
          </a:prstGeom>
          <a:noFill/>
          <a:ln w="9525">
            <a:noFill/>
            <a:miter lim="800000"/>
            <a:headEnd/>
            <a:tailEnd/>
          </a:ln>
        </p:spPr>
        <p:txBody>
          <a:bodyPr vert="horz" wrap="square" lIns="0" tIns="0" rIns="0" bIns="45720" numCol="1" anchor="t" anchorCtr="0" compatLnSpc="1">
            <a:prstTxWarp prst="textNoShape">
              <a:avLst/>
            </a:prstTxWarp>
          </a:bodyPr>
          <a:lstStyle/>
          <a:p>
            <a:pPr lvl="0"/>
            <a:r>
              <a:rPr lang="en-US" smtClean="0"/>
              <a:t>Click to edit Master text styles</a:t>
            </a:r>
          </a:p>
        </p:txBody>
      </p:sp>
      <p:sp>
        <p:nvSpPr>
          <p:cNvPr id="11" name="Rectangle 6"/>
          <p:cNvSpPr>
            <a:spLocks noGrp="1" noChangeArrowheads="1"/>
          </p:cNvSpPr>
          <p:nvPr>
            <p:ph type="sldNum" sz="quarter" idx="4"/>
          </p:nvPr>
        </p:nvSpPr>
        <p:spPr bwMode="auto">
          <a:xfrm>
            <a:off x="8297863" y="6388100"/>
            <a:ext cx="658812"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950" smtClean="0">
                <a:solidFill>
                  <a:schemeClr val="accent1"/>
                </a:solidFill>
              </a:defRPr>
            </a:lvl1pPr>
          </a:lstStyle>
          <a:p>
            <a:pPr>
              <a:defRPr/>
            </a:pPr>
            <a:fld id="{0070BB61-9EA6-47F8-9FE7-8E103D5DFF7A}"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p:txStyles>
    <p:titleStyle>
      <a:lvl1pPr algn="l" rtl="0" fontAlgn="base">
        <a:lnSpc>
          <a:spcPts val="3200"/>
        </a:lnSpc>
        <a:spcBef>
          <a:spcPct val="0"/>
        </a:spcBef>
        <a:spcAft>
          <a:spcPct val="0"/>
        </a:spcAft>
        <a:defRPr sz="3000" b="1">
          <a:solidFill>
            <a:schemeClr val="bg1"/>
          </a:solidFill>
          <a:latin typeface="+mj-lt"/>
          <a:ea typeface="+mj-ea"/>
          <a:cs typeface="+mj-cs"/>
        </a:defRPr>
      </a:lvl1pPr>
      <a:lvl2pPr algn="l" rtl="0" fontAlgn="base">
        <a:lnSpc>
          <a:spcPts val="3200"/>
        </a:lnSpc>
        <a:spcBef>
          <a:spcPct val="0"/>
        </a:spcBef>
        <a:spcAft>
          <a:spcPct val="0"/>
        </a:spcAft>
        <a:defRPr sz="3000" b="1">
          <a:solidFill>
            <a:schemeClr val="bg1"/>
          </a:solidFill>
          <a:latin typeface="Arial" charset="0"/>
        </a:defRPr>
      </a:lvl2pPr>
      <a:lvl3pPr algn="l" rtl="0" fontAlgn="base">
        <a:lnSpc>
          <a:spcPts val="3200"/>
        </a:lnSpc>
        <a:spcBef>
          <a:spcPct val="0"/>
        </a:spcBef>
        <a:spcAft>
          <a:spcPct val="0"/>
        </a:spcAft>
        <a:defRPr sz="3000" b="1">
          <a:solidFill>
            <a:schemeClr val="bg1"/>
          </a:solidFill>
          <a:latin typeface="Arial" charset="0"/>
        </a:defRPr>
      </a:lvl3pPr>
      <a:lvl4pPr algn="l" rtl="0" fontAlgn="base">
        <a:lnSpc>
          <a:spcPts val="3200"/>
        </a:lnSpc>
        <a:spcBef>
          <a:spcPct val="0"/>
        </a:spcBef>
        <a:spcAft>
          <a:spcPct val="0"/>
        </a:spcAft>
        <a:defRPr sz="3000" b="1">
          <a:solidFill>
            <a:schemeClr val="bg1"/>
          </a:solidFill>
          <a:latin typeface="Arial" charset="0"/>
        </a:defRPr>
      </a:lvl4pPr>
      <a:lvl5pPr algn="l" rtl="0" fontAlgn="base">
        <a:lnSpc>
          <a:spcPts val="3200"/>
        </a:lnSpc>
        <a:spcBef>
          <a:spcPct val="0"/>
        </a:spcBef>
        <a:spcAft>
          <a:spcPct val="0"/>
        </a:spcAft>
        <a:defRPr sz="3000" b="1">
          <a:solidFill>
            <a:schemeClr val="bg1"/>
          </a:solidFill>
          <a:latin typeface="Arial" charset="0"/>
        </a:defRPr>
      </a:lvl5pPr>
      <a:lvl6pPr marL="457200" algn="l" rtl="0" fontAlgn="base">
        <a:lnSpc>
          <a:spcPts val="3200"/>
        </a:lnSpc>
        <a:spcBef>
          <a:spcPct val="0"/>
        </a:spcBef>
        <a:spcAft>
          <a:spcPct val="0"/>
        </a:spcAft>
        <a:defRPr sz="3000" b="1">
          <a:solidFill>
            <a:schemeClr val="bg1"/>
          </a:solidFill>
          <a:latin typeface="Arial" charset="0"/>
        </a:defRPr>
      </a:lvl6pPr>
      <a:lvl7pPr marL="914400" algn="l" rtl="0" fontAlgn="base">
        <a:lnSpc>
          <a:spcPts val="3200"/>
        </a:lnSpc>
        <a:spcBef>
          <a:spcPct val="0"/>
        </a:spcBef>
        <a:spcAft>
          <a:spcPct val="0"/>
        </a:spcAft>
        <a:defRPr sz="3000" b="1">
          <a:solidFill>
            <a:schemeClr val="bg1"/>
          </a:solidFill>
          <a:latin typeface="Arial" charset="0"/>
        </a:defRPr>
      </a:lvl7pPr>
      <a:lvl8pPr marL="1371600" algn="l" rtl="0" fontAlgn="base">
        <a:lnSpc>
          <a:spcPts val="3200"/>
        </a:lnSpc>
        <a:spcBef>
          <a:spcPct val="0"/>
        </a:spcBef>
        <a:spcAft>
          <a:spcPct val="0"/>
        </a:spcAft>
        <a:defRPr sz="3000" b="1">
          <a:solidFill>
            <a:schemeClr val="bg1"/>
          </a:solidFill>
          <a:latin typeface="Arial" charset="0"/>
        </a:defRPr>
      </a:lvl8pPr>
      <a:lvl9pPr marL="1828800" algn="l" rtl="0" fontAlgn="base">
        <a:lnSpc>
          <a:spcPts val="3200"/>
        </a:lnSpc>
        <a:spcBef>
          <a:spcPct val="0"/>
        </a:spcBef>
        <a:spcAft>
          <a:spcPct val="0"/>
        </a:spcAft>
        <a:defRPr sz="3000" b="1">
          <a:solidFill>
            <a:schemeClr val="bg1"/>
          </a:solidFill>
          <a:latin typeface="Arial" charset="0"/>
        </a:defRPr>
      </a:lvl9pPr>
    </p:titleStyle>
    <p:bodyStyle>
      <a:lvl1pPr marL="342900" indent="-342900" algn="l" rtl="0" fontAlgn="base">
        <a:spcBef>
          <a:spcPct val="0"/>
        </a:spcBef>
        <a:spcAft>
          <a:spcPct val="0"/>
        </a:spcAft>
        <a:buChar char="•"/>
        <a:defRPr sz="1200" b="1">
          <a:solidFill>
            <a:schemeClr val="bg1"/>
          </a:solidFill>
          <a:latin typeface="+mn-lt"/>
          <a:ea typeface="+mn-ea"/>
          <a:cs typeface="+mn-cs"/>
        </a:defRPr>
      </a:lvl1pPr>
      <a:lvl2pPr marL="1588" indent="455613" algn="l" rtl="0" fontAlgn="base">
        <a:spcBef>
          <a:spcPct val="0"/>
        </a:spcBef>
        <a:spcAft>
          <a:spcPct val="0"/>
        </a:spcAft>
        <a:buChar char="–"/>
        <a:defRPr sz="1200">
          <a:solidFill>
            <a:schemeClr val="bg1"/>
          </a:solidFill>
          <a:latin typeface="+mn-lt"/>
        </a:defRPr>
      </a:lvl2pPr>
      <a:lvl3pPr marL="3175" indent="911225" algn="l" rtl="0" fontAlgn="base">
        <a:spcBef>
          <a:spcPct val="0"/>
        </a:spcBef>
        <a:spcAft>
          <a:spcPct val="0"/>
        </a:spcAft>
        <a:buChar char="•"/>
        <a:defRPr sz="1200">
          <a:solidFill>
            <a:schemeClr val="bg1"/>
          </a:solidFill>
          <a:latin typeface="+mn-lt"/>
        </a:defRPr>
      </a:lvl3pPr>
      <a:lvl4pPr marL="4763" indent="1366838" algn="l" rtl="0" fontAlgn="base">
        <a:spcBef>
          <a:spcPct val="0"/>
        </a:spcBef>
        <a:spcAft>
          <a:spcPct val="0"/>
        </a:spcAft>
        <a:buChar char="–"/>
        <a:defRPr sz="1200">
          <a:solidFill>
            <a:schemeClr val="bg1"/>
          </a:solidFill>
          <a:latin typeface="+mn-lt"/>
        </a:defRPr>
      </a:lvl4pPr>
      <a:lvl5pPr marL="6350" indent="1822450" algn="l" rtl="0" fontAlgn="base">
        <a:spcBef>
          <a:spcPct val="0"/>
        </a:spcBef>
        <a:spcAft>
          <a:spcPct val="0"/>
        </a:spcAft>
        <a:buChar char="»"/>
        <a:defRPr sz="1200">
          <a:solidFill>
            <a:schemeClr val="bg1"/>
          </a:solidFill>
          <a:latin typeface="+mn-lt"/>
        </a:defRPr>
      </a:lvl5pPr>
      <a:lvl6pPr marL="463550" indent="1822450" algn="l" rtl="0" fontAlgn="base">
        <a:spcBef>
          <a:spcPct val="0"/>
        </a:spcBef>
        <a:spcAft>
          <a:spcPct val="0"/>
        </a:spcAft>
        <a:buChar char="»"/>
        <a:defRPr sz="1200">
          <a:solidFill>
            <a:schemeClr val="bg1"/>
          </a:solidFill>
          <a:latin typeface="+mn-lt"/>
        </a:defRPr>
      </a:lvl6pPr>
      <a:lvl7pPr marL="920750" indent="1822450" algn="l" rtl="0" fontAlgn="base">
        <a:spcBef>
          <a:spcPct val="0"/>
        </a:spcBef>
        <a:spcAft>
          <a:spcPct val="0"/>
        </a:spcAft>
        <a:buChar char="»"/>
        <a:defRPr sz="1200">
          <a:solidFill>
            <a:schemeClr val="bg1"/>
          </a:solidFill>
          <a:latin typeface="+mn-lt"/>
        </a:defRPr>
      </a:lvl7pPr>
      <a:lvl8pPr marL="1377950" indent="1822450" algn="l" rtl="0" fontAlgn="base">
        <a:spcBef>
          <a:spcPct val="0"/>
        </a:spcBef>
        <a:spcAft>
          <a:spcPct val="0"/>
        </a:spcAft>
        <a:buChar char="»"/>
        <a:defRPr sz="1200">
          <a:solidFill>
            <a:schemeClr val="bg1"/>
          </a:solidFill>
          <a:latin typeface="+mn-lt"/>
        </a:defRPr>
      </a:lvl8pPr>
      <a:lvl9pPr marL="1835150" indent="1822450" algn="l" rtl="0" fontAlgn="base">
        <a:spcBef>
          <a:spcPct val="0"/>
        </a:spcBef>
        <a:spcAft>
          <a:spcPct val="0"/>
        </a:spcAft>
        <a:buChar char="»"/>
        <a:defRPr sz="1200">
          <a:solidFill>
            <a:schemeClr val="bg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16774" name="Picture 6" descr="KPMG_VLAGGEN PPT Section Break"/>
          <p:cNvPicPr>
            <a:picLocks noChangeAspect="1" noChangeArrowheads="1"/>
          </p:cNvPicPr>
          <p:nvPr/>
        </p:nvPicPr>
        <p:blipFill>
          <a:blip r:embed="rId13" cstate="print">
            <a:lum contrast="30000"/>
          </a:blip>
          <a:srcRect t="2562" r="23077" b="20512"/>
          <a:stretch>
            <a:fillRect/>
          </a:stretch>
        </p:blipFill>
        <p:spPr bwMode="auto">
          <a:xfrm>
            <a:off x="0" y="0"/>
            <a:ext cx="9144000" cy="6858000"/>
          </a:xfrm>
          <a:prstGeom prst="rect">
            <a:avLst/>
          </a:prstGeom>
          <a:noFill/>
        </p:spPr>
      </p:pic>
      <p:pic>
        <p:nvPicPr>
          <p:cNvPr id="416772" name="Picture 7" descr="KPMG_Plus_Strapline_White.emf"/>
          <p:cNvPicPr>
            <a:picLocks noChangeAspect="1"/>
          </p:cNvPicPr>
          <p:nvPr/>
        </p:nvPicPr>
        <p:blipFill>
          <a:blip r:embed="rId14" cstate="print"/>
          <a:srcRect/>
          <a:stretch>
            <a:fillRect/>
          </a:stretch>
        </p:blipFill>
        <p:spPr bwMode="auto">
          <a:xfrm>
            <a:off x="193675" y="434975"/>
            <a:ext cx="2159000" cy="742950"/>
          </a:xfrm>
          <a:prstGeom prst="rect">
            <a:avLst/>
          </a:prstGeom>
          <a:noFill/>
          <a:ln w="9525">
            <a:noFill/>
            <a:miter lim="800000"/>
            <a:headEnd/>
            <a:tailEnd/>
          </a:ln>
        </p:spPr>
      </p:pic>
      <p:sp>
        <p:nvSpPr>
          <p:cNvPr id="7" name="Freeform 6"/>
          <p:cNvSpPr/>
          <p:nvPr/>
        </p:nvSpPr>
        <p:spPr>
          <a:xfrm>
            <a:off x="-11113" y="3927475"/>
            <a:ext cx="5811838" cy="2943225"/>
          </a:xfrm>
          <a:custGeom>
            <a:avLst/>
            <a:gdLst>
              <a:gd name="connsiteX0" fmla="*/ 8467 w 4495800"/>
              <a:gd name="connsiteY0" fmla="*/ 2260600 h 2277533"/>
              <a:gd name="connsiteX1" fmla="*/ 0 w 4495800"/>
              <a:gd name="connsiteY1" fmla="*/ 0 h 2277533"/>
              <a:gd name="connsiteX2" fmla="*/ 4495800 w 4495800"/>
              <a:gd name="connsiteY2" fmla="*/ 0 h 2277533"/>
              <a:gd name="connsiteX3" fmla="*/ 3826933 w 4495800"/>
              <a:gd name="connsiteY3" fmla="*/ 2277533 h 2277533"/>
              <a:gd name="connsiteX4" fmla="*/ 8467 w 4495800"/>
              <a:gd name="connsiteY4" fmla="*/ 2260600 h 2277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2277533">
                <a:moveTo>
                  <a:pt x="8467" y="2260600"/>
                </a:moveTo>
                <a:cubicBezTo>
                  <a:pt x="5645" y="1507067"/>
                  <a:pt x="2822" y="753533"/>
                  <a:pt x="0" y="0"/>
                </a:cubicBezTo>
                <a:lnTo>
                  <a:pt x="4495800" y="0"/>
                </a:lnTo>
                <a:lnTo>
                  <a:pt x="3826933" y="2277533"/>
                </a:lnTo>
                <a:lnTo>
                  <a:pt x="8467" y="22606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p:txStyles>
    <p:titleStyle>
      <a:lvl1pPr algn="l" rtl="0" fontAlgn="base">
        <a:lnSpc>
          <a:spcPts val="3200"/>
        </a:lnSpc>
        <a:spcBef>
          <a:spcPct val="0"/>
        </a:spcBef>
        <a:spcAft>
          <a:spcPct val="0"/>
        </a:spcAft>
        <a:defRPr sz="3000" b="1">
          <a:solidFill>
            <a:schemeClr val="bg1"/>
          </a:solidFill>
          <a:latin typeface="+mj-lt"/>
          <a:ea typeface="+mj-ea"/>
          <a:cs typeface="+mj-cs"/>
        </a:defRPr>
      </a:lvl1pPr>
      <a:lvl2pPr algn="l" rtl="0" fontAlgn="base">
        <a:lnSpc>
          <a:spcPts val="3200"/>
        </a:lnSpc>
        <a:spcBef>
          <a:spcPct val="0"/>
        </a:spcBef>
        <a:spcAft>
          <a:spcPct val="0"/>
        </a:spcAft>
        <a:defRPr sz="3000" b="1">
          <a:solidFill>
            <a:schemeClr val="bg1"/>
          </a:solidFill>
          <a:latin typeface="Arial" charset="0"/>
          <a:cs typeface="Arial" charset="0"/>
        </a:defRPr>
      </a:lvl2pPr>
      <a:lvl3pPr algn="l" rtl="0" fontAlgn="base">
        <a:lnSpc>
          <a:spcPts val="3200"/>
        </a:lnSpc>
        <a:spcBef>
          <a:spcPct val="0"/>
        </a:spcBef>
        <a:spcAft>
          <a:spcPct val="0"/>
        </a:spcAft>
        <a:defRPr sz="3000" b="1">
          <a:solidFill>
            <a:schemeClr val="bg1"/>
          </a:solidFill>
          <a:latin typeface="Arial" charset="0"/>
          <a:cs typeface="Arial" charset="0"/>
        </a:defRPr>
      </a:lvl3pPr>
      <a:lvl4pPr algn="l" rtl="0" fontAlgn="base">
        <a:lnSpc>
          <a:spcPts val="3200"/>
        </a:lnSpc>
        <a:spcBef>
          <a:spcPct val="0"/>
        </a:spcBef>
        <a:spcAft>
          <a:spcPct val="0"/>
        </a:spcAft>
        <a:defRPr sz="3000" b="1">
          <a:solidFill>
            <a:schemeClr val="bg1"/>
          </a:solidFill>
          <a:latin typeface="Arial" charset="0"/>
          <a:cs typeface="Arial" charset="0"/>
        </a:defRPr>
      </a:lvl4pPr>
      <a:lvl5pPr algn="l" rtl="0" fontAlgn="base">
        <a:lnSpc>
          <a:spcPts val="3200"/>
        </a:lnSpc>
        <a:spcBef>
          <a:spcPct val="0"/>
        </a:spcBef>
        <a:spcAft>
          <a:spcPct val="0"/>
        </a:spcAft>
        <a:defRPr sz="3000" b="1">
          <a:solidFill>
            <a:schemeClr val="bg1"/>
          </a:solidFill>
          <a:latin typeface="Arial" charset="0"/>
          <a:cs typeface="Arial" charset="0"/>
        </a:defRPr>
      </a:lvl5pPr>
      <a:lvl6pPr marL="457200" algn="l" rtl="0" fontAlgn="base">
        <a:lnSpc>
          <a:spcPts val="3200"/>
        </a:lnSpc>
        <a:spcBef>
          <a:spcPct val="0"/>
        </a:spcBef>
        <a:spcAft>
          <a:spcPct val="0"/>
        </a:spcAft>
        <a:defRPr sz="3000" b="1">
          <a:solidFill>
            <a:schemeClr val="bg1"/>
          </a:solidFill>
          <a:latin typeface="Arial" charset="0"/>
          <a:cs typeface="Arial" charset="0"/>
        </a:defRPr>
      </a:lvl6pPr>
      <a:lvl7pPr marL="914400" algn="l" rtl="0" fontAlgn="base">
        <a:lnSpc>
          <a:spcPts val="3200"/>
        </a:lnSpc>
        <a:spcBef>
          <a:spcPct val="0"/>
        </a:spcBef>
        <a:spcAft>
          <a:spcPct val="0"/>
        </a:spcAft>
        <a:defRPr sz="3000" b="1">
          <a:solidFill>
            <a:schemeClr val="bg1"/>
          </a:solidFill>
          <a:latin typeface="Arial" charset="0"/>
          <a:cs typeface="Arial" charset="0"/>
        </a:defRPr>
      </a:lvl7pPr>
      <a:lvl8pPr marL="1371600" algn="l" rtl="0" fontAlgn="base">
        <a:lnSpc>
          <a:spcPts val="3200"/>
        </a:lnSpc>
        <a:spcBef>
          <a:spcPct val="0"/>
        </a:spcBef>
        <a:spcAft>
          <a:spcPct val="0"/>
        </a:spcAft>
        <a:defRPr sz="3000" b="1">
          <a:solidFill>
            <a:schemeClr val="bg1"/>
          </a:solidFill>
          <a:latin typeface="Arial" charset="0"/>
          <a:cs typeface="Arial" charset="0"/>
        </a:defRPr>
      </a:lvl8pPr>
      <a:lvl9pPr marL="1828800" algn="l" rtl="0" fontAlgn="base">
        <a:lnSpc>
          <a:spcPts val="3200"/>
        </a:lnSpc>
        <a:spcBef>
          <a:spcPct val="0"/>
        </a:spcBef>
        <a:spcAft>
          <a:spcPct val="0"/>
        </a:spcAft>
        <a:defRPr sz="3000" b="1">
          <a:solidFill>
            <a:schemeClr val="bg1"/>
          </a:solidFill>
          <a:latin typeface="Arial" charset="0"/>
          <a:cs typeface="Arial" charset="0"/>
        </a:defRPr>
      </a:lvl9pPr>
    </p:titleStyle>
    <p:bodyStyle>
      <a:lvl1pPr marL="342900" indent="-342900" algn="l" rtl="0" fontAlgn="base">
        <a:spcBef>
          <a:spcPct val="0"/>
        </a:spcBef>
        <a:spcAft>
          <a:spcPct val="0"/>
        </a:spcAft>
        <a:defRPr sz="1200" b="1">
          <a:solidFill>
            <a:schemeClr val="bg1"/>
          </a:solidFill>
          <a:latin typeface="+mn-lt"/>
          <a:ea typeface="+mn-ea"/>
          <a:cs typeface="+mn-cs"/>
        </a:defRPr>
      </a:lvl1pPr>
      <a:lvl2pPr marL="1588" indent="455613" algn="l" rtl="0" fontAlgn="base">
        <a:spcBef>
          <a:spcPct val="0"/>
        </a:spcBef>
        <a:spcAft>
          <a:spcPct val="0"/>
        </a:spcAft>
        <a:buChar char="–"/>
        <a:defRPr sz="1400">
          <a:solidFill>
            <a:schemeClr val="bg1"/>
          </a:solidFill>
          <a:latin typeface="+mn-lt"/>
          <a:cs typeface="+mn-cs"/>
        </a:defRPr>
      </a:lvl2pPr>
      <a:lvl3pPr marL="3175" indent="911225" algn="l" rtl="0" fontAlgn="base">
        <a:spcBef>
          <a:spcPct val="0"/>
        </a:spcBef>
        <a:spcAft>
          <a:spcPct val="0"/>
        </a:spcAft>
        <a:buChar char="•"/>
        <a:defRPr sz="1400">
          <a:solidFill>
            <a:schemeClr val="bg1"/>
          </a:solidFill>
          <a:latin typeface="+mn-lt"/>
          <a:cs typeface="+mn-cs"/>
        </a:defRPr>
      </a:lvl3pPr>
      <a:lvl4pPr marL="4763" indent="1366838" algn="l" rtl="0" fontAlgn="base">
        <a:spcBef>
          <a:spcPct val="0"/>
        </a:spcBef>
        <a:spcAft>
          <a:spcPct val="0"/>
        </a:spcAft>
        <a:buChar char="–"/>
        <a:defRPr sz="1400">
          <a:solidFill>
            <a:schemeClr val="bg1"/>
          </a:solidFill>
          <a:latin typeface="+mn-lt"/>
          <a:cs typeface="+mn-cs"/>
        </a:defRPr>
      </a:lvl4pPr>
      <a:lvl5pPr marL="6350" indent="1822450" algn="l" rtl="0" fontAlgn="base">
        <a:spcBef>
          <a:spcPct val="0"/>
        </a:spcBef>
        <a:spcAft>
          <a:spcPct val="0"/>
        </a:spcAft>
        <a:buChar char="»"/>
        <a:defRPr sz="1400">
          <a:solidFill>
            <a:schemeClr val="bg1"/>
          </a:solidFill>
          <a:latin typeface="+mn-lt"/>
          <a:cs typeface="+mn-cs"/>
        </a:defRPr>
      </a:lvl5pPr>
      <a:lvl6pPr marL="463550" indent="1822450" algn="l" rtl="0" fontAlgn="base">
        <a:spcBef>
          <a:spcPct val="0"/>
        </a:spcBef>
        <a:spcAft>
          <a:spcPct val="0"/>
        </a:spcAft>
        <a:buChar char="»"/>
        <a:defRPr sz="1400">
          <a:solidFill>
            <a:schemeClr val="bg1"/>
          </a:solidFill>
          <a:latin typeface="+mn-lt"/>
          <a:cs typeface="+mn-cs"/>
        </a:defRPr>
      </a:lvl6pPr>
      <a:lvl7pPr marL="920750" indent="1822450" algn="l" rtl="0" fontAlgn="base">
        <a:spcBef>
          <a:spcPct val="0"/>
        </a:spcBef>
        <a:spcAft>
          <a:spcPct val="0"/>
        </a:spcAft>
        <a:buChar char="»"/>
        <a:defRPr sz="1400">
          <a:solidFill>
            <a:schemeClr val="bg1"/>
          </a:solidFill>
          <a:latin typeface="+mn-lt"/>
          <a:cs typeface="+mn-cs"/>
        </a:defRPr>
      </a:lvl7pPr>
      <a:lvl8pPr marL="1377950" indent="1822450" algn="l" rtl="0" fontAlgn="base">
        <a:spcBef>
          <a:spcPct val="0"/>
        </a:spcBef>
        <a:spcAft>
          <a:spcPct val="0"/>
        </a:spcAft>
        <a:buChar char="»"/>
        <a:defRPr sz="1400">
          <a:solidFill>
            <a:schemeClr val="bg1"/>
          </a:solidFill>
          <a:latin typeface="+mn-lt"/>
          <a:cs typeface="+mn-cs"/>
        </a:defRPr>
      </a:lvl8pPr>
      <a:lvl9pPr marL="1835150" indent="1822450" algn="l" rtl="0" fontAlgn="base">
        <a:spcBef>
          <a:spcPct val="0"/>
        </a:spcBef>
        <a:spcAft>
          <a:spcPct val="0"/>
        </a:spcAft>
        <a:buChar char="»"/>
        <a:defRPr sz="1400">
          <a:solidFill>
            <a:schemeClr val="bg1"/>
          </a:solidFill>
          <a:latin typeface="+mn-lt"/>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3" r:id="rId1"/>
  </p:sldLayoutIdLst>
  <p:hf hdr="0"/>
  <p:txStyles>
    <p:titleStyle>
      <a:lvl1pPr algn="l" rtl="0" fontAlgn="base">
        <a:lnSpc>
          <a:spcPts val="3200"/>
        </a:lnSpc>
        <a:spcBef>
          <a:spcPct val="0"/>
        </a:spcBef>
        <a:spcAft>
          <a:spcPct val="0"/>
        </a:spcAft>
        <a:defRPr sz="3000" b="1">
          <a:solidFill>
            <a:schemeClr val="bg1"/>
          </a:solidFill>
          <a:latin typeface="+mj-lt"/>
          <a:ea typeface="+mj-ea"/>
          <a:cs typeface="+mj-cs"/>
        </a:defRPr>
      </a:lvl1pPr>
      <a:lvl2pPr algn="l" rtl="0" fontAlgn="base">
        <a:lnSpc>
          <a:spcPts val="3200"/>
        </a:lnSpc>
        <a:spcBef>
          <a:spcPct val="0"/>
        </a:spcBef>
        <a:spcAft>
          <a:spcPct val="0"/>
        </a:spcAft>
        <a:defRPr sz="3000" b="1">
          <a:solidFill>
            <a:schemeClr val="bg1"/>
          </a:solidFill>
          <a:latin typeface="Arial" charset="0"/>
          <a:cs typeface="Arial" charset="0"/>
        </a:defRPr>
      </a:lvl2pPr>
      <a:lvl3pPr algn="l" rtl="0" fontAlgn="base">
        <a:lnSpc>
          <a:spcPts val="3200"/>
        </a:lnSpc>
        <a:spcBef>
          <a:spcPct val="0"/>
        </a:spcBef>
        <a:spcAft>
          <a:spcPct val="0"/>
        </a:spcAft>
        <a:defRPr sz="3000" b="1">
          <a:solidFill>
            <a:schemeClr val="bg1"/>
          </a:solidFill>
          <a:latin typeface="Arial" charset="0"/>
          <a:cs typeface="Arial" charset="0"/>
        </a:defRPr>
      </a:lvl3pPr>
      <a:lvl4pPr algn="l" rtl="0" fontAlgn="base">
        <a:lnSpc>
          <a:spcPts val="3200"/>
        </a:lnSpc>
        <a:spcBef>
          <a:spcPct val="0"/>
        </a:spcBef>
        <a:spcAft>
          <a:spcPct val="0"/>
        </a:spcAft>
        <a:defRPr sz="3000" b="1">
          <a:solidFill>
            <a:schemeClr val="bg1"/>
          </a:solidFill>
          <a:latin typeface="Arial" charset="0"/>
          <a:cs typeface="Arial" charset="0"/>
        </a:defRPr>
      </a:lvl4pPr>
      <a:lvl5pPr algn="l" rtl="0" fontAlgn="base">
        <a:lnSpc>
          <a:spcPts val="3200"/>
        </a:lnSpc>
        <a:spcBef>
          <a:spcPct val="0"/>
        </a:spcBef>
        <a:spcAft>
          <a:spcPct val="0"/>
        </a:spcAft>
        <a:defRPr sz="3000" b="1">
          <a:solidFill>
            <a:schemeClr val="bg1"/>
          </a:solidFill>
          <a:latin typeface="Arial" charset="0"/>
          <a:cs typeface="Arial" charset="0"/>
        </a:defRPr>
      </a:lvl5pPr>
      <a:lvl6pPr marL="457200" algn="l" rtl="0" eaLnBrk="1" fontAlgn="base" hangingPunct="1">
        <a:spcBef>
          <a:spcPct val="0"/>
        </a:spcBef>
        <a:spcAft>
          <a:spcPct val="0"/>
        </a:spcAft>
        <a:defRPr b="1">
          <a:solidFill>
            <a:schemeClr val="bg1"/>
          </a:solidFill>
          <a:latin typeface="Arial" charset="0"/>
          <a:cs typeface="Arial" charset="0"/>
        </a:defRPr>
      </a:lvl6pPr>
      <a:lvl7pPr marL="914400" algn="l" rtl="0" eaLnBrk="1" fontAlgn="base" hangingPunct="1">
        <a:spcBef>
          <a:spcPct val="0"/>
        </a:spcBef>
        <a:spcAft>
          <a:spcPct val="0"/>
        </a:spcAft>
        <a:defRPr b="1">
          <a:solidFill>
            <a:schemeClr val="bg1"/>
          </a:solidFill>
          <a:latin typeface="Arial" charset="0"/>
          <a:cs typeface="Arial" charset="0"/>
        </a:defRPr>
      </a:lvl7pPr>
      <a:lvl8pPr marL="1371600" algn="l" rtl="0" eaLnBrk="1" fontAlgn="base" hangingPunct="1">
        <a:spcBef>
          <a:spcPct val="0"/>
        </a:spcBef>
        <a:spcAft>
          <a:spcPct val="0"/>
        </a:spcAft>
        <a:defRPr b="1">
          <a:solidFill>
            <a:schemeClr val="bg1"/>
          </a:solidFill>
          <a:latin typeface="Arial" charset="0"/>
          <a:cs typeface="Arial" charset="0"/>
        </a:defRPr>
      </a:lvl8pPr>
      <a:lvl9pPr marL="1828800" algn="l" rtl="0" eaLnBrk="1" fontAlgn="base" hangingPunct="1">
        <a:spcBef>
          <a:spcPct val="0"/>
        </a:spcBef>
        <a:spcAft>
          <a:spcPct val="0"/>
        </a:spcAft>
        <a:defRPr b="1">
          <a:solidFill>
            <a:schemeClr val="bg1"/>
          </a:solidFill>
          <a:latin typeface="Arial" charset="0"/>
          <a:cs typeface="Arial" charset="0"/>
        </a:defRPr>
      </a:lvl9pPr>
    </p:titleStyle>
    <p:bodyStyle>
      <a:lvl1pPr marL="342900" indent="-342900" algn="l" rtl="0" fontAlgn="base">
        <a:spcBef>
          <a:spcPct val="0"/>
        </a:spcBef>
        <a:spcAft>
          <a:spcPct val="0"/>
        </a:spcAft>
        <a:defRPr sz="1200" b="1">
          <a:solidFill>
            <a:schemeClr val="bg1"/>
          </a:solidFill>
          <a:latin typeface="+mn-lt"/>
          <a:ea typeface="+mn-ea"/>
          <a:cs typeface="+mn-cs"/>
        </a:defRPr>
      </a:lvl1pPr>
      <a:lvl2pPr marL="1588" indent="455613" algn="l" rtl="0" fontAlgn="base">
        <a:spcBef>
          <a:spcPct val="0"/>
        </a:spcBef>
        <a:spcAft>
          <a:spcPct val="0"/>
        </a:spcAft>
        <a:buChar char="–"/>
        <a:defRPr sz="1400">
          <a:solidFill>
            <a:schemeClr val="bg1"/>
          </a:solidFill>
          <a:latin typeface="+mn-lt"/>
          <a:cs typeface="+mn-cs"/>
        </a:defRPr>
      </a:lvl2pPr>
      <a:lvl3pPr marL="3175" indent="911225" algn="l" rtl="0" fontAlgn="base">
        <a:spcBef>
          <a:spcPct val="0"/>
        </a:spcBef>
        <a:spcAft>
          <a:spcPct val="0"/>
        </a:spcAft>
        <a:buChar char="•"/>
        <a:defRPr sz="1400">
          <a:solidFill>
            <a:schemeClr val="bg1"/>
          </a:solidFill>
          <a:latin typeface="+mn-lt"/>
          <a:cs typeface="+mn-cs"/>
        </a:defRPr>
      </a:lvl3pPr>
      <a:lvl4pPr marL="4763" indent="1366838" algn="l" rtl="0" fontAlgn="base">
        <a:spcBef>
          <a:spcPct val="0"/>
        </a:spcBef>
        <a:spcAft>
          <a:spcPct val="0"/>
        </a:spcAft>
        <a:buChar char="–"/>
        <a:defRPr sz="1400">
          <a:solidFill>
            <a:schemeClr val="bg1"/>
          </a:solidFill>
          <a:latin typeface="+mn-lt"/>
          <a:cs typeface="+mn-cs"/>
        </a:defRPr>
      </a:lvl4pPr>
      <a:lvl5pPr marL="6350" indent="1822450" algn="l" rtl="0" fontAlgn="base">
        <a:spcBef>
          <a:spcPct val="0"/>
        </a:spcBef>
        <a:spcAft>
          <a:spcPct val="0"/>
        </a:spcAft>
        <a:buChar char="»"/>
        <a:defRPr sz="1400">
          <a:solidFill>
            <a:schemeClr val="bg1"/>
          </a:solidFill>
          <a:latin typeface="+mn-lt"/>
          <a:cs typeface="+mn-cs"/>
        </a:defRPr>
      </a:lvl5pPr>
      <a:lvl6pPr marL="463550" algn="l" rtl="0" eaLnBrk="1" fontAlgn="base" hangingPunct="1">
        <a:spcBef>
          <a:spcPct val="20000"/>
        </a:spcBef>
        <a:spcAft>
          <a:spcPct val="0"/>
        </a:spcAft>
        <a:defRPr sz="1400">
          <a:solidFill>
            <a:schemeClr val="tx1"/>
          </a:solidFill>
          <a:latin typeface="+mn-lt"/>
          <a:cs typeface="+mn-cs"/>
        </a:defRPr>
      </a:lvl6pPr>
      <a:lvl7pPr marL="920750" algn="l" rtl="0" eaLnBrk="1" fontAlgn="base" hangingPunct="1">
        <a:spcBef>
          <a:spcPct val="20000"/>
        </a:spcBef>
        <a:spcAft>
          <a:spcPct val="0"/>
        </a:spcAft>
        <a:defRPr sz="1400">
          <a:solidFill>
            <a:schemeClr val="tx1"/>
          </a:solidFill>
          <a:latin typeface="+mn-lt"/>
          <a:cs typeface="+mn-cs"/>
        </a:defRPr>
      </a:lvl7pPr>
      <a:lvl8pPr marL="1377950" algn="l" rtl="0" eaLnBrk="1" fontAlgn="base" hangingPunct="1">
        <a:spcBef>
          <a:spcPct val="20000"/>
        </a:spcBef>
        <a:spcAft>
          <a:spcPct val="0"/>
        </a:spcAft>
        <a:defRPr sz="1400">
          <a:solidFill>
            <a:schemeClr val="tx1"/>
          </a:solidFill>
          <a:latin typeface="+mn-lt"/>
          <a:cs typeface="+mn-cs"/>
        </a:defRPr>
      </a:lvl8pPr>
      <a:lvl9pPr marL="1835150" algn="l" rtl="0" eaLnBrk="1" fontAlgn="base" hangingPunct="1">
        <a:spcBef>
          <a:spcPct val="20000"/>
        </a:spcBef>
        <a:spcAft>
          <a:spcPct val="0"/>
        </a:spcAft>
        <a:defRPr sz="1400">
          <a:solidFill>
            <a:schemeClr val="tx1"/>
          </a:solidFill>
          <a:latin typeface="+mn-lt"/>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ChangeArrowheads="1"/>
          </p:cNvSpPr>
          <p:nvPr/>
        </p:nvSpPr>
        <p:spPr bwMode="auto">
          <a:xfrm>
            <a:off x="468313" y="5013325"/>
            <a:ext cx="3155950" cy="1593850"/>
          </a:xfrm>
          <a:prstGeom prst="rect">
            <a:avLst/>
          </a:prstGeom>
          <a:noFill/>
          <a:ln w="9525">
            <a:noFill/>
            <a:miter lim="800000"/>
            <a:headEnd/>
            <a:tailEnd/>
          </a:ln>
        </p:spPr>
        <p:txBody>
          <a:bodyPr lIns="0" tIns="0" rIns="0" bIns="0"/>
          <a:lstStyle/>
          <a:p>
            <a:pPr marL="342900" indent="-342900"/>
            <a:endParaRPr lang="nl-NL" sz="1200" b="1" dirty="0">
              <a:solidFill>
                <a:schemeClr val="bg1"/>
              </a:solidFill>
            </a:endParaRPr>
          </a:p>
          <a:p>
            <a:pPr marL="342900" indent="-342900"/>
            <a:endParaRPr lang="nl-NL" sz="1200" b="1" dirty="0">
              <a:solidFill>
                <a:schemeClr val="bg1"/>
              </a:solidFill>
            </a:endParaRPr>
          </a:p>
          <a:p>
            <a:pPr marL="342900" indent="-342900"/>
            <a:endParaRPr lang="en-US" sz="1200" b="1" dirty="0">
              <a:solidFill>
                <a:schemeClr val="bg1"/>
              </a:solidFill>
            </a:endParaRPr>
          </a:p>
          <a:p>
            <a:pPr marL="342900" indent="-342900"/>
            <a:endParaRPr lang="en-US" sz="1200" b="1" dirty="0">
              <a:solidFill>
                <a:srgbClr val="FFFFFF"/>
              </a:solidFill>
            </a:endParaRPr>
          </a:p>
          <a:p>
            <a:pPr marL="342900" indent="-342900"/>
            <a:r>
              <a:rPr lang="sk-SK" dirty="0" smtClean="0">
                <a:solidFill>
                  <a:srgbClr val="FFFFFF"/>
                </a:solidFill>
              </a:rPr>
              <a:t>26. apríl </a:t>
            </a:r>
            <a:r>
              <a:rPr lang="en-US" dirty="0" smtClean="0">
                <a:solidFill>
                  <a:srgbClr val="FFFFFF"/>
                </a:solidFill>
              </a:rPr>
              <a:t>201</a:t>
            </a:r>
            <a:r>
              <a:rPr lang="sk-SK" dirty="0" smtClean="0">
                <a:solidFill>
                  <a:srgbClr val="FFFFFF"/>
                </a:solidFill>
              </a:rPr>
              <a:t>2</a:t>
            </a:r>
            <a:endParaRPr lang="en-US" b="1" dirty="0">
              <a:solidFill>
                <a:srgbClr val="FFFFFF"/>
              </a:solidFill>
            </a:endParaRPr>
          </a:p>
        </p:txBody>
      </p:sp>
      <p:sp>
        <p:nvSpPr>
          <p:cNvPr id="14343" name="Rectangle 2"/>
          <p:cNvSpPr>
            <a:spLocks noChangeArrowheads="1"/>
          </p:cNvSpPr>
          <p:nvPr/>
        </p:nvSpPr>
        <p:spPr bwMode="white">
          <a:xfrm>
            <a:off x="323850" y="1557338"/>
            <a:ext cx="3379788" cy="1420812"/>
          </a:xfrm>
          <a:prstGeom prst="rect">
            <a:avLst/>
          </a:prstGeom>
          <a:noFill/>
          <a:ln w="9525">
            <a:noFill/>
            <a:miter lim="800000"/>
            <a:headEnd/>
            <a:tailEnd/>
          </a:ln>
        </p:spPr>
        <p:txBody>
          <a:bodyPr lIns="0" tIns="0" rIns="0" bIns="0"/>
          <a:lstStyle/>
          <a:p>
            <a:pPr>
              <a:lnSpc>
                <a:spcPct val="89000"/>
              </a:lnSpc>
            </a:pPr>
            <a:r>
              <a:rPr lang="sk-SK" sz="2800" dirty="0" smtClean="0">
                <a:solidFill>
                  <a:schemeClr val="bg1"/>
                </a:solidFill>
              </a:rPr>
              <a:t>Nadnárodné daňové aspekty nových plánovaných predpisov FATCA a FTT </a:t>
            </a:r>
            <a:endParaRPr lang="en-US" sz="2800" b="1" dirty="0">
              <a:solidFill>
                <a:schemeClr val="bg1"/>
              </a:solidFill>
            </a:endParaRPr>
          </a:p>
        </p:txBody>
      </p:sp>
      <p:sp>
        <p:nvSpPr>
          <p:cNvPr id="14346" name="Rectangle 10"/>
          <p:cNvSpPr>
            <a:spLocks noChangeArrowheads="1"/>
          </p:cNvSpPr>
          <p:nvPr/>
        </p:nvSpPr>
        <p:spPr bwMode="auto">
          <a:xfrm>
            <a:off x="323528" y="4509120"/>
            <a:ext cx="4572000" cy="369332"/>
          </a:xfrm>
          <a:prstGeom prst="rect">
            <a:avLst/>
          </a:prstGeom>
          <a:noFill/>
          <a:ln w="9525">
            <a:noFill/>
            <a:miter lim="800000"/>
            <a:headEnd/>
            <a:tailEnd/>
          </a:ln>
          <a:effectLst/>
        </p:spPr>
        <p:txBody>
          <a:bodyPr>
            <a:spAutoFit/>
          </a:bodyPr>
          <a:lstStyle/>
          <a:p>
            <a:r>
              <a:rPr lang="en-US" b="1" dirty="0" smtClean="0">
                <a:solidFill>
                  <a:schemeClr val="bg1"/>
                </a:solidFill>
              </a:rPr>
              <a:t>Marianna </a:t>
            </a:r>
            <a:r>
              <a:rPr lang="sk-SK" b="1" dirty="0" err="1" smtClean="0">
                <a:solidFill>
                  <a:schemeClr val="bg1"/>
                </a:solidFill>
              </a:rPr>
              <a:t>Šalatová</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r>
              <a:rPr lang="sk-SK" dirty="0" smtClean="0"/>
              <a:t> a špeciálny odvod finančných inštitúcii</a:t>
            </a:r>
            <a:endParaRPr lang="en-US" dirty="0"/>
          </a:p>
        </p:txBody>
      </p:sp>
      <p:sp>
        <p:nvSpPr>
          <p:cNvPr id="443395" name="Rectangle 3"/>
          <p:cNvSpPr>
            <a:spLocks noGrp="1" noChangeArrowheads="1"/>
          </p:cNvSpPr>
          <p:nvPr>
            <p:ph type="body" idx="1"/>
          </p:nvPr>
        </p:nvSpPr>
        <p:spPr>
          <a:xfrm>
            <a:off x="287338" y="1123950"/>
            <a:ext cx="8533134" cy="5106988"/>
          </a:xfrm>
          <a:solidFill>
            <a:schemeClr val="bg1"/>
          </a:solidFill>
          <a:ln>
            <a:noFill/>
          </a:ln>
          <a:effectLst>
            <a:outerShdw sx="1000" sy="1000" algn="ctr" rotWithShape="0">
              <a:srgbClr val="B2B2B2"/>
            </a:outerShdw>
          </a:effectLst>
        </p:spPr>
        <p:txBody>
          <a:bodyPr/>
          <a:lstStyle/>
          <a:p>
            <a:pPr>
              <a:buFont typeface="Arial" pitchFamily="34" charset="0"/>
              <a:buChar char="•"/>
            </a:pPr>
            <a:r>
              <a:rPr lang="sk-SK" sz="1600" b="1" kern="1200" dirty="0" smtClean="0"/>
              <a:t>Zákonom č. 384/2011 </a:t>
            </a:r>
            <a:r>
              <a:rPr lang="sk-SK" sz="1600" b="1" kern="1200" dirty="0" err="1" smtClean="0"/>
              <a:t>Z.z</a:t>
            </a:r>
            <a:r>
              <a:rPr lang="sk-SK" sz="1600" b="1" kern="1200" dirty="0" smtClean="0"/>
              <a:t>. o osobitnom odvode vybraných finančných inštitúcií a o doplnení niektorých zákonov sa s účinnosťou od 1.1.2012 na Slovensku zaviedol  odvod bánk a pobočiek zahraničných bánk, cieľom ktorého je obdobne ako v prípade FTT prispieť k vytvoreniu mechanizmov podieľania sa týchto finančných inštitúcií na nákladoch budúcich finančných kríz v bankovom sektore. </a:t>
            </a:r>
          </a:p>
          <a:p>
            <a:pPr>
              <a:buFont typeface="Arial" pitchFamily="34" charset="0"/>
              <a:buChar char="•"/>
            </a:pPr>
            <a:r>
              <a:rPr lang="sk-SK" sz="1600" b="1" kern="1200" dirty="0" smtClean="0"/>
              <a:t>Základom pre výpočet odvodu je podľa zákona suma tzv. oprávnených pasív </a:t>
            </a:r>
          </a:p>
          <a:p>
            <a:pPr>
              <a:buFont typeface="Arial" pitchFamily="34" charset="0"/>
              <a:buChar char="•"/>
            </a:pPr>
            <a:r>
              <a:rPr lang="sk-SK" sz="1600" b="1" kern="1200" dirty="0" smtClean="0"/>
              <a:t>Sadzba odvodu za príslušný kalendárny rok je vo výške 0,4 % základu a banky sú povinné uhrádzať odvod v štvrťročných splátkach</a:t>
            </a:r>
          </a:p>
          <a:p>
            <a:pPr>
              <a:buFont typeface="Arial" pitchFamily="34" charset="0"/>
              <a:buChar char="•"/>
            </a:pPr>
            <a:r>
              <a:rPr lang="sk-SK" sz="1600" b="1" kern="1200" dirty="0" smtClean="0"/>
              <a:t>Z pohľadu dane z príjmov je odvod, podobne ako odvod do Fondu ochrany vkladov, považovaný za daňovo uznateľný výdavok v súlade s § 19 ods. 2 písm. a) zákona č. 595/2003 Z. z. o dani z príjmov. </a:t>
            </a:r>
          </a:p>
          <a:p>
            <a:pPr lvl="1">
              <a:buFontTx/>
              <a:buChar char="•"/>
            </a:pPr>
            <a:endParaRPr lang="sk-SK" sz="1600" b="1" dirty="0" smtClean="0"/>
          </a:p>
          <a:p>
            <a:pPr>
              <a:buFontTx/>
              <a:buChar char="•"/>
            </a:pPr>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pic>
        <p:nvPicPr>
          <p:cNvPr id="1026" name="Picture 2" descr="\\skblasrv09\KPMG_ImageLibrary\ProposalImageLibrary\Inside_pictures\General\76123794.jpg"/>
          <p:cNvPicPr>
            <a:picLocks noChangeAspect="1" noChangeArrowheads="1"/>
          </p:cNvPicPr>
          <p:nvPr/>
        </p:nvPicPr>
        <p:blipFill>
          <a:blip r:embed="rId2" cstate="print"/>
          <a:srcRect/>
          <a:stretch>
            <a:fillRect/>
          </a:stretch>
        </p:blipFill>
        <p:spPr bwMode="auto">
          <a:xfrm>
            <a:off x="6876256" y="4941168"/>
            <a:ext cx="1987116" cy="132474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endParaRPr lang="en-US" dirty="0"/>
          </a:p>
        </p:txBody>
      </p:sp>
      <p:sp>
        <p:nvSpPr>
          <p:cNvPr id="443395" name="Rectangle 3"/>
          <p:cNvSpPr>
            <a:spLocks noGrp="1" noChangeArrowheads="1"/>
          </p:cNvSpPr>
          <p:nvPr>
            <p:ph type="body" idx="1"/>
          </p:nvPr>
        </p:nvSpPr>
        <p:spPr>
          <a:xfrm>
            <a:off x="1979712" y="1123950"/>
            <a:ext cx="6840760" cy="5106988"/>
          </a:xfrm>
          <a:solidFill>
            <a:schemeClr val="bg1"/>
          </a:solidFill>
          <a:ln>
            <a:noFill/>
          </a:ln>
          <a:effectLst>
            <a:outerShdw sx="1000" sy="1000" algn="ctr" rotWithShape="0">
              <a:srgbClr val="B2B2B2"/>
            </a:outerShdw>
          </a:effectLst>
        </p:spPr>
        <p:txBody>
          <a:bodyPr/>
          <a:lstStyle/>
          <a:p>
            <a:pPr algn="just" defTabSz="863600"/>
            <a:r>
              <a:rPr lang="sk-SK" sz="1600" b="1" dirty="0" smtClean="0"/>
              <a:t>Marianna </a:t>
            </a:r>
            <a:r>
              <a:rPr lang="sk-SK" sz="1600" b="1" dirty="0" err="1" smtClean="0"/>
              <a:t>Šalatová</a:t>
            </a:r>
            <a:r>
              <a:rPr lang="sk-SK" sz="1600" b="1" dirty="0" smtClean="0"/>
              <a:t>, </a:t>
            </a:r>
            <a:r>
              <a:rPr lang="sk-SK" sz="1600" b="1" i="1" dirty="0" err="1" smtClean="0"/>
              <a:t>Manager</a:t>
            </a:r>
            <a:r>
              <a:rPr lang="sk-SK" sz="1600" b="1" i="1" dirty="0" smtClean="0"/>
              <a:t>, </a:t>
            </a:r>
            <a:r>
              <a:rPr lang="sk-SK" sz="1600" b="1" i="1" dirty="0" err="1" smtClean="0"/>
              <a:t>daňovoporadenské</a:t>
            </a:r>
            <a:r>
              <a:rPr lang="sk-SK" sz="1600" b="1" i="1" dirty="0" smtClean="0"/>
              <a:t> služby</a:t>
            </a:r>
          </a:p>
          <a:p>
            <a:pPr algn="just" defTabSz="863600">
              <a:buFont typeface="Arial" pitchFamily="34" charset="0"/>
              <a:buChar char="•"/>
            </a:pPr>
            <a:r>
              <a:rPr lang="sk-SK" sz="1600" b="1" kern="1200" dirty="0" smtClean="0"/>
              <a:t>Marianna </a:t>
            </a:r>
            <a:r>
              <a:rPr lang="sk-SK" sz="1600" b="1" kern="1200" dirty="0" err="1" smtClean="0"/>
              <a:t>Šalatová</a:t>
            </a:r>
            <a:r>
              <a:rPr lang="sk-SK" sz="1600" b="1" kern="1200" dirty="0" smtClean="0"/>
              <a:t> pracuje v KPMG od roku 2006 a počas svojho pôsobenia sa špecializuje na oblasť medzinárodného zdaňovania s dôrazom na finančné inštitúcie. Je certifikovanou </a:t>
            </a:r>
            <a:r>
              <a:rPr lang="sk-SK" sz="1600" b="1" kern="1200" smtClean="0"/>
              <a:t>daňovou poradkyňou. </a:t>
            </a:r>
            <a:endParaRPr lang="sk-SK" sz="1600" b="1" kern="1200" dirty="0" smtClean="0"/>
          </a:p>
          <a:p>
            <a:pPr algn="just" defTabSz="863600">
              <a:buFont typeface="Arial" pitchFamily="34" charset="0"/>
              <a:buChar char="•"/>
            </a:pPr>
            <a:r>
              <a:rPr lang="sk-SK" sz="1600" b="1" kern="1200" dirty="0" smtClean="0"/>
              <a:t>Vo svojej praxi sa zúčastňovala rôznych projektov týkajúcich sa reštrukturalizácie, transferového oceňovania, prípravy daňových priznaní a poradenských projektov pre </a:t>
            </a:r>
            <a:r>
              <a:rPr lang="en-US" sz="1600" b="1" kern="1200" dirty="0" err="1" smtClean="0"/>
              <a:t>spolo</a:t>
            </a:r>
            <a:r>
              <a:rPr lang="sk-SK" sz="1600" b="1" kern="1200" dirty="0" smtClean="0"/>
              <a:t>čnosti z rôznych sektorov priemyslu a služieb. </a:t>
            </a:r>
          </a:p>
          <a:p>
            <a:pPr algn="just" defTabSz="863600">
              <a:buFont typeface="Arial" pitchFamily="34" charset="0"/>
              <a:buChar char="•"/>
            </a:pPr>
            <a:r>
              <a:rPr lang="sk-SK" sz="1600" b="1" kern="1200" dirty="0" smtClean="0"/>
              <a:t>Má bohaté skúsenosti s poradenstvom v oblasti d</a:t>
            </a:r>
            <a:r>
              <a:rPr lang="en-US" sz="1600" b="1" kern="1200" dirty="0" err="1" smtClean="0"/>
              <a:t>ane</a:t>
            </a:r>
            <a:r>
              <a:rPr lang="en-US" sz="1600" b="1" kern="1200" dirty="0" smtClean="0"/>
              <a:t> </a:t>
            </a:r>
            <a:r>
              <a:rPr lang="sk-SK" sz="1600" b="1" kern="1200" dirty="0" smtClean="0"/>
              <a:t>z príjmov právnických osôb a dane z pridanej hodnoty, a to aj v rámci finančného sektora. </a:t>
            </a:r>
          </a:p>
          <a:p>
            <a:pPr defTabSz="863600"/>
            <a:endParaRPr lang="sk-SK" sz="1600" b="1" kern="1200" dirty="0" smtClean="0"/>
          </a:p>
          <a:p>
            <a:pPr>
              <a:buFontTx/>
              <a:buChar char="•"/>
            </a:pPr>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pic>
        <p:nvPicPr>
          <p:cNvPr id="2" name="Picture 2" descr="C:\Users\msalatova\Desktop\Xmas\salatova_marianna.jpg"/>
          <p:cNvPicPr>
            <a:picLocks noChangeAspect="1" noChangeArrowheads="1"/>
          </p:cNvPicPr>
          <p:nvPr/>
        </p:nvPicPr>
        <p:blipFill>
          <a:blip r:embed="rId2" cstate="print"/>
          <a:srcRect/>
          <a:stretch>
            <a:fillRect/>
          </a:stretch>
        </p:blipFill>
        <p:spPr bwMode="auto">
          <a:xfrm>
            <a:off x="395536" y="1196752"/>
            <a:ext cx="1392237" cy="195103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sk-SK" dirty="0" smtClean="0">
                <a:latin typeface="Arial"/>
              </a:rPr>
              <a:t>Ďakujem</a:t>
            </a:r>
            <a:endParaRPr lang="en-GB" dirty="0">
              <a:latin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388" y="3716338"/>
            <a:ext cx="3672532" cy="2016918"/>
          </a:xfrm>
        </p:spPr>
        <p:txBody>
          <a:bodyPr anchor="b">
            <a:normAutofit/>
          </a:bodyPr>
          <a:lstStyle/>
          <a:p>
            <a:pPr marL="0" indent="0"/>
            <a:r>
              <a:rPr lang="en-GB" dirty="0">
                <a:latin typeface="Arial"/>
              </a:rPr>
              <a:t>© </a:t>
            </a:r>
            <a:r>
              <a:rPr lang="sk-SK" dirty="0" smtClean="0">
                <a:latin typeface="Arial"/>
              </a:rPr>
              <a:t>2012 KPMG Slovensko Advisory, </a:t>
            </a:r>
            <a:r>
              <a:rPr lang="sk-SK" dirty="0" err="1" smtClean="0">
                <a:latin typeface="Arial"/>
              </a:rPr>
              <a:t>k.s</a:t>
            </a:r>
            <a:r>
              <a:rPr lang="sk-SK" dirty="0" smtClean="0">
                <a:latin typeface="Arial"/>
              </a:rPr>
              <a:t>. a Slovak </a:t>
            </a:r>
            <a:r>
              <a:rPr lang="sk-SK" dirty="0" err="1" smtClean="0">
                <a:latin typeface="Arial"/>
              </a:rPr>
              <a:t>limited</a:t>
            </a:r>
            <a:r>
              <a:rPr lang="sk-SK" dirty="0" smtClean="0">
                <a:latin typeface="Arial"/>
              </a:rPr>
              <a:t> </a:t>
            </a:r>
            <a:r>
              <a:rPr lang="sk-SK" dirty="0" err="1" smtClean="0">
                <a:latin typeface="Arial"/>
              </a:rPr>
              <a:t>partnership</a:t>
            </a:r>
            <a:r>
              <a:rPr lang="sk-SK" dirty="0" smtClean="0">
                <a:latin typeface="Arial"/>
              </a:rPr>
              <a:t> </a:t>
            </a:r>
            <a:r>
              <a:rPr lang="en-GB" dirty="0" smtClean="0">
                <a:latin typeface="Arial"/>
              </a:rPr>
              <a:t>and </a:t>
            </a:r>
            <a:r>
              <a:rPr lang="en-GB" dirty="0">
                <a:latin typeface="Arial"/>
              </a:rPr>
              <a:t>a member firm of the KPMG network of independent member firms affiliated with KPMG International Cooperative (KPMG International), a Swiss entity. All rights </a:t>
            </a:r>
            <a:r>
              <a:rPr lang="en-GB" dirty="0" smtClean="0">
                <a:latin typeface="Arial"/>
              </a:rPr>
              <a:t>reserved.</a:t>
            </a:r>
            <a:r>
              <a:rPr lang="en-GB" dirty="0">
                <a:latin typeface="Arial"/>
              </a:rPr>
              <a:t/>
            </a:r>
            <a:br>
              <a:rPr lang="en-GB" dirty="0">
                <a:latin typeface="Arial"/>
              </a:rPr>
            </a:br>
            <a:endParaRPr lang="en-GB" dirty="0" smtClean="0">
              <a:latin typeface="Arial"/>
            </a:endParaRPr>
          </a:p>
          <a:p>
            <a:pPr marL="0" indent="0"/>
            <a:r>
              <a:rPr lang="en-GB" dirty="0" smtClean="0">
                <a:latin typeface="Arial"/>
              </a:rPr>
              <a:t>The </a:t>
            </a:r>
            <a:r>
              <a:rPr lang="en-GB" dirty="0">
                <a:latin typeface="Arial"/>
              </a:rPr>
              <a:t>KPMG name, logo and ‘cutting through complexity’ are registered trademarks or trademarks of KPMG International Cooperative (KPMG International</a:t>
            </a:r>
            <a:r>
              <a:rPr lang="en-GB" dirty="0" smtClean="0">
                <a:latin typeface="Arial"/>
              </a:rPr>
              <a:t>).</a:t>
            </a:r>
          </a:p>
        </p:txBody>
      </p:sp>
      <p:sp>
        <p:nvSpPr>
          <p:cNvPr id="3" name="TextBox 2"/>
          <p:cNvSpPr txBox="1"/>
          <p:nvPr/>
        </p:nvSpPr>
        <p:spPr>
          <a:xfrm>
            <a:off x="251520" y="6021288"/>
            <a:ext cx="8352928" cy="646331"/>
          </a:xfrm>
          <a:prstGeom prst="rect">
            <a:avLst/>
          </a:prstGeom>
          <a:noFill/>
        </p:spPr>
        <p:txBody>
          <a:bodyPr wrap="square" rtlCol="0">
            <a:spAutoFit/>
          </a:bodyPr>
          <a:lstStyle/>
          <a:p>
            <a:pPr marL="0" indent="0"/>
            <a:r>
              <a:rPr lang="en-US" sz="900" dirty="0" smtClean="0"/>
              <a:t>The information contained herein</a:t>
            </a:r>
            <a:r>
              <a:rPr lang="en-US" sz="900" dirty="0" smtClean="0">
                <a:solidFill>
                  <a:schemeClr val="folHlink"/>
                </a:solidFill>
              </a:rPr>
              <a:t> </a:t>
            </a:r>
            <a:r>
              <a:rPr lang="en-US" sz="900" dirty="0" smtClean="0"/>
              <a:t>is of a general nature and is not intended to address the</a:t>
            </a:r>
            <a:r>
              <a:rPr lang="en-US" sz="900" dirty="0" smtClean="0">
                <a:solidFill>
                  <a:schemeClr val="folHlink"/>
                </a:solidFill>
              </a:rPr>
              <a:t> </a:t>
            </a:r>
            <a:r>
              <a:rPr lang="en-US" sz="900" dirty="0" smtClean="0"/>
              <a:t>circumstances of any particular individual or entity. Although we endeavor to provide accurate and timely information, there can be no guarantee that such information is accurate as of the date it is received or that it will continue to be accurate in the future. No one should act on such information without appropriate professional advice after a thorough examination of the particular situation.</a:t>
            </a:r>
            <a:endParaRPr lang="en-GB" sz="900" dirty="0">
              <a:latin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endParaRPr lang="en-US" dirty="0"/>
          </a:p>
        </p:txBody>
      </p:sp>
      <p:sp>
        <p:nvSpPr>
          <p:cNvPr id="443395" name="Rectangle 3"/>
          <p:cNvSpPr>
            <a:spLocks noGrp="1" noChangeArrowheads="1"/>
          </p:cNvSpPr>
          <p:nvPr>
            <p:ph type="body" idx="1"/>
          </p:nvPr>
        </p:nvSpPr>
        <p:spPr>
          <a:xfrm>
            <a:off x="287338" y="1123950"/>
            <a:ext cx="8533134" cy="5106988"/>
          </a:xfrm>
          <a:solidFill>
            <a:schemeClr val="bg1"/>
          </a:solidFill>
          <a:ln>
            <a:noFill/>
          </a:ln>
          <a:effectLst>
            <a:outerShdw sx="1000" sy="1000" algn="ctr" rotWithShape="0">
              <a:srgbClr val="B2B2B2"/>
            </a:outerShdw>
          </a:effectLst>
        </p:spPr>
        <p:txBody>
          <a:bodyPr/>
          <a:lstStyle/>
          <a:p>
            <a:pPr>
              <a:buFontTx/>
              <a:buChar char="•"/>
            </a:pPr>
            <a:r>
              <a:rPr lang="en-US" sz="1600" b="1" u="sng" dirty="0" smtClean="0">
                <a:solidFill>
                  <a:srgbClr val="0033CC"/>
                </a:solidFill>
              </a:rPr>
              <a:t>F</a:t>
            </a:r>
            <a:r>
              <a:rPr lang="en-US" sz="1600" b="1" dirty="0" smtClean="0"/>
              <a:t>inancial </a:t>
            </a:r>
            <a:r>
              <a:rPr lang="en-US" sz="1600" b="1" u="sng" dirty="0" smtClean="0">
                <a:solidFill>
                  <a:srgbClr val="0033CC"/>
                </a:solidFill>
              </a:rPr>
              <a:t>T</a:t>
            </a:r>
            <a:r>
              <a:rPr lang="en-US" sz="1600" b="1" dirty="0" smtClean="0"/>
              <a:t>ransaction </a:t>
            </a:r>
            <a:r>
              <a:rPr lang="en-US" sz="1600" b="1" u="sng" dirty="0" smtClean="0">
                <a:solidFill>
                  <a:srgbClr val="0033CC"/>
                </a:solidFill>
              </a:rPr>
              <a:t>T</a:t>
            </a:r>
            <a:r>
              <a:rPr lang="en-US" sz="1600" b="1" dirty="0" smtClean="0"/>
              <a:t>ax = </a:t>
            </a:r>
            <a:r>
              <a:rPr lang="en-US" sz="1600" b="1" dirty="0" err="1" smtClean="0"/>
              <a:t>da</a:t>
            </a:r>
            <a:r>
              <a:rPr lang="sk-SK" sz="1600" b="1" dirty="0" smtClean="0"/>
              <a:t>ň z finančných transakcií</a:t>
            </a:r>
          </a:p>
          <a:p>
            <a:pPr>
              <a:buFontTx/>
              <a:buChar char="•"/>
            </a:pPr>
            <a:r>
              <a:rPr lang="sk-SK" sz="1600" b="1" dirty="0" smtClean="0"/>
              <a:t>Návrh smernice Rady o spoločnom systéme zdaňovania finančných transakcií a o zmene a doplnení smernice Rady 2008/7/ES z 28. septembra 2011</a:t>
            </a:r>
          </a:p>
          <a:p>
            <a:r>
              <a:rPr lang="sk-SK" sz="1600" b="1" u="sng" dirty="0" smtClean="0"/>
              <a:t>Ciele návrhu</a:t>
            </a:r>
          </a:p>
          <a:p>
            <a:pPr lvl="0">
              <a:buFont typeface="Arial" pitchFamily="34" charset="0"/>
              <a:buChar char="•"/>
            </a:pPr>
            <a:r>
              <a:rPr lang="sk-SK" sz="1600" b="1" dirty="0" smtClean="0"/>
              <a:t>Identifikácia nového zdroja príjmov EÚ</a:t>
            </a:r>
          </a:p>
          <a:p>
            <a:pPr lvl="0">
              <a:buFont typeface="Arial" pitchFamily="34" charset="0"/>
              <a:buChar char="•"/>
            </a:pPr>
            <a:r>
              <a:rPr lang="sk-SK" sz="1600" b="1" dirty="0" smtClean="0"/>
              <a:t>Pokrytie nákladov pri možných budúcich finančných krízach</a:t>
            </a:r>
          </a:p>
          <a:p>
            <a:pPr>
              <a:buFont typeface="Arial" pitchFamily="34" charset="0"/>
              <a:buChar char="•"/>
            </a:pPr>
            <a:r>
              <a:rPr lang="sk-SK" sz="1600" b="1" dirty="0" smtClean="0"/>
              <a:t>Kompenzácia oslobodenia od DPH pri finančných inštitúciách </a:t>
            </a:r>
          </a:p>
          <a:p>
            <a:pPr>
              <a:buFont typeface="Arial" pitchFamily="34" charset="0"/>
              <a:buChar char="•"/>
            </a:pPr>
            <a:r>
              <a:rPr lang="sk-SK" sz="1600" b="1" dirty="0" smtClean="0"/>
              <a:t>Zníženie stimulov na vykonávanie vysokorizikových a špekulatívnych operácií </a:t>
            </a:r>
          </a:p>
          <a:p>
            <a:endParaRPr lang="sk-SK" sz="1600" b="1" dirty="0" smtClean="0"/>
          </a:p>
          <a:p>
            <a:pPr>
              <a:buFont typeface="Arial" pitchFamily="34" charset="0"/>
              <a:buChar char="•"/>
            </a:pPr>
            <a:r>
              <a:rPr lang="sk-SK" sz="1600" b="1" dirty="0" smtClean="0"/>
              <a:t>Smernica o FTT sa vzťahuje na všetky finančné transakcie za  predpokladu, že aspoň jedna strana transakcie má sídlo v členskom štáte a že finančná inštitúcia so sídlom na území členského štátu je stranou transakcie, ktorá koná na vlastný účet alebo na účet inej osoby alebo koná v mene strany transakcie. </a:t>
            </a:r>
          </a:p>
          <a:p>
            <a:pPr>
              <a:buFontTx/>
              <a:buChar char="•"/>
            </a:pPr>
            <a:endParaRPr lang="sk-SK" sz="1600" b="1" dirty="0" smtClean="0"/>
          </a:p>
          <a:p>
            <a:pPr lvl="1">
              <a:buFontTx/>
              <a:buChar char="•"/>
            </a:pPr>
            <a:endParaRPr lang="sk-SK" sz="1600" b="1" dirty="0" smtClean="0"/>
          </a:p>
          <a:p>
            <a:pPr>
              <a:buFontTx/>
              <a:buChar char="•"/>
            </a:pPr>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endParaRPr lang="en-US" dirty="0"/>
          </a:p>
        </p:txBody>
      </p:sp>
      <p:sp>
        <p:nvSpPr>
          <p:cNvPr id="443395" name="Rectangle 3"/>
          <p:cNvSpPr>
            <a:spLocks noGrp="1" noChangeArrowheads="1"/>
          </p:cNvSpPr>
          <p:nvPr>
            <p:ph type="body" idx="1"/>
          </p:nvPr>
        </p:nvSpPr>
        <p:spPr>
          <a:xfrm>
            <a:off x="287338" y="1123950"/>
            <a:ext cx="8533134" cy="5106988"/>
          </a:xfrm>
          <a:solidFill>
            <a:schemeClr val="bg1"/>
          </a:solidFill>
          <a:ln>
            <a:noFill/>
          </a:ln>
          <a:effectLst>
            <a:outerShdw sx="1000" sy="1000" algn="ctr" rotWithShape="0">
              <a:srgbClr val="B2B2B2"/>
            </a:outerShdw>
          </a:effectLst>
        </p:spPr>
        <p:txBody>
          <a:bodyPr/>
          <a:lstStyle/>
          <a:p>
            <a:pPr>
              <a:buFontTx/>
              <a:buChar char="•"/>
            </a:pPr>
            <a:r>
              <a:rPr lang="sk-SK" sz="1600" b="1" u="sng" dirty="0" smtClean="0"/>
              <a:t>Finančnou transakciou </a:t>
            </a:r>
            <a:r>
              <a:rPr lang="sk-SK" sz="1600" b="1" dirty="0" smtClean="0"/>
              <a:t>v zmysle FTT rozumieme:</a:t>
            </a:r>
          </a:p>
          <a:p>
            <a:pPr lvl="1">
              <a:buFontTx/>
              <a:buChar char="•"/>
            </a:pPr>
            <a:r>
              <a:rPr lang="sk-SK" sz="1600" b="1" dirty="0" smtClean="0"/>
              <a:t>Nákup a predaj finančných nástrojov (cenných papierov, nástrojov peňažného trhu, podielových listov, zmeniek ...)</a:t>
            </a:r>
          </a:p>
          <a:p>
            <a:pPr lvl="1">
              <a:buFontTx/>
              <a:buChar char="•"/>
            </a:pPr>
            <a:r>
              <a:rPr lang="sk-SK" sz="1600" b="1" dirty="0" smtClean="0"/>
              <a:t>Transfer rizika spojeného s finančným nástrojom v rámci skupiny (aj keď nejde                o kúpu/predaj)</a:t>
            </a:r>
          </a:p>
          <a:p>
            <a:pPr lvl="1">
              <a:buFontTx/>
              <a:buChar char="•"/>
            </a:pPr>
            <a:r>
              <a:rPr lang="sk-SK" sz="1600" b="1" dirty="0" smtClean="0"/>
              <a:t>Uzatváranie derivátových obchodov (opcie, futurity, </a:t>
            </a:r>
            <a:r>
              <a:rPr lang="sk-SK" sz="1600" b="1" dirty="0" err="1" smtClean="0"/>
              <a:t>swapy</a:t>
            </a:r>
            <a:r>
              <a:rPr lang="sk-SK" sz="1600" b="1" dirty="0" smtClean="0"/>
              <a:t>, </a:t>
            </a:r>
            <a:r>
              <a:rPr lang="sk-SK" sz="1600" b="1" dirty="0" err="1" smtClean="0"/>
              <a:t>forwardy</a:t>
            </a:r>
            <a:r>
              <a:rPr lang="sk-SK" sz="1600" b="1" dirty="0" smtClean="0"/>
              <a:t>) týkajúcich sa cenných papierov alebo komodít</a:t>
            </a:r>
          </a:p>
          <a:p>
            <a:pPr>
              <a:buFontTx/>
              <a:buChar char="•"/>
            </a:pPr>
            <a:r>
              <a:rPr lang="sk-SK" sz="1600" b="1" dirty="0" smtClean="0"/>
              <a:t>Definícia </a:t>
            </a:r>
            <a:r>
              <a:rPr lang="sk-SK" sz="1600" b="1" u="sng" dirty="0" smtClean="0"/>
              <a:t>finančnej inštitúcie </a:t>
            </a:r>
            <a:r>
              <a:rPr lang="sk-SK" sz="1600" b="1" dirty="0" smtClean="0"/>
              <a:t>zahŕňa:</a:t>
            </a:r>
          </a:p>
          <a:p>
            <a:pPr lvl="1">
              <a:buFontTx/>
              <a:buChar char="•"/>
            </a:pPr>
            <a:r>
              <a:rPr lang="sk-SK" sz="1600" b="1" dirty="0" smtClean="0"/>
              <a:t>Tradičné finančné inštitúcie (investičné spoločnosti, organizované trhy, úverové inštitúcie, poisťovne, fondy kolektívneho investovania a ich správcovské spoločnosti, alternatívne investičné fondy, dôchodkové fondy, leasingové spoločnosti poskytujúce finančný leasing),</a:t>
            </a:r>
          </a:p>
          <a:p>
            <a:pPr lvl="1">
              <a:buFontTx/>
              <a:buChar char="•"/>
            </a:pPr>
            <a:r>
              <a:rPr lang="sk-SK" sz="1600" b="1" dirty="0" smtClean="0"/>
              <a:t>Holdingové spoločnosti,</a:t>
            </a:r>
          </a:p>
          <a:p>
            <a:pPr lvl="1">
              <a:buFontTx/>
              <a:buChar char="•"/>
            </a:pPr>
            <a:r>
              <a:rPr lang="sk-SK" sz="1600" b="1" dirty="0" smtClean="0"/>
              <a:t>SPV (napr. preberajúce riziká poisťovní),</a:t>
            </a:r>
          </a:p>
          <a:p>
            <a:pPr lvl="1">
              <a:buFontTx/>
              <a:buChar char="•"/>
            </a:pPr>
            <a:r>
              <a:rPr lang="sk-SK" sz="1600" b="1" dirty="0" smtClean="0"/>
              <a:t>Iné spoločnosti, ktoré vykonávajú významné finančné aktivity.</a:t>
            </a:r>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endParaRPr lang="en-US" dirty="0"/>
          </a:p>
        </p:txBody>
      </p:sp>
      <p:sp>
        <p:nvSpPr>
          <p:cNvPr id="443395" name="Rectangle 3"/>
          <p:cNvSpPr>
            <a:spLocks noGrp="1" noChangeArrowheads="1"/>
          </p:cNvSpPr>
          <p:nvPr>
            <p:ph type="body" idx="1"/>
          </p:nvPr>
        </p:nvSpPr>
        <p:spPr>
          <a:xfrm>
            <a:off x="287338" y="1123950"/>
            <a:ext cx="8533134" cy="5106988"/>
          </a:xfrm>
          <a:solidFill>
            <a:schemeClr val="bg1"/>
          </a:solidFill>
          <a:ln>
            <a:noFill/>
          </a:ln>
          <a:effectLst>
            <a:outerShdw sx="1000" sy="1000" algn="ctr" rotWithShape="0">
              <a:srgbClr val="B2B2B2"/>
            </a:outerShdw>
          </a:effectLst>
        </p:spPr>
        <p:txBody>
          <a:bodyPr/>
          <a:lstStyle/>
          <a:p>
            <a:pPr>
              <a:buFont typeface="Arial" pitchFamily="34" charset="0"/>
              <a:buChar char="•"/>
            </a:pPr>
            <a:r>
              <a:rPr lang="cs-CZ" sz="1600" b="1" u="sng" dirty="0" smtClean="0"/>
              <a:t>Daňovým základom</a:t>
            </a:r>
            <a:r>
              <a:rPr lang="cs-CZ" sz="1600" b="1" dirty="0" smtClean="0"/>
              <a:t> je:</a:t>
            </a:r>
          </a:p>
          <a:p>
            <a:pPr lvl="1">
              <a:buFont typeface="Arial" pitchFamily="34" charset="0"/>
              <a:buChar char="•"/>
            </a:pPr>
            <a:r>
              <a:rPr lang="cs-CZ" sz="1600" b="1" dirty="0" smtClean="0"/>
              <a:t>nominálna hodnota derivátovej dohody v prípade derivátových transakcií</a:t>
            </a:r>
          </a:p>
          <a:p>
            <a:pPr lvl="1">
              <a:buFont typeface="Arial" pitchFamily="34" charset="0"/>
              <a:buChar char="•"/>
            </a:pPr>
            <a:r>
              <a:rPr lang="cs-CZ" sz="1600" b="1" dirty="0" smtClean="0"/>
              <a:t>všetko čo predstavuje úhradu za prevod v prípade iných ako derivátových transakcií (ak je táto úhrada nižšia ako trhová cena, základom dane je trhová cena)</a:t>
            </a:r>
          </a:p>
          <a:p>
            <a:r>
              <a:rPr lang="sk-SK" sz="1600" b="1" dirty="0" smtClean="0"/>
              <a:t>FTT sa má uplatňovať na hrubú sumu transakcie pred akýmkoľvek </a:t>
            </a:r>
            <a:r>
              <a:rPr lang="sk-SK" sz="1600" b="1" dirty="0" err="1" smtClean="0"/>
              <a:t>vysporiadaním</a:t>
            </a:r>
            <a:r>
              <a:rPr lang="sk-SK" sz="1600" b="1" dirty="0" smtClean="0"/>
              <a:t>. </a:t>
            </a:r>
          </a:p>
          <a:p>
            <a:endParaRPr lang="cs-CZ" sz="1600" b="1" dirty="0" smtClean="0"/>
          </a:p>
          <a:p>
            <a:pPr>
              <a:buFont typeface="Arial" pitchFamily="34" charset="0"/>
              <a:buChar char="•"/>
            </a:pPr>
            <a:r>
              <a:rPr lang="cs-CZ" sz="1600" b="1" u="sng" dirty="0" smtClean="0"/>
              <a:t>Osobou povinnou platiť daň</a:t>
            </a:r>
            <a:r>
              <a:rPr lang="cs-CZ" sz="1600" b="1" dirty="0" smtClean="0"/>
              <a:t> je každá inštitúcia, ak:</a:t>
            </a:r>
          </a:p>
          <a:p>
            <a:pPr lvl="1">
              <a:buFont typeface="Arial" pitchFamily="34" charset="0"/>
              <a:buChar char="•"/>
            </a:pPr>
            <a:r>
              <a:rPr lang="cs-CZ" sz="1600" b="1" dirty="0" smtClean="0"/>
              <a:t>je stranou transakcie (aj keď koná na účet inej osoby)</a:t>
            </a:r>
          </a:p>
          <a:p>
            <a:pPr lvl="1">
              <a:buFont typeface="Arial" pitchFamily="34" charset="0"/>
              <a:buChar char="•"/>
            </a:pPr>
            <a:r>
              <a:rPr lang="cs-CZ" sz="1600" b="1" dirty="0" smtClean="0"/>
              <a:t>koná v mene strany transakcie </a:t>
            </a:r>
          </a:p>
          <a:p>
            <a:pPr lvl="1">
              <a:buFont typeface="Arial" pitchFamily="34" charset="0"/>
              <a:buChar char="•"/>
            </a:pPr>
            <a:r>
              <a:rPr lang="cs-CZ" sz="1600" b="1" dirty="0" smtClean="0"/>
              <a:t>sa transakcia vykonala na jej účet. </a:t>
            </a:r>
          </a:p>
          <a:p>
            <a:pPr>
              <a:buFont typeface="Arial" pitchFamily="34" charset="0"/>
              <a:buChar char="•"/>
            </a:pPr>
            <a:r>
              <a:rPr lang="cs-CZ" sz="1600" b="1" dirty="0" smtClean="0"/>
              <a:t>Daň z finančných operácií je zdaniteľná pre každú finančnú inštitúciu, to zn., že celková miera použitá pre operácie zahŕňajúce dve protistrany z EÚ bude 0,2% pre nederivátové operácie a 0,02%  pre operácie s derivátmi.  </a:t>
            </a:r>
            <a:endParaRPr lang="sk-SK" sz="1600" b="1" dirty="0" smtClean="0"/>
          </a:p>
          <a:p>
            <a:endParaRPr lang="en-GB" dirty="0" smtClean="0"/>
          </a:p>
          <a:p>
            <a:pPr lvl="1">
              <a:buFontTx/>
              <a:buChar char="•"/>
            </a:pPr>
            <a:endParaRPr lang="sk-SK" sz="1600" b="1" dirty="0" smtClean="0"/>
          </a:p>
          <a:p>
            <a:pPr>
              <a:buFontTx/>
              <a:buChar char="•"/>
            </a:pPr>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endParaRPr lang="en-US" dirty="0"/>
          </a:p>
        </p:txBody>
      </p:sp>
      <p:sp>
        <p:nvSpPr>
          <p:cNvPr id="443395" name="Rectangle 3"/>
          <p:cNvSpPr>
            <a:spLocks noGrp="1" noChangeArrowheads="1"/>
          </p:cNvSpPr>
          <p:nvPr>
            <p:ph type="body" idx="1"/>
          </p:nvPr>
        </p:nvSpPr>
        <p:spPr>
          <a:xfrm>
            <a:off x="287338" y="1123950"/>
            <a:ext cx="8533134" cy="5106988"/>
          </a:xfrm>
          <a:solidFill>
            <a:schemeClr val="bg1"/>
          </a:solidFill>
          <a:ln>
            <a:noFill/>
          </a:ln>
          <a:effectLst>
            <a:outerShdw sx="1000" sy="1000" algn="ctr" rotWithShape="0">
              <a:srgbClr val="B2B2B2"/>
            </a:outerShdw>
          </a:effectLst>
        </p:spPr>
        <p:txBody>
          <a:bodyPr/>
          <a:lstStyle/>
          <a:p>
            <a:pPr>
              <a:buFontTx/>
              <a:buChar char="•"/>
            </a:pPr>
            <a:r>
              <a:rPr lang="sk-SK" sz="1600" b="1" dirty="0" smtClean="0"/>
              <a:t>Daňová povinnosť vzniká v okamihu uskutočnenia každej finančnej transakcie. </a:t>
            </a:r>
          </a:p>
          <a:p>
            <a:pPr>
              <a:buFontTx/>
              <a:buChar char="•"/>
            </a:pPr>
            <a:r>
              <a:rPr lang="sk-SK" sz="1600" b="1" dirty="0" smtClean="0"/>
              <a:t>Minimálna sadzba FTT = 0,1% pre iné ako derivátové zmluvy, 0,01% pre derivátové operácie</a:t>
            </a:r>
          </a:p>
          <a:p>
            <a:pPr>
              <a:buFontTx/>
              <a:buChar char="•"/>
            </a:pPr>
            <a:r>
              <a:rPr lang="sk-SK" sz="1600" b="1" dirty="0" smtClean="0"/>
              <a:t>Daňové priznania na mesačnej báze do 10 dní nasledujúceho mesiaca</a:t>
            </a:r>
          </a:p>
          <a:p>
            <a:pPr>
              <a:buFontTx/>
              <a:buChar char="•"/>
            </a:pPr>
            <a:r>
              <a:rPr lang="sk-SK" sz="1600" b="1" dirty="0" smtClean="0"/>
              <a:t>Implementácia – do 31. decembra 2013</a:t>
            </a:r>
          </a:p>
          <a:p>
            <a:pPr>
              <a:buFontTx/>
              <a:buChar char="•"/>
            </a:pPr>
            <a:r>
              <a:rPr lang="sk-SK" sz="1600" b="1" dirty="0" smtClean="0"/>
              <a:t>Nadobudnutie účinnosti – od 1. januára 2014</a:t>
            </a:r>
          </a:p>
          <a:p>
            <a:pPr>
              <a:buFontTx/>
              <a:buChar char="•"/>
            </a:pPr>
            <a:r>
              <a:rPr lang="sk-SK" sz="1600" b="1" dirty="0" smtClean="0"/>
              <a:t>V súlade s navrhovanou smernicou by sa členské štáty zaviazali, že nezachovajú ani nezavedú dane z finančných transakcií iné ako FTT alebo daň z pridanej hodnoty. </a:t>
            </a:r>
          </a:p>
          <a:p>
            <a:pPr>
              <a:buFontTx/>
              <a:buChar char="•"/>
            </a:pPr>
            <a:r>
              <a:rPr lang="sk-SK" sz="1600" b="1" dirty="0" smtClean="0"/>
              <a:t>Pri sadzbe 0,01</a:t>
            </a:r>
            <a:r>
              <a:rPr lang="en-US" sz="1600" b="1" dirty="0" smtClean="0"/>
              <a:t>% </a:t>
            </a:r>
            <a:r>
              <a:rPr lang="en-US" sz="1600" b="1" dirty="0" err="1" smtClean="0"/>
              <a:t>sa</a:t>
            </a:r>
            <a:r>
              <a:rPr lang="en-US" sz="1600" b="1" dirty="0" smtClean="0"/>
              <a:t> o</a:t>
            </a:r>
            <a:r>
              <a:rPr lang="sk-SK" sz="1600" b="1" dirty="0" smtClean="0"/>
              <a:t>čakáva príjem vo výške 16,4 </a:t>
            </a:r>
            <a:r>
              <a:rPr lang="sk-SK" sz="1600" b="1" dirty="0" smtClean="0"/>
              <a:t>mld. </a:t>
            </a:r>
            <a:r>
              <a:rPr lang="sk-SK" sz="1600" b="1" dirty="0" smtClean="0"/>
              <a:t>Eur a zníženie budúceho rastu HDP o 0,17</a:t>
            </a:r>
            <a:r>
              <a:rPr lang="en-US" sz="1600" b="1" dirty="0" smtClean="0"/>
              <a:t>%</a:t>
            </a:r>
            <a:r>
              <a:rPr lang="sk-SK" sz="1600" b="1" dirty="0" smtClean="0"/>
              <a:t>. V prípade 0,1</a:t>
            </a:r>
            <a:r>
              <a:rPr lang="en-US" sz="1600" b="1" dirty="0" smtClean="0"/>
              <a:t>%</a:t>
            </a:r>
            <a:r>
              <a:rPr lang="sk-SK" sz="1600" b="1" dirty="0" smtClean="0"/>
              <a:t> sadzby je očakávaný príjem vo výške </a:t>
            </a:r>
            <a:r>
              <a:rPr lang="sk-SK" sz="1600" b="1" smtClean="0"/>
              <a:t>73,3 </a:t>
            </a:r>
            <a:r>
              <a:rPr lang="sk-SK" sz="1600" b="1" smtClean="0"/>
              <a:t>mld. </a:t>
            </a:r>
            <a:r>
              <a:rPr lang="sk-SK" sz="1600" b="1" dirty="0" smtClean="0"/>
              <a:t>Eur s poklesom budúceho rastu HDP o 1,76</a:t>
            </a:r>
            <a:r>
              <a:rPr lang="en-US" sz="1600" b="1" dirty="0" smtClean="0"/>
              <a:t>%. </a:t>
            </a:r>
            <a:r>
              <a:rPr lang="en-US" sz="1600" b="1" dirty="0" err="1" smtClean="0"/>
              <a:t>Uveden</a:t>
            </a:r>
            <a:r>
              <a:rPr lang="sk-SK" sz="1600" b="1" dirty="0" smtClean="0"/>
              <a:t>é odhady sú však Európskou komisiou priebežne prehodnocované. </a:t>
            </a:r>
          </a:p>
          <a:p>
            <a:pPr>
              <a:buFontTx/>
              <a:buChar char="•"/>
            </a:pPr>
            <a:endParaRPr lang="sk-SK" sz="1600" b="1" dirty="0" smtClean="0"/>
          </a:p>
          <a:p>
            <a:pPr lvl="1">
              <a:buFontTx/>
              <a:buChar char="•"/>
            </a:pPr>
            <a:endParaRPr lang="sk-SK" sz="1600" b="1" dirty="0" smtClean="0"/>
          </a:p>
          <a:p>
            <a:pPr>
              <a:buFontTx/>
              <a:buChar char="•"/>
            </a:pPr>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r>
              <a:rPr lang="sk-SK" dirty="0" smtClean="0"/>
              <a:t>- argumenty pre a proti</a:t>
            </a:r>
            <a:endParaRPr lang="en-US" dirty="0"/>
          </a:p>
        </p:txBody>
      </p:sp>
      <p:sp>
        <p:nvSpPr>
          <p:cNvPr id="443395" name="Rectangle 3"/>
          <p:cNvSpPr>
            <a:spLocks noGrp="1" noChangeArrowheads="1"/>
          </p:cNvSpPr>
          <p:nvPr>
            <p:ph type="body" idx="1"/>
          </p:nvPr>
        </p:nvSpPr>
        <p:spPr>
          <a:xfrm>
            <a:off x="287338" y="1123950"/>
            <a:ext cx="8533134" cy="5106988"/>
          </a:xfrm>
          <a:solidFill>
            <a:schemeClr val="bg1"/>
          </a:solidFill>
          <a:ln>
            <a:noFill/>
          </a:ln>
          <a:effectLst>
            <a:outerShdw sx="1000" sy="1000" algn="ctr" rotWithShape="0">
              <a:srgbClr val="B2B2B2"/>
            </a:outerShdw>
          </a:effectLst>
        </p:spPr>
        <p:txBody>
          <a:bodyPr/>
          <a:lstStyle/>
          <a:p>
            <a:pPr lvl="1">
              <a:buFontTx/>
              <a:buChar char="•"/>
            </a:pPr>
            <a:endParaRPr lang="sk-SK" sz="1600" b="1" dirty="0" smtClean="0"/>
          </a:p>
          <a:p>
            <a:pPr>
              <a:buFontTx/>
              <a:buChar char="•"/>
            </a:pPr>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sp>
        <p:nvSpPr>
          <p:cNvPr id="6" name="Rectangle 3"/>
          <p:cNvSpPr txBox="1">
            <a:spLocks noChangeArrowheads="1"/>
          </p:cNvSpPr>
          <p:nvPr/>
        </p:nvSpPr>
        <p:spPr bwMode="auto">
          <a:xfrm>
            <a:off x="179512" y="1052736"/>
            <a:ext cx="8533134" cy="5106988"/>
          </a:xfrm>
          <a:prstGeom prst="rect">
            <a:avLst/>
          </a:prstGeom>
          <a:solidFill>
            <a:schemeClr val="bg1"/>
          </a:solidFill>
          <a:ln w="9525">
            <a:noFill/>
            <a:miter lim="800000"/>
            <a:headEnd/>
            <a:tailEnd/>
          </a:ln>
          <a:effectLst>
            <a:outerShdw sx="1000" sy="1000" algn="ctr" rotWithShape="0">
              <a:srgbClr val="B2B2B2"/>
            </a:outerShdw>
          </a:effectLst>
        </p:spPr>
        <p:txBody>
          <a:bodyPr vert="horz" wrap="square" lIns="91440" tIns="45720" rIns="91440" bIns="45720" numCol="1" anchor="t" anchorCtr="0" compatLnSpc="1">
            <a:prstTxWarp prst="textNoShape">
              <a:avLst/>
            </a:prstTxWarp>
          </a:bodyPr>
          <a:lstStyle/>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Zníženie konkurencieschopnosti EÚ, tlak na globálnu zhodu </a:t>
            </a:r>
          </a:p>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Riziko premiestnenia finančných investícií</a:t>
            </a:r>
          </a:p>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Presun nákladov dane na konečného klienta</a:t>
            </a:r>
          </a:p>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Negatívny vplyv na dôchodkové fondy</a:t>
            </a:r>
          </a:p>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Zníženie likvidity na trhu, zvýšenie nákladov na kapitál</a:t>
            </a:r>
          </a:p>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Uprednostnenie uplatňovania DPH na finančné služby</a:t>
            </a:r>
          </a:p>
          <a:p>
            <a:pPr>
              <a:lnSpc>
                <a:spcPct val="200000"/>
              </a:lnSpc>
              <a:spcBef>
                <a:spcPct val="50000"/>
              </a:spcBef>
              <a:buClr>
                <a:srgbClr val="007C92"/>
              </a:buClr>
              <a:buFontTx/>
              <a:buChar char="•"/>
            </a:pPr>
            <a:r>
              <a:rPr lang="en-US" sz="1600" b="1" dirty="0" smtClean="0">
                <a:latin typeface="+mn-lt"/>
                <a:cs typeface="+mn-cs"/>
              </a:rPr>
              <a:t>   </a:t>
            </a:r>
            <a:r>
              <a:rPr lang="sk-SK" sz="1600" b="1" dirty="0" smtClean="0">
                <a:latin typeface="+mn-lt"/>
                <a:cs typeface="+mn-cs"/>
              </a:rPr>
              <a:t>Daň z finančných aktivít ako alternatíva dane z finančných transakcií</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r>
              <a:rPr lang="sk-SK" dirty="0" smtClean="0"/>
              <a:t> z pohľadu členských štátov</a:t>
            </a:r>
            <a:endParaRPr lang="en-US" dirty="0"/>
          </a:p>
        </p:txBody>
      </p:sp>
      <p:sp>
        <p:nvSpPr>
          <p:cNvPr id="443395" name="Rectangle 3"/>
          <p:cNvSpPr>
            <a:spLocks noGrp="1" noChangeArrowheads="1"/>
          </p:cNvSpPr>
          <p:nvPr>
            <p:ph type="body" idx="1"/>
          </p:nvPr>
        </p:nvSpPr>
        <p:spPr>
          <a:xfrm>
            <a:off x="287338" y="1123950"/>
            <a:ext cx="2916510" cy="1512962"/>
          </a:xfrm>
          <a:solidFill>
            <a:schemeClr val="bg1"/>
          </a:solidFill>
          <a:ln>
            <a:noFill/>
          </a:ln>
          <a:effectLst>
            <a:outerShdw sx="1000" sy="1000" algn="ctr" rotWithShape="0">
              <a:srgbClr val="B2B2B2"/>
            </a:outerShdw>
          </a:effectLst>
        </p:spPr>
        <p:txBody>
          <a:bodyPr/>
          <a:lstStyle/>
          <a:p>
            <a:pPr>
              <a:buFont typeface="Arial" pitchFamily="34" charset="0"/>
              <a:buChar char="•"/>
            </a:pPr>
            <a:r>
              <a:rPr lang="cs-CZ" sz="1600" b="1" dirty="0" smtClean="0"/>
              <a:t>Odo dňa svojho zverejnenia vyvolal návrh Európskej komisie o dani z finančných operácií výraznú vlnu verejnej a politickej diskusie</a:t>
            </a:r>
          </a:p>
          <a:p>
            <a:pPr>
              <a:buFont typeface="Arial" pitchFamily="34" charset="0"/>
              <a:buChar char="•"/>
            </a:pPr>
            <a:r>
              <a:rPr lang="sk-SK" sz="1600" b="1" dirty="0" smtClean="0"/>
              <a:t>Hlavní zástancovia návrhu: Francúzsko, Nemecko, Taliansko, Španielsko, Belgicko, Rakúsko, Portugalsko, Fínsko, Grécko</a:t>
            </a:r>
          </a:p>
          <a:p>
            <a:pPr>
              <a:buFont typeface="Arial" pitchFamily="34" charset="0"/>
              <a:buChar char="•"/>
            </a:pPr>
            <a:r>
              <a:rPr lang="sk-SK" sz="1600" b="1" dirty="0" smtClean="0"/>
              <a:t>Hlavní odporcovia: Veľká Británia, Švédsko a Holandsko</a:t>
            </a:r>
          </a:p>
          <a:p>
            <a:pPr lvl="1">
              <a:buFontTx/>
              <a:buChar char="•"/>
            </a:pPr>
            <a:endParaRPr lang="sk-SK" sz="1600" b="1" dirty="0" smtClean="0"/>
          </a:p>
          <a:p>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pic>
        <p:nvPicPr>
          <p:cNvPr id="6" name="Picture 5" descr="Final map.jpg"/>
          <p:cNvPicPr/>
          <p:nvPr/>
        </p:nvPicPr>
        <p:blipFill>
          <a:blip r:embed="rId2" cstate="print"/>
          <a:stretch>
            <a:fillRect/>
          </a:stretch>
        </p:blipFill>
        <p:spPr>
          <a:xfrm>
            <a:off x="3131840" y="1196752"/>
            <a:ext cx="5760720" cy="4825290"/>
          </a:xfrm>
          <a:prstGeom prst="rect">
            <a:avLst/>
          </a:prstGeom>
        </p:spPr>
      </p:pic>
      <p:sp>
        <p:nvSpPr>
          <p:cNvPr id="7" name="TextBox 6"/>
          <p:cNvSpPr txBox="1"/>
          <p:nvPr/>
        </p:nvSpPr>
        <p:spPr>
          <a:xfrm>
            <a:off x="2932043" y="6021288"/>
            <a:ext cx="6211957" cy="230832"/>
          </a:xfrm>
          <a:prstGeom prst="rect">
            <a:avLst/>
          </a:prstGeom>
          <a:noFill/>
        </p:spPr>
        <p:txBody>
          <a:bodyPr wrap="none" rtlCol="0">
            <a:spAutoFit/>
          </a:bodyPr>
          <a:lstStyle/>
          <a:p>
            <a:r>
              <a:rPr lang="en-US" sz="900" dirty="0" err="1" smtClean="0"/>
              <a:t>Zdroj</a:t>
            </a:r>
            <a:r>
              <a:rPr lang="en-US" sz="900" dirty="0" smtClean="0"/>
              <a:t>: P</a:t>
            </a:r>
            <a:r>
              <a:rPr lang="cs-CZ" sz="900" dirty="0" smtClean="0"/>
              <a:t>rieskum uskutočnen</a:t>
            </a:r>
            <a:r>
              <a:rPr lang="sk-SK" sz="900" dirty="0" smtClean="0"/>
              <a:t>ý </a:t>
            </a:r>
            <a:r>
              <a:rPr lang="cs-CZ" sz="900" dirty="0" smtClean="0"/>
              <a:t>od 18. januára 2012 do 20. januára 2012 v rámci členských firiem spoločnosti KPMG </a:t>
            </a:r>
            <a:endParaRPr lang="sk-SK" sz="9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r>
              <a:rPr lang="sk-SK" dirty="0" smtClean="0"/>
              <a:t> vo svete</a:t>
            </a:r>
            <a:endParaRPr lang="en-US" dirty="0"/>
          </a:p>
        </p:txBody>
      </p:sp>
      <p:sp>
        <p:nvSpPr>
          <p:cNvPr id="443395" name="Rectangle 3"/>
          <p:cNvSpPr>
            <a:spLocks noGrp="1" noChangeArrowheads="1"/>
          </p:cNvSpPr>
          <p:nvPr>
            <p:ph type="body" idx="1"/>
          </p:nvPr>
        </p:nvSpPr>
        <p:spPr>
          <a:xfrm>
            <a:off x="287338" y="1123950"/>
            <a:ext cx="2916510" cy="1512962"/>
          </a:xfrm>
          <a:solidFill>
            <a:schemeClr val="bg1"/>
          </a:solidFill>
          <a:ln>
            <a:noFill/>
          </a:ln>
          <a:effectLst>
            <a:outerShdw sx="1000" sy="1000" algn="ctr" rotWithShape="0">
              <a:srgbClr val="B2B2B2"/>
            </a:outerShdw>
          </a:effectLst>
        </p:spPr>
        <p:txBody>
          <a:bodyPr/>
          <a:lstStyle/>
          <a:p>
            <a:pPr lvl="1">
              <a:buFontTx/>
              <a:buChar char="•"/>
            </a:pPr>
            <a:endParaRPr lang="sk-SK" sz="1600" b="1" dirty="0" smtClean="0"/>
          </a:p>
          <a:p>
            <a:endParaRPr lang="en-US" sz="1600" b="1" dirty="0"/>
          </a:p>
        </p:txBody>
      </p:sp>
      <p:sp>
        <p:nvSpPr>
          <p:cNvPr id="5" name="Footer Placeholder 5"/>
          <p:cNvSpPr>
            <a:spLocks noGrp="1"/>
          </p:cNvSpPr>
          <p:nvPr>
            <p:ph type="ftr" sz="quarter" idx="4294967295"/>
          </p:nvPr>
        </p:nvSpPr>
        <p:spPr bwMode="auto">
          <a:xfrm>
            <a:off x="179388" y="6381750"/>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83568" y="1052736"/>
            <a:ext cx="7236296"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smtClean="0"/>
              <a:t>FTT</a:t>
            </a:r>
            <a:r>
              <a:rPr lang="sk-SK" dirty="0" smtClean="0"/>
              <a:t> vo svete</a:t>
            </a:r>
            <a:endParaRPr lang="en-US" dirty="0"/>
          </a:p>
        </p:txBody>
      </p:sp>
      <p:sp>
        <p:nvSpPr>
          <p:cNvPr id="443395" name="Rectangle 3"/>
          <p:cNvSpPr>
            <a:spLocks noGrp="1" noChangeArrowheads="1"/>
          </p:cNvSpPr>
          <p:nvPr>
            <p:ph type="body" idx="1"/>
          </p:nvPr>
        </p:nvSpPr>
        <p:spPr>
          <a:xfrm>
            <a:off x="287338" y="1123950"/>
            <a:ext cx="2916510" cy="1512962"/>
          </a:xfrm>
          <a:solidFill>
            <a:schemeClr val="bg1"/>
          </a:solidFill>
          <a:ln>
            <a:noFill/>
          </a:ln>
          <a:effectLst>
            <a:outerShdw sx="1000" sy="1000" algn="ctr" rotWithShape="0">
              <a:srgbClr val="B2B2B2"/>
            </a:outerShdw>
          </a:effectLst>
        </p:spPr>
        <p:txBody>
          <a:bodyPr/>
          <a:lstStyle/>
          <a:p>
            <a:pPr lvl="1">
              <a:buFontTx/>
              <a:buChar char="•"/>
            </a:pPr>
            <a:endParaRPr lang="sk-SK" sz="1600" b="1" dirty="0" smtClean="0"/>
          </a:p>
          <a:p>
            <a:endParaRPr lang="en-US" sz="1600" b="1" dirty="0"/>
          </a:p>
        </p:txBody>
      </p:sp>
      <p:sp>
        <p:nvSpPr>
          <p:cNvPr id="5" name="Footer Placeholder 5"/>
          <p:cNvSpPr>
            <a:spLocks noGrp="1"/>
          </p:cNvSpPr>
          <p:nvPr>
            <p:ph type="ftr" sz="quarter" idx="4294967295"/>
          </p:nvPr>
        </p:nvSpPr>
        <p:spPr bwMode="auto">
          <a:xfrm>
            <a:off x="179512" y="6381328"/>
            <a:ext cx="5905500" cy="2794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spcBef>
                <a:spcPct val="50000"/>
              </a:spcBef>
              <a:buClr>
                <a:srgbClr val="007C92"/>
              </a:buClr>
              <a:buFontTx/>
              <a:buChar char="•"/>
              <a:defRPr sz="900">
                <a:solidFill>
                  <a:srgbClr val="00338D"/>
                </a:solidFill>
              </a:defRPr>
            </a:lvl1pPr>
          </a:lstStyle>
          <a:p>
            <a:pPr>
              <a:buFontTx/>
              <a:buNone/>
            </a:pPr>
            <a:r>
              <a:rPr lang="en-GB" sz="600" dirty="0" smtClean="0">
                <a:latin typeface="Arial"/>
              </a:rPr>
              <a:t>© </a:t>
            </a:r>
            <a:r>
              <a:rPr lang="sk-SK" sz="600" dirty="0" smtClean="0">
                <a:latin typeface="Arial"/>
              </a:rPr>
              <a:t>2012, KPMG Slovensko Advisory, </a:t>
            </a:r>
            <a:r>
              <a:rPr lang="sk-SK" sz="600" dirty="0" err="1" smtClean="0">
                <a:latin typeface="Arial"/>
              </a:rPr>
              <a:t>k.s</a:t>
            </a:r>
            <a:r>
              <a:rPr lang="sk-SK" sz="600" dirty="0" smtClean="0">
                <a:latin typeface="Arial"/>
              </a:rPr>
              <a:t>. a Slovak </a:t>
            </a:r>
            <a:r>
              <a:rPr lang="sk-SK" sz="600" dirty="0" err="1" smtClean="0">
                <a:latin typeface="Arial"/>
              </a:rPr>
              <a:t>limited</a:t>
            </a:r>
            <a:r>
              <a:rPr lang="sk-SK" sz="600" dirty="0" smtClean="0">
                <a:latin typeface="Arial"/>
              </a:rPr>
              <a:t> </a:t>
            </a:r>
            <a:r>
              <a:rPr lang="sk-SK" sz="600" dirty="0" err="1" smtClean="0">
                <a:latin typeface="Arial"/>
              </a:rPr>
              <a:t>partnership</a:t>
            </a:r>
            <a:r>
              <a:rPr lang="en-GB" sz="600" dirty="0" smtClean="0">
                <a:latin typeface="Arial"/>
              </a:rPr>
              <a:t> and a member firm of the KPMG network of independent member firms affiliated with KPMG International Cooperative (‘KPMG International’), a Swiss entity. All rights reserved.</a:t>
            </a:r>
          </a:p>
          <a:p>
            <a:endParaRPr lang="en-US" sz="400" dirty="0" smtClean="0"/>
          </a:p>
          <a:p>
            <a:endParaRPr lang="en-US" dirty="0"/>
          </a:p>
        </p:txBody>
      </p:sp>
      <p:graphicFrame>
        <p:nvGraphicFramePr>
          <p:cNvPr id="6" name="Table 5"/>
          <p:cNvGraphicFramePr>
            <a:graphicFrameLocks noGrp="1"/>
          </p:cNvGraphicFramePr>
          <p:nvPr/>
        </p:nvGraphicFramePr>
        <p:xfrm>
          <a:off x="251520" y="1106886"/>
          <a:ext cx="8136904" cy="4775714"/>
        </p:xfrm>
        <a:graphic>
          <a:graphicData uri="http://schemas.openxmlformats.org/drawingml/2006/table">
            <a:tbl>
              <a:tblPr firstRow="1" bandRow="1">
                <a:tableStyleId>{2D5ABB26-0587-4C30-8999-92F81FD0307C}</a:tableStyleId>
              </a:tblPr>
              <a:tblGrid>
                <a:gridCol w="2229976"/>
                <a:gridCol w="5906928"/>
              </a:tblGrid>
              <a:tr h="276124">
                <a:tc>
                  <a:txBody>
                    <a:bodyPr/>
                    <a:lstStyle/>
                    <a:p>
                      <a:pPr marL="0" indent="0">
                        <a:tabLst>
                          <a:tab pos="2236788" algn="l"/>
                        </a:tabLst>
                      </a:pPr>
                      <a:r>
                        <a:rPr lang="en-US" sz="1100" dirty="0" smtClean="0"/>
                        <a:t>Argent</a:t>
                      </a:r>
                      <a:r>
                        <a:rPr lang="sk-SK" sz="1100" dirty="0" smtClean="0"/>
                        <a:t>í</a:t>
                      </a:r>
                      <a:r>
                        <a:rPr lang="en-US" sz="1100" dirty="0" err="1" smtClean="0"/>
                        <a:t>na</a:t>
                      </a:r>
                      <a:endParaRPr lang="sk-SK" sz="1100" dirty="0"/>
                    </a:p>
                  </a:txBody>
                  <a:tcPr/>
                </a:tc>
                <a:tc>
                  <a:txBody>
                    <a:bodyPr/>
                    <a:lstStyle/>
                    <a:p>
                      <a:r>
                        <a:rPr lang="en-US" sz="1100" dirty="0" smtClean="0"/>
                        <a:t>0</a:t>
                      </a:r>
                      <a:r>
                        <a:rPr lang="sk-SK" sz="1100" dirty="0" smtClean="0"/>
                        <a:t>,</a:t>
                      </a:r>
                      <a:r>
                        <a:rPr lang="en-US" sz="1100" dirty="0" smtClean="0"/>
                        <a:t>6%</a:t>
                      </a:r>
                      <a:r>
                        <a:rPr lang="sk-SK" sz="1100" dirty="0" smtClean="0"/>
                        <a:t> </a:t>
                      </a:r>
                      <a:r>
                        <a:rPr lang="en-US" sz="1100" dirty="0" smtClean="0"/>
                        <a:t>- </a:t>
                      </a:r>
                      <a:r>
                        <a:rPr lang="sk-SK" sz="1100" dirty="0" smtClean="0"/>
                        <a:t>akcie,</a:t>
                      </a:r>
                      <a:r>
                        <a:rPr lang="sk-SK" sz="1100" baseline="0" dirty="0" smtClean="0"/>
                        <a:t> podnikové a štátne dlhopisy a futurity</a:t>
                      </a:r>
                      <a:endParaRPr lang="sk-SK" sz="1100" dirty="0"/>
                    </a:p>
                  </a:txBody>
                  <a:tcPr/>
                </a:tc>
              </a:tr>
              <a:tr h="277810">
                <a:tc>
                  <a:txBody>
                    <a:bodyPr/>
                    <a:lstStyle/>
                    <a:p>
                      <a:r>
                        <a:rPr lang="sk-SK" sz="1100" dirty="0" smtClean="0"/>
                        <a:t>Austrália</a:t>
                      </a:r>
                      <a:endParaRPr lang="sk-SK" sz="1100" dirty="0"/>
                    </a:p>
                  </a:txBody>
                  <a:tcPr/>
                </a:tc>
                <a:tc>
                  <a:txBody>
                    <a:bodyPr/>
                    <a:lstStyle/>
                    <a:p>
                      <a:r>
                        <a:rPr lang="sk-SK" sz="1100" dirty="0" smtClean="0"/>
                        <a:t>0,3%</a:t>
                      </a:r>
                      <a:r>
                        <a:rPr lang="sk-SK" sz="1100" baseline="0" dirty="0" smtClean="0"/>
                        <a:t> </a:t>
                      </a:r>
                      <a:r>
                        <a:rPr lang="en-US" sz="1100" baseline="0" dirty="0" smtClean="0"/>
                        <a:t>- </a:t>
                      </a:r>
                      <a:r>
                        <a:rPr lang="sk-SK" sz="1100" baseline="0" dirty="0" smtClean="0"/>
                        <a:t>akcie a 0,6% podnikové dlhopisy</a:t>
                      </a:r>
                      <a:endParaRPr lang="sk-SK" sz="1100" dirty="0"/>
                    </a:p>
                  </a:txBody>
                  <a:tcPr/>
                </a:tc>
              </a:tr>
              <a:tr h="283050">
                <a:tc>
                  <a:txBody>
                    <a:bodyPr/>
                    <a:lstStyle/>
                    <a:p>
                      <a:r>
                        <a:rPr lang="sk-SK" sz="1100" dirty="0" smtClean="0"/>
                        <a:t>Čile</a:t>
                      </a:r>
                      <a:endParaRPr lang="sk-SK" sz="1100" dirty="0"/>
                    </a:p>
                  </a:txBody>
                  <a:tcPr/>
                </a:tc>
                <a:tc>
                  <a:txBody>
                    <a:bodyPr/>
                    <a:lstStyle/>
                    <a:p>
                      <a:r>
                        <a:rPr lang="sk-SK" sz="1100" dirty="0" smtClean="0"/>
                        <a:t>18% DPH náklady</a:t>
                      </a:r>
                      <a:r>
                        <a:rPr lang="sk-SK" sz="1100" baseline="0" dirty="0" smtClean="0"/>
                        <a:t> na akcie a dlhopisy</a:t>
                      </a:r>
                      <a:endParaRPr lang="sk-SK" sz="1100" dirty="0"/>
                    </a:p>
                  </a:txBody>
                  <a:tcPr/>
                </a:tc>
              </a:tr>
              <a:tr h="283050">
                <a:tc>
                  <a:txBody>
                    <a:bodyPr/>
                    <a:lstStyle/>
                    <a:p>
                      <a:r>
                        <a:rPr lang="sk-SK" sz="1100" dirty="0" smtClean="0"/>
                        <a:t>Čína</a:t>
                      </a:r>
                      <a:endParaRPr lang="sk-SK" sz="1100" dirty="0"/>
                    </a:p>
                  </a:txBody>
                  <a:tcPr/>
                </a:tc>
                <a:tc>
                  <a:txBody>
                    <a:bodyPr/>
                    <a:lstStyle/>
                    <a:p>
                      <a:r>
                        <a:rPr lang="sk-SK" sz="1100" dirty="0" smtClean="0"/>
                        <a:t>0,5 alebo 0,8% </a:t>
                      </a:r>
                      <a:r>
                        <a:rPr lang="en-US" sz="1100" dirty="0" smtClean="0"/>
                        <a:t>- </a:t>
                      </a:r>
                      <a:r>
                        <a:rPr lang="sk-SK" sz="1100" dirty="0" smtClean="0"/>
                        <a:t>dlhopisy</a:t>
                      </a:r>
                      <a:endParaRPr lang="sk-SK" sz="1100" dirty="0"/>
                    </a:p>
                  </a:txBody>
                  <a:tcPr/>
                </a:tc>
              </a:tr>
              <a:tr h="283050">
                <a:tc>
                  <a:txBody>
                    <a:bodyPr/>
                    <a:lstStyle/>
                    <a:p>
                      <a:r>
                        <a:rPr lang="sk-SK" sz="1100" dirty="0" smtClean="0"/>
                        <a:t>Kolumbia</a:t>
                      </a:r>
                      <a:endParaRPr lang="sk-SK" sz="1100" dirty="0"/>
                    </a:p>
                  </a:txBody>
                  <a:tcPr/>
                </a:tc>
                <a:tc>
                  <a:txBody>
                    <a:bodyPr/>
                    <a:lstStyle/>
                    <a:p>
                      <a:r>
                        <a:rPr lang="sk-SK" sz="1100" dirty="0" smtClean="0"/>
                        <a:t>1,5% </a:t>
                      </a:r>
                      <a:r>
                        <a:rPr lang="en-US" sz="1100" dirty="0" smtClean="0"/>
                        <a:t>- </a:t>
                      </a:r>
                      <a:r>
                        <a:rPr lang="sk-SK" sz="1100" dirty="0" smtClean="0"/>
                        <a:t>akcie, podnikové a štátne dlhopisy</a:t>
                      </a:r>
                      <a:endParaRPr lang="sk-SK" sz="1100" dirty="0"/>
                    </a:p>
                  </a:txBody>
                  <a:tcPr/>
                </a:tc>
              </a:tr>
              <a:tr h="283050">
                <a:tc>
                  <a:txBody>
                    <a:bodyPr/>
                    <a:lstStyle/>
                    <a:p>
                      <a:r>
                        <a:rPr lang="sk-SK" sz="1100" dirty="0" err="1" smtClean="0"/>
                        <a:t>Hong</a:t>
                      </a:r>
                      <a:r>
                        <a:rPr lang="sk-SK" sz="1100" dirty="0" smtClean="0"/>
                        <a:t> </a:t>
                      </a:r>
                      <a:r>
                        <a:rPr lang="sk-SK" sz="1100" dirty="0" err="1" smtClean="0"/>
                        <a:t>Kong</a:t>
                      </a:r>
                      <a:endParaRPr lang="sk-SK" sz="1100" dirty="0"/>
                    </a:p>
                  </a:txBody>
                  <a:tcPr/>
                </a:tc>
                <a:tc>
                  <a:txBody>
                    <a:bodyPr/>
                    <a:lstStyle/>
                    <a:p>
                      <a:r>
                        <a:rPr lang="sk-SK" sz="1100" dirty="0" smtClean="0"/>
                        <a:t>0,3% </a:t>
                      </a:r>
                      <a:r>
                        <a:rPr lang="en-US" sz="1100" dirty="0" smtClean="0"/>
                        <a:t>- </a:t>
                      </a:r>
                      <a:r>
                        <a:rPr lang="sk-SK" sz="1100" dirty="0" smtClean="0"/>
                        <a:t>akcie</a:t>
                      </a:r>
                      <a:r>
                        <a:rPr lang="sk-SK" sz="1100" baseline="0" dirty="0" smtClean="0"/>
                        <a:t> + $5 správne poplatky</a:t>
                      </a:r>
                      <a:endParaRPr lang="sk-SK" sz="1100" dirty="0"/>
                    </a:p>
                  </a:txBody>
                  <a:tcPr/>
                </a:tc>
              </a:tr>
              <a:tr h="283050">
                <a:tc>
                  <a:txBody>
                    <a:bodyPr/>
                    <a:lstStyle/>
                    <a:p>
                      <a:r>
                        <a:rPr lang="sk-SK" sz="1100" dirty="0" smtClean="0"/>
                        <a:t>Indonézia</a:t>
                      </a:r>
                      <a:endParaRPr lang="sk-SK" sz="1100" dirty="0"/>
                    </a:p>
                  </a:txBody>
                  <a:tcPr/>
                </a:tc>
                <a:tc>
                  <a:txBody>
                    <a:bodyPr/>
                    <a:lstStyle/>
                    <a:p>
                      <a:r>
                        <a:rPr lang="sk-SK" sz="1100" dirty="0" smtClean="0"/>
                        <a:t>0,1%</a:t>
                      </a:r>
                      <a:r>
                        <a:rPr lang="en-US" sz="1100" baseline="0" dirty="0" smtClean="0"/>
                        <a:t> - </a:t>
                      </a:r>
                      <a:r>
                        <a:rPr lang="sk-SK" sz="1100" baseline="0" dirty="0" smtClean="0"/>
                        <a:t>akcie</a:t>
                      </a:r>
                      <a:endParaRPr lang="sk-SK" sz="1100" dirty="0"/>
                    </a:p>
                  </a:txBody>
                  <a:tcPr/>
                </a:tc>
              </a:tr>
              <a:tr h="283050">
                <a:tc>
                  <a:txBody>
                    <a:bodyPr/>
                    <a:lstStyle/>
                    <a:p>
                      <a:r>
                        <a:rPr lang="sk-SK" sz="1100" dirty="0" smtClean="0"/>
                        <a:t>India</a:t>
                      </a:r>
                      <a:endParaRPr lang="sk-SK" sz="1100" dirty="0"/>
                    </a:p>
                  </a:txBody>
                  <a:tcPr/>
                </a:tc>
                <a:tc>
                  <a:txBody>
                    <a:bodyPr/>
                    <a:lstStyle/>
                    <a:p>
                      <a:r>
                        <a:rPr lang="sk-SK" sz="1100" dirty="0" smtClean="0"/>
                        <a:t>0,5% </a:t>
                      </a:r>
                      <a:r>
                        <a:rPr lang="en-US" sz="1100" dirty="0" smtClean="0"/>
                        <a:t>- </a:t>
                      </a:r>
                      <a:r>
                        <a:rPr lang="sk-SK" sz="1100" dirty="0" smtClean="0"/>
                        <a:t>akcie a podnikové dlhopisy</a:t>
                      </a:r>
                      <a:endParaRPr lang="sk-SK" sz="1100" dirty="0"/>
                    </a:p>
                  </a:txBody>
                  <a:tcPr/>
                </a:tc>
              </a:tr>
              <a:tr h="283050">
                <a:tc>
                  <a:txBody>
                    <a:bodyPr/>
                    <a:lstStyle/>
                    <a:p>
                      <a:r>
                        <a:rPr lang="sk-SK" sz="1100" dirty="0" smtClean="0"/>
                        <a:t>Japonsko</a:t>
                      </a:r>
                      <a:endParaRPr lang="sk-SK" sz="1100" dirty="0"/>
                    </a:p>
                  </a:txBody>
                  <a:tcPr/>
                </a:tc>
                <a:tc>
                  <a:txBody>
                    <a:bodyPr/>
                    <a:lstStyle/>
                    <a:p>
                      <a:r>
                        <a:rPr lang="sk-SK" sz="1100" dirty="0" smtClean="0"/>
                        <a:t>0,1-0,3% </a:t>
                      </a:r>
                      <a:r>
                        <a:rPr lang="en-US" sz="1100" dirty="0" smtClean="0"/>
                        <a:t>- </a:t>
                      </a:r>
                      <a:r>
                        <a:rPr lang="sk-SK" sz="1100" dirty="0" smtClean="0"/>
                        <a:t>akcie a 0,08-0,16% podnikové dlhopisy</a:t>
                      </a:r>
                      <a:endParaRPr lang="sk-SK" sz="1100" dirty="0"/>
                    </a:p>
                  </a:txBody>
                  <a:tcPr/>
                </a:tc>
              </a:tr>
              <a:tr h="283050">
                <a:tc>
                  <a:txBody>
                    <a:bodyPr/>
                    <a:lstStyle/>
                    <a:p>
                      <a:r>
                        <a:rPr lang="sk-SK" sz="1100" dirty="0" smtClean="0"/>
                        <a:t>Malajzia</a:t>
                      </a:r>
                      <a:endParaRPr lang="sk-SK" sz="1100" dirty="0"/>
                    </a:p>
                  </a:txBody>
                  <a:tcPr/>
                </a:tc>
                <a:tc>
                  <a:txBody>
                    <a:bodyPr/>
                    <a:lstStyle/>
                    <a:p>
                      <a:r>
                        <a:rPr lang="sk-SK" sz="1100" dirty="0" smtClean="0"/>
                        <a:t>0,5% </a:t>
                      </a:r>
                      <a:r>
                        <a:rPr lang="en-US" sz="1100" dirty="0" smtClean="0"/>
                        <a:t>-</a:t>
                      </a:r>
                      <a:r>
                        <a:rPr lang="en-US" sz="1100" baseline="0" dirty="0" smtClean="0"/>
                        <a:t> a</a:t>
                      </a:r>
                      <a:r>
                        <a:rPr lang="sk-SK" sz="1100" dirty="0" err="1" smtClean="0"/>
                        <a:t>kcie</a:t>
                      </a:r>
                      <a:r>
                        <a:rPr lang="sk-SK" sz="1100" dirty="0" smtClean="0"/>
                        <a:t> a podnikové dlhopisy,</a:t>
                      </a:r>
                      <a:r>
                        <a:rPr lang="sk-SK" sz="1100" baseline="0" dirty="0" smtClean="0"/>
                        <a:t> 0,015% štátne dlhopisy a 0,0005% futurity</a:t>
                      </a:r>
                      <a:endParaRPr lang="sk-SK" sz="1100" dirty="0"/>
                    </a:p>
                  </a:txBody>
                  <a:tcPr/>
                </a:tc>
              </a:tr>
              <a:tr h="283050">
                <a:tc>
                  <a:txBody>
                    <a:bodyPr/>
                    <a:lstStyle/>
                    <a:p>
                      <a:r>
                        <a:rPr lang="sk-SK" sz="1100" dirty="0" smtClean="0"/>
                        <a:t>Filipíny</a:t>
                      </a:r>
                      <a:endParaRPr lang="sk-SK" sz="1100" dirty="0"/>
                    </a:p>
                  </a:txBody>
                  <a:tcPr/>
                </a:tc>
                <a:tc>
                  <a:txBody>
                    <a:bodyPr/>
                    <a:lstStyle/>
                    <a:p>
                      <a:r>
                        <a:rPr lang="sk-SK" sz="1100" dirty="0" smtClean="0"/>
                        <a:t>10% DPH na náklady na akcie</a:t>
                      </a:r>
                      <a:endParaRPr lang="sk-SK" sz="1100" dirty="0"/>
                    </a:p>
                  </a:txBody>
                  <a:tcPr/>
                </a:tc>
              </a:tr>
              <a:tr h="283050">
                <a:tc>
                  <a:txBody>
                    <a:bodyPr/>
                    <a:lstStyle/>
                    <a:p>
                      <a:r>
                        <a:rPr lang="sk-SK" sz="1100" dirty="0" smtClean="0"/>
                        <a:t>Rusko</a:t>
                      </a:r>
                      <a:endParaRPr lang="sk-SK" sz="1100" dirty="0"/>
                    </a:p>
                  </a:txBody>
                  <a:tcPr/>
                </a:tc>
                <a:tc>
                  <a:txBody>
                    <a:bodyPr/>
                    <a:lstStyle/>
                    <a:p>
                      <a:r>
                        <a:rPr lang="sk-SK" sz="1100" dirty="0" smtClean="0"/>
                        <a:t>0,2% hodnoty</a:t>
                      </a:r>
                      <a:r>
                        <a:rPr lang="sk-SK" sz="1100" baseline="0" dirty="0" smtClean="0"/>
                        <a:t> </a:t>
                      </a:r>
                      <a:r>
                        <a:rPr lang="sk-SK" sz="1100" dirty="0" smtClean="0"/>
                        <a:t>nových akcií</a:t>
                      </a:r>
                      <a:r>
                        <a:rPr lang="sk-SK" sz="1100" baseline="0" dirty="0" smtClean="0"/>
                        <a:t> a emisií dlhopisov</a:t>
                      </a:r>
                      <a:endParaRPr lang="sk-SK" sz="1100" dirty="0"/>
                    </a:p>
                  </a:txBody>
                  <a:tcPr/>
                </a:tc>
              </a:tr>
              <a:tr h="283050">
                <a:tc>
                  <a:txBody>
                    <a:bodyPr/>
                    <a:lstStyle/>
                    <a:p>
                      <a:r>
                        <a:rPr lang="sk-SK" sz="1100" dirty="0" smtClean="0"/>
                        <a:t>Singapur</a:t>
                      </a:r>
                      <a:endParaRPr lang="sk-SK" sz="1100" dirty="0"/>
                    </a:p>
                  </a:txBody>
                  <a:tcPr/>
                </a:tc>
                <a:tc>
                  <a:txBody>
                    <a:bodyPr/>
                    <a:lstStyle/>
                    <a:p>
                      <a:r>
                        <a:rPr lang="sk-SK" sz="1100" dirty="0" smtClean="0"/>
                        <a:t>0,2% </a:t>
                      </a:r>
                      <a:r>
                        <a:rPr lang="en-US" sz="1100" dirty="0" smtClean="0"/>
                        <a:t>- </a:t>
                      </a:r>
                      <a:r>
                        <a:rPr lang="sk-SK" sz="1100" dirty="0" smtClean="0"/>
                        <a:t>akcie</a:t>
                      </a:r>
                      <a:endParaRPr lang="sk-SK" sz="1100" dirty="0"/>
                    </a:p>
                  </a:txBody>
                  <a:tcPr/>
                </a:tc>
              </a:tr>
              <a:tr h="283050">
                <a:tc>
                  <a:txBody>
                    <a:bodyPr/>
                    <a:lstStyle/>
                    <a:p>
                      <a:r>
                        <a:rPr lang="sk-SK" sz="1100" dirty="0" smtClean="0"/>
                        <a:t>Južná</a:t>
                      </a:r>
                      <a:r>
                        <a:rPr lang="sk-SK" sz="1100" baseline="0" dirty="0" smtClean="0"/>
                        <a:t> Afrika</a:t>
                      </a:r>
                      <a:endParaRPr lang="sk-SK" sz="1100" dirty="0"/>
                    </a:p>
                  </a:txBody>
                  <a:tcPr/>
                </a:tc>
                <a:tc>
                  <a:txBody>
                    <a:bodyPr/>
                    <a:lstStyle/>
                    <a:p>
                      <a:r>
                        <a:rPr lang="sk-SK" sz="1100" dirty="0" smtClean="0"/>
                        <a:t>0,25% </a:t>
                      </a:r>
                      <a:r>
                        <a:rPr lang="en-US" sz="1100" dirty="0" smtClean="0"/>
                        <a:t>- </a:t>
                      </a:r>
                      <a:r>
                        <a:rPr lang="sk-SK" sz="1100" dirty="0" smtClean="0"/>
                        <a:t>akcie</a:t>
                      </a:r>
                      <a:endParaRPr lang="sk-SK" sz="1100" dirty="0"/>
                    </a:p>
                  </a:txBody>
                  <a:tcPr/>
                </a:tc>
              </a:tr>
              <a:tr h="283050">
                <a:tc>
                  <a:txBody>
                    <a:bodyPr/>
                    <a:lstStyle/>
                    <a:p>
                      <a:r>
                        <a:rPr lang="sk-SK" sz="1100" dirty="0" smtClean="0"/>
                        <a:t>Južná</a:t>
                      </a:r>
                      <a:r>
                        <a:rPr lang="sk-SK" sz="1100" baseline="0" dirty="0" smtClean="0"/>
                        <a:t> Kórea</a:t>
                      </a:r>
                      <a:endParaRPr lang="sk-SK" sz="1100" dirty="0"/>
                    </a:p>
                  </a:txBody>
                  <a:tcPr/>
                </a:tc>
                <a:tc>
                  <a:txBody>
                    <a:bodyPr/>
                    <a:lstStyle/>
                    <a:p>
                      <a:r>
                        <a:rPr lang="sk-SK" sz="1100" dirty="0" smtClean="0"/>
                        <a:t>0,3% </a:t>
                      </a:r>
                      <a:r>
                        <a:rPr lang="en-US" sz="1100" dirty="0" smtClean="0"/>
                        <a:t>-</a:t>
                      </a:r>
                      <a:r>
                        <a:rPr lang="en-US" sz="1100" baseline="0" dirty="0" smtClean="0"/>
                        <a:t> </a:t>
                      </a:r>
                      <a:r>
                        <a:rPr lang="sk-SK" sz="1100" dirty="0" smtClean="0"/>
                        <a:t>akcie a podnikové dlhopisy</a:t>
                      </a:r>
                      <a:endParaRPr lang="sk-SK" sz="1100" dirty="0"/>
                    </a:p>
                  </a:txBody>
                  <a:tcPr/>
                </a:tc>
              </a:tr>
              <a:tr h="283050">
                <a:tc>
                  <a:txBody>
                    <a:bodyPr/>
                    <a:lstStyle/>
                    <a:p>
                      <a:r>
                        <a:rPr lang="sk-SK" sz="1100" dirty="0" smtClean="0"/>
                        <a:t>Taiwan</a:t>
                      </a:r>
                      <a:endParaRPr lang="sk-SK" sz="1100" dirty="0"/>
                    </a:p>
                  </a:txBody>
                  <a:tcPr/>
                </a:tc>
                <a:tc>
                  <a:txBody>
                    <a:bodyPr/>
                    <a:lstStyle/>
                    <a:p>
                      <a:r>
                        <a:rPr lang="sk-SK" sz="1100" dirty="0" smtClean="0"/>
                        <a:t>0,3% </a:t>
                      </a:r>
                      <a:r>
                        <a:rPr lang="en-US" sz="1100" dirty="0" smtClean="0"/>
                        <a:t>- </a:t>
                      </a:r>
                      <a:r>
                        <a:rPr lang="sk-SK" sz="1100" dirty="0" smtClean="0"/>
                        <a:t>akcie,</a:t>
                      </a:r>
                      <a:r>
                        <a:rPr lang="sk-SK" sz="1100" baseline="0" dirty="0" smtClean="0"/>
                        <a:t> 0,1% podnikové dlhopisy a 0,05% futurity</a:t>
                      </a:r>
                      <a:endParaRPr lang="sk-SK" sz="1100" dirty="0"/>
                    </a:p>
                  </a:txBody>
                  <a:tcPr/>
                </a:tc>
              </a:tr>
              <a:tr h="241221">
                <a:tc>
                  <a:txBody>
                    <a:bodyPr/>
                    <a:lstStyle/>
                    <a:p>
                      <a:r>
                        <a:rPr lang="sk-SK" sz="1100" dirty="0" smtClean="0"/>
                        <a:t>Turecko</a:t>
                      </a:r>
                      <a:endParaRPr lang="sk-SK" sz="1100" dirty="0"/>
                    </a:p>
                  </a:txBody>
                  <a:tcPr/>
                </a:tc>
                <a:tc>
                  <a:txBody>
                    <a:bodyPr/>
                    <a:lstStyle/>
                    <a:p>
                      <a:r>
                        <a:rPr lang="sk-SK" sz="1100" dirty="0" smtClean="0"/>
                        <a:t>0,2%</a:t>
                      </a:r>
                      <a:r>
                        <a:rPr lang="sk-SK" sz="1100" baseline="0" dirty="0" smtClean="0"/>
                        <a:t> </a:t>
                      </a:r>
                      <a:r>
                        <a:rPr lang="en-US" sz="1100" baseline="0" dirty="0" smtClean="0"/>
                        <a:t>- </a:t>
                      </a:r>
                      <a:r>
                        <a:rPr lang="sk-SK" sz="1100" baseline="0" dirty="0" smtClean="0"/>
                        <a:t>akcie, 0,5-0,75% poplatok za vydanie dlhopisu</a:t>
                      </a:r>
                      <a:endParaRPr lang="sk-SK" sz="1100" dirty="0"/>
                    </a:p>
                  </a:txBody>
                  <a:tcPr/>
                </a:tc>
              </a:tr>
            </a:tbl>
          </a:graphicData>
        </a:graphic>
      </p:graphicFrame>
      <p:sp>
        <p:nvSpPr>
          <p:cNvPr id="7" name="TextBox 6"/>
          <p:cNvSpPr txBox="1"/>
          <p:nvPr/>
        </p:nvSpPr>
        <p:spPr>
          <a:xfrm>
            <a:off x="323528" y="5949280"/>
            <a:ext cx="3615092" cy="230832"/>
          </a:xfrm>
          <a:prstGeom prst="rect">
            <a:avLst/>
          </a:prstGeom>
          <a:noFill/>
        </p:spPr>
        <p:txBody>
          <a:bodyPr wrap="none" rtlCol="0">
            <a:spAutoFit/>
          </a:bodyPr>
          <a:lstStyle/>
          <a:p>
            <a:r>
              <a:rPr lang="en-US" sz="900" dirty="0" err="1" smtClean="0"/>
              <a:t>Zdroj</a:t>
            </a:r>
            <a:r>
              <a:rPr lang="en-US" sz="900" dirty="0" smtClean="0"/>
              <a:t>: Stamp out  Poverty, Financial Transaction Tax: Myth-Busting</a:t>
            </a:r>
            <a:endParaRPr lang="sk-SK" sz="9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ample_551__ETC_presentation_template_2010_v3b">
  <a:themeElements>
    <a:clrScheme name="Sample_551__ETC_presentation_template_2010_v3b 3">
      <a:dk1>
        <a:srgbClr val="000000"/>
      </a:dk1>
      <a:lt1>
        <a:srgbClr val="FFFFFF"/>
      </a:lt1>
      <a:dk2>
        <a:srgbClr val="000000"/>
      </a:dk2>
      <a:lt2>
        <a:srgbClr val="808080"/>
      </a:lt2>
      <a:accent1>
        <a:srgbClr val="007C92"/>
      </a:accent1>
      <a:accent2>
        <a:srgbClr val="D67A40"/>
      </a:accent2>
      <a:accent3>
        <a:srgbClr val="FFFFFF"/>
      </a:accent3>
      <a:accent4>
        <a:srgbClr val="000000"/>
      </a:accent4>
      <a:accent5>
        <a:srgbClr val="AABFC7"/>
      </a:accent5>
      <a:accent6>
        <a:srgbClr val="C26E39"/>
      </a:accent6>
      <a:hlink>
        <a:srgbClr val="6A7F10"/>
      </a:hlink>
      <a:folHlink>
        <a:srgbClr val="9E3039"/>
      </a:folHlink>
    </a:clrScheme>
    <a:fontScheme name="Sample_551__ETC_presentation_template_2010_v3b">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_551__ETC_presentation_template_2010_v3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ample_551__ETC_presentation_template_2010_v3b 2">
        <a:dk1>
          <a:srgbClr val="000000"/>
        </a:dk1>
        <a:lt1>
          <a:srgbClr val="FFFFFF"/>
        </a:lt1>
        <a:dk2>
          <a:srgbClr val="000000"/>
        </a:dk2>
        <a:lt2>
          <a:srgbClr val="808080"/>
        </a:lt2>
        <a:accent1>
          <a:srgbClr val="007C92"/>
        </a:accent1>
        <a:accent2>
          <a:srgbClr val="333399"/>
        </a:accent2>
        <a:accent3>
          <a:srgbClr val="FFFFFF"/>
        </a:accent3>
        <a:accent4>
          <a:srgbClr val="000000"/>
        </a:accent4>
        <a:accent5>
          <a:srgbClr val="AABFC7"/>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ample_551__ETC_presentation_template_2010_v3b 3">
        <a:dk1>
          <a:srgbClr val="000000"/>
        </a:dk1>
        <a:lt1>
          <a:srgbClr val="FFFFFF"/>
        </a:lt1>
        <a:dk2>
          <a:srgbClr val="000000"/>
        </a:dk2>
        <a:lt2>
          <a:srgbClr val="808080"/>
        </a:lt2>
        <a:accent1>
          <a:srgbClr val="007C92"/>
        </a:accent1>
        <a:accent2>
          <a:srgbClr val="D67A40"/>
        </a:accent2>
        <a:accent3>
          <a:srgbClr val="FFFFFF"/>
        </a:accent3>
        <a:accent4>
          <a:srgbClr val="000000"/>
        </a:accent4>
        <a:accent5>
          <a:srgbClr val="AABFC7"/>
        </a:accent5>
        <a:accent6>
          <a:srgbClr val="C26E39"/>
        </a:accent6>
        <a:hlink>
          <a:srgbClr val="6A7F10"/>
        </a:hlink>
        <a:folHlink>
          <a:srgbClr val="9E303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KPMG Template">
  <a:themeElements>
    <a:clrScheme name="5_KPMG Template 1">
      <a:dk1>
        <a:srgbClr val="000000"/>
      </a:dk1>
      <a:lt1>
        <a:srgbClr val="FFFFFF"/>
      </a:lt1>
      <a:dk2>
        <a:srgbClr val="000000"/>
      </a:dk2>
      <a:lt2>
        <a:srgbClr val="7476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fontScheme name="5_KPMG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KPMG Template 1">
        <a:dk1>
          <a:srgbClr val="000000"/>
        </a:dk1>
        <a:lt1>
          <a:srgbClr val="FFFFFF"/>
        </a:lt1>
        <a:dk2>
          <a:srgbClr val="000000"/>
        </a:dk2>
        <a:lt2>
          <a:srgbClr val="7476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clrMap bg1="lt1" tx1="dk1" bg2="lt2" tx2="dk2" accent1="accent1" accent2="accent2" accent3="accent3" accent4="accent4" accent5="accent5" accent6="accent6" hlink="hlink" folHlink="folHlink"/>
    </a:extraClrScheme>
    <a:extraClrScheme>
      <a:clrScheme name="5_KPMG Template 2">
        <a:dk1>
          <a:srgbClr val="00338D"/>
        </a:dk1>
        <a:lt1>
          <a:srgbClr val="FFFFFF"/>
        </a:lt1>
        <a:dk2>
          <a:srgbClr val="000000"/>
        </a:dk2>
        <a:lt2>
          <a:srgbClr val="BABBBC"/>
        </a:lt2>
        <a:accent1>
          <a:srgbClr val="007C92"/>
        </a:accent1>
        <a:accent2>
          <a:srgbClr val="409DAD"/>
        </a:accent2>
        <a:accent3>
          <a:srgbClr val="FFFFFF"/>
        </a:accent3>
        <a:accent4>
          <a:srgbClr val="002A78"/>
        </a:accent4>
        <a:accent5>
          <a:srgbClr val="AABFC7"/>
        </a:accent5>
        <a:accent6>
          <a:srgbClr val="398E9C"/>
        </a:accent6>
        <a:hlink>
          <a:srgbClr val="80BEC9"/>
        </a:hlink>
        <a:folHlink>
          <a:srgbClr val="BFDEE4"/>
        </a:folHlink>
      </a:clrScheme>
      <a:clrMap bg1="lt1" tx1="dk1" bg2="lt2" tx2="dk2" accent1="accent1" accent2="accent2" accent3="accent3" accent4="accent4" accent5="accent5" accent6="accent6" hlink="hlink" folHlink="folHlink"/>
    </a:extraClrScheme>
    <a:extraClrScheme>
      <a:clrScheme name="5_KPMG Template 3">
        <a:dk1>
          <a:srgbClr val="00338D"/>
        </a:dk1>
        <a:lt1>
          <a:srgbClr val="FFFFFF"/>
        </a:lt1>
        <a:dk2>
          <a:srgbClr val="000000"/>
        </a:dk2>
        <a:lt2>
          <a:srgbClr val="BABBBC"/>
        </a:lt2>
        <a:accent1>
          <a:srgbClr val="8E258D"/>
        </a:accent1>
        <a:accent2>
          <a:srgbClr val="AA5CA9"/>
        </a:accent2>
        <a:accent3>
          <a:srgbClr val="FFFFFF"/>
        </a:accent3>
        <a:accent4>
          <a:srgbClr val="002A78"/>
        </a:accent4>
        <a:accent5>
          <a:srgbClr val="C6ACC5"/>
        </a:accent5>
        <a:accent6>
          <a:srgbClr val="9A5399"/>
        </a:accent6>
        <a:hlink>
          <a:srgbClr val="C792C6"/>
        </a:hlink>
        <a:folHlink>
          <a:srgbClr val="E3C9E2"/>
        </a:folHlink>
      </a:clrScheme>
      <a:clrMap bg1="lt1" tx1="dk1" bg2="lt2" tx2="dk2" accent1="accent1" accent2="accent2" accent3="accent3" accent4="accent4" accent5="accent5" accent6="accent6" hlink="hlink" folHlink="folHlink"/>
    </a:extraClrScheme>
    <a:extraClrScheme>
      <a:clrScheme name="5_KPMG Template 4">
        <a:dk1>
          <a:srgbClr val="8E258D"/>
        </a:dk1>
        <a:lt1>
          <a:srgbClr val="FFFFFF"/>
        </a:lt1>
        <a:dk2>
          <a:srgbClr val="000000"/>
        </a:dk2>
        <a:lt2>
          <a:srgbClr val="BABBBC"/>
        </a:lt2>
        <a:accent1>
          <a:srgbClr val="00338D"/>
        </a:accent1>
        <a:accent2>
          <a:srgbClr val="AA5CA9"/>
        </a:accent2>
        <a:accent3>
          <a:srgbClr val="FFFFFF"/>
        </a:accent3>
        <a:accent4>
          <a:srgbClr val="781E78"/>
        </a:accent4>
        <a:accent5>
          <a:srgbClr val="AAADC5"/>
        </a:accent5>
        <a:accent6>
          <a:srgbClr val="9A5399"/>
        </a:accent6>
        <a:hlink>
          <a:srgbClr val="C792C6"/>
        </a:hlink>
        <a:folHlink>
          <a:srgbClr val="E3C9E2"/>
        </a:folHlink>
      </a:clrScheme>
      <a:clrMap bg1="lt1" tx1="dk1" bg2="lt2" tx2="dk2" accent1="accent1" accent2="accent2" accent3="accent3" accent4="accent4" accent5="accent5" accent6="accent6" hlink="hlink" folHlink="folHlink"/>
    </a:extraClrScheme>
    <a:extraClrScheme>
      <a:clrScheme name="5_KPMG Template 5">
        <a:dk1>
          <a:srgbClr val="000000"/>
        </a:dk1>
        <a:lt1>
          <a:srgbClr val="FFFFFF"/>
        </a:lt1>
        <a:dk2>
          <a:srgbClr val="000000"/>
        </a:dk2>
        <a:lt2>
          <a:srgbClr val="747680"/>
        </a:lt2>
        <a:accent1>
          <a:srgbClr val="05549C"/>
        </a:accent1>
        <a:accent2>
          <a:srgbClr val="B0B8DA"/>
        </a:accent2>
        <a:accent3>
          <a:srgbClr val="FFFFFF"/>
        </a:accent3>
        <a:accent4>
          <a:srgbClr val="000000"/>
        </a:accent4>
        <a:accent5>
          <a:srgbClr val="AAB3CB"/>
        </a:accent5>
        <a:accent6>
          <a:srgbClr val="9FA6C5"/>
        </a:accent6>
        <a:hlink>
          <a:srgbClr val="E48025"/>
        </a:hlink>
        <a:folHlink>
          <a:srgbClr val="EBA25F"/>
        </a:folHlink>
      </a:clrScheme>
      <a:clrMap bg1="lt1" tx1="dk1" bg2="lt2" tx2="dk2" accent1="accent1" accent2="accent2" accent3="accent3" accent4="accent4" accent5="accent5" accent6="accent6" hlink="hlink" folHlink="folHlink"/>
    </a:extraClrScheme>
    <a:extraClrScheme>
      <a:clrScheme name="5_KPMG Template 6">
        <a:dk1>
          <a:srgbClr val="000000"/>
        </a:dk1>
        <a:lt1>
          <a:srgbClr val="FFFFFF"/>
        </a:lt1>
        <a:dk2>
          <a:srgbClr val="000000"/>
        </a:dk2>
        <a:lt2>
          <a:srgbClr val="747680"/>
        </a:lt2>
        <a:accent1>
          <a:srgbClr val="004E95"/>
        </a:accent1>
        <a:accent2>
          <a:srgbClr val="7A91C3"/>
        </a:accent2>
        <a:accent3>
          <a:srgbClr val="FFFFFF"/>
        </a:accent3>
        <a:accent4>
          <a:srgbClr val="000000"/>
        </a:accent4>
        <a:accent5>
          <a:srgbClr val="AAB2C8"/>
        </a:accent5>
        <a:accent6>
          <a:srgbClr val="6E83B0"/>
        </a:accent6>
        <a:hlink>
          <a:srgbClr val="C2CBE5"/>
        </a:hlink>
        <a:folHlink>
          <a:srgbClr val="DF7626"/>
        </a:folHlink>
      </a:clrScheme>
      <a:clrMap bg1="lt1" tx1="dk1" bg2="lt2" tx2="dk2" accent1="accent1" accent2="accent2" accent3="accent3" accent4="accent4" accent5="accent5" accent6="accent6" hlink="hlink" folHlink="folHlink"/>
    </a:extraClrScheme>
    <a:extraClrScheme>
      <a:clrScheme name="5_KPMG Template 7">
        <a:dk1>
          <a:srgbClr val="000000"/>
        </a:dk1>
        <a:lt1>
          <a:srgbClr val="FFFFFF"/>
        </a:lt1>
        <a:dk2>
          <a:srgbClr val="000000"/>
        </a:dk2>
        <a:lt2>
          <a:srgbClr val="808080"/>
        </a:lt2>
        <a:accent1>
          <a:srgbClr val="007C92"/>
        </a:accent1>
        <a:accent2>
          <a:srgbClr val="333399"/>
        </a:accent2>
        <a:accent3>
          <a:srgbClr val="FFFFFF"/>
        </a:accent3>
        <a:accent4>
          <a:srgbClr val="000000"/>
        </a:accent4>
        <a:accent5>
          <a:srgbClr val="AABFC7"/>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KPMG Template 8">
        <a:dk1>
          <a:srgbClr val="000000"/>
        </a:dk1>
        <a:lt1>
          <a:srgbClr val="FFFFFF"/>
        </a:lt1>
        <a:dk2>
          <a:srgbClr val="000000"/>
        </a:dk2>
        <a:lt2>
          <a:srgbClr val="808080"/>
        </a:lt2>
        <a:accent1>
          <a:srgbClr val="007C92"/>
        </a:accent1>
        <a:accent2>
          <a:srgbClr val="D67A40"/>
        </a:accent2>
        <a:accent3>
          <a:srgbClr val="FFFFFF"/>
        </a:accent3>
        <a:accent4>
          <a:srgbClr val="000000"/>
        </a:accent4>
        <a:accent5>
          <a:srgbClr val="AABFC7"/>
        </a:accent5>
        <a:accent6>
          <a:srgbClr val="C26E39"/>
        </a:accent6>
        <a:hlink>
          <a:srgbClr val="6A7F10"/>
        </a:hlink>
        <a:folHlink>
          <a:srgbClr val="9E303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KPMG Template">
  <a:themeElements>
    <a:clrScheme name="7_KPMG Template 2">
      <a:dk1>
        <a:srgbClr val="000000"/>
      </a:dk1>
      <a:lt1>
        <a:srgbClr val="FFFFFF"/>
      </a:lt1>
      <a:dk2>
        <a:srgbClr val="000000"/>
      </a:dk2>
      <a:lt2>
        <a:srgbClr val="7476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fontScheme name="7_KPMG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KPMG Template 1">
        <a:dk1>
          <a:srgbClr val="000000"/>
        </a:dk1>
        <a:lt1>
          <a:srgbClr val="FFFFFF"/>
        </a:lt1>
        <a:dk2>
          <a:srgbClr val="000000"/>
        </a:dk2>
        <a:lt2>
          <a:srgbClr val="8080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clrMap bg1="lt1" tx1="dk1" bg2="lt2" tx2="dk2" accent1="accent1" accent2="accent2" accent3="accent3" accent4="accent4" accent5="accent5" accent6="accent6" hlink="hlink" folHlink="folHlink"/>
    </a:extraClrScheme>
    <a:extraClrScheme>
      <a:clrScheme name="7_KPMG Template 2">
        <a:dk1>
          <a:srgbClr val="000000"/>
        </a:dk1>
        <a:lt1>
          <a:srgbClr val="FFFFFF"/>
        </a:lt1>
        <a:dk2>
          <a:srgbClr val="000000"/>
        </a:dk2>
        <a:lt2>
          <a:srgbClr val="7476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clrMap bg1="lt1" tx1="dk1" bg2="lt2" tx2="dk2" accent1="accent1" accent2="accent2" accent3="accent3" accent4="accent4" accent5="accent5" accent6="accent6" hlink="hlink" folHlink="folHlink"/>
    </a:extraClrScheme>
    <a:extraClrScheme>
      <a:clrScheme name="7_KPMG Template 3">
        <a:dk1>
          <a:srgbClr val="00338D"/>
        </a:dk1>
        <a:lt1>
          <a:srgbClr val="FFFFFF"/>
        </a:lt1>
        <a:dk2>
          <a:srgbClr val="000000"/>
        </a:dk2>
        <a:lt2>
          <a:srgbClr val="BABBBC"/>
        </a:lt2>
        <a:accent1>
          <a:srgbClr val="007C92"/>
        </a:accent1>
        <a:accent2>
          <a:srgbClr val="409DAD"/>
        </a:accent2>
        <a:accent3>
          <a:srgbClr val="FFFFFF"/>
        </a:accent3>
        <a:accent4>
          <a:srgbClr val="002A78"/>
        </a:accent4>
        <a:accent5>
          <a:srgbClr val="AABFC7"/>
        </a:accent5>
        <a:accent6>
          <a:srgbClr val="398E9C"/>
        </a:accent6>
        <a:hlink>
          <a:srgbClr val="80BEC9"/>
        </a:hlink>
        <a:folHlink>
          <a:srgbClr val="BFDEE4"/>
        </a:folHlink>
      </a:clrScheme>
      <a:clrMap bg1="lt1" tx1="dk1" bg2="lt2" tx2="dk2" accent1="accent1" accent2="accent2" accent3="accent3" accent4="accent4" accent5="accent5" accent6="accent6" hlink="hlink" folHlink="folHlink"/>
    </a:extraClrScheme>
    <a:extraClrScheme>
      <a:clrScheme name="7_KPMG Template 4">
        <a:dk1>
          <a:srgbClr val="00338D"/>
        </a:dk1>
        <a:lt1>
          <a:srgbClr val="FFFFFF"/>
        </a:lt1>
        <a:dk2>
          <a:srgbClr val="000000"/>
        </a:dk2>
        <a:lt2>
          <a:srgbClr val="BABBBC"/>
        </a:lt2>
        <a:accent1>
          <a:srgbClr val="8E258D"/>
        </a:accent1>
        <a:accent2>
          <a:srgbClr val="AA5CA9"/>
        </a:accent2>
        <a:accent3>
          <a:srgbClr val="FFFFFF"/>
        </a:accent3>
        <a:accent4>
          <a:srgbClr val="002A78"/>
        </a:accent4>
        <a:accent5>
          <a:srgbClr val="C6ACC5"/>
        </a:accent5>
        <a:accent6>
          <a:srgbClr val="9A5399"/>
        </a:accent6>
        <a:hlink>
          <a:srgbClr val="C792C6"/>
        </a:hlink>
        <a:folHlink>
          <a:srgbClr val="E3C9E2"/>
        </a:folHlink>
      </a:clrScheme>
      <a:clrMap bg1="lt1" tx1="dk1" bg2="lt2" tx2="dk2" accent1="accent1" accent2="accent2" accent3="accent3" accent4="accent4" accent5="accent5" accent6="accent6" hlink="hlink" folHlink="folHlink"/>
    </a:extraClrScheme>
    <a:extraClrScheme>
      <a:clrScheme name="7_KPMG Template 5">
        <a:dk1>
          <a:srgbClr val="8E258D"/>
        </a:dk1>
        <a:lt1>
          <a:srgbClr val="FFFFFF"/>
        </a:lt1>
        <a:dk2>
          <a:srgbClr val="000000"/>
        </a:dk2>
        <a:lt2>
          <a:srgbClr val="BABBBC"/>
        </a:lt2>
        <a:accent1>
          <a:srgbClr val="00338D"/>
        </a:accent1>
        <a:accent2>
          <a:srgbClr val="AA5CA9"/>
        </a:accent2>
        <a:accent3>
          <a:srgbClr val="FFFFFF"/>
        </a:accent3>
        <a:accent4>
          <a:srgbClr val="781E78"/>
        </a:accent4>
        <a:accent5>
          <a:srgbClr val="AAADC5"/>
        </a:accent5>
        <a:accent6>
          <a:srgbClr val="9A5399"/>
        </a:accent6>
        <a:hlink>
          <a:srgbClr val="C792C6"/>
        </a:hlink>
        <a:folHlink>
          <a:srgbClr val="E3C9E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KPMG Template">
  <a:themeElements>
    <a:clrScheme name="3_KPMG Template 1">
      <a:dk1>
        <a:srgbClr val="000000"/>
      </a:dk1>
      <a:lt1>
        <a:srgbClr val="FFFFFF"/>
      </a:lt1>
      <a:dk2>
        <a:srgbClr val="000000"/>
      </a:dk2>
      <a:lt2>
        <a:srgbClr val="7476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fontScheme name="3_KPMG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KPMG Template 1">
        <a:dk1>
          <a:srgbClr val="000000"/>
        </a:dk1>
        <a:lt1>
          <a:srgbClr val="FFFFFF"/>
        </a:lt1>
        <a:dk2>
          <a:srgbClr val="000000"/>
        </a:dk2>
        <a:lt2>
          <a:srgbClr val="747680"/>
        </a:lt2>
        <a:accent1>
          <a:srgbClr val="00338D"/>
        </a:accent1>
        <a:accent2>
          <a:srgbClr val="6A7F10"/>
        </a:accent2>
        <a:accent3>
          <a:srgbClr val="FFFFFF"/>
        </a:accent3>
        <a:accent4>
          <a:srgbClr val="000000"/>
        </a:accent4>
        <a:accent5>
          <a:srgbClr val="AAADC5"/>
        </a:accent5>
        <a:accent6>
          <a:srgbClr val="5F720D"/>
        </a:accent6>
        <a:hlink>
          <a:srgbClr val="8E258D"/>
        </a:hlink>
        <a:folHlink>
          <a:srgbClr val="007C92"/>
        </a:folHlink>
      </a:clrScheme>
      <a:clrMap bg1="lt1" tx1="dk1" bg2="lt2" tx2="dk2" accent1="accent1" accent2="accent2" accent3="accent3" accent4="accent4" accent5="accent5" accent6="accent6" hlink="hlink" folHlink="folHlink"/>
    </a:extraClrScheme>
    <a:extraClrScheme>
      <a:clrScheme name="3_KPMG Template 2">
        <a:dk1>
          <a:srgbClr val="00338D"/>
        </a:dk1>
        <a:lt1>
          <a:srgbClr val="FFFFFF"/>
        </a:lt1>
        <a:dk2>
          <a:srgbClr val="000000"/>
        </a:dk2>
        <a:lt2>
          <a:srgbClr val="BABBBC"/>
        </a:lt2>
        <a:accent1>
          <a:srgbClr val="007C92"/>
        </a:accent1>
        <a:accent2>
          <a:srgbClr val="409DAD"/>
        </a:accent2>
        <a:accent3>
          <a:srgbClr val="FFFFFF"/>
        </a:accent3>
        <a:accent4>
          <a:srgbClr val="002A78"/>
        </a:accent4>
        <a:accent5>
          <a:srgbClr val="AABFC7"/>
        </a:accent5>
        <a:accent6>
          <a:srgbClr val="398E9C"/>
        </a:accent6>
        <a:hlink>
          <a:srgbClr val="80BEC9"/>
        </a:hlink>
        <a:folHlink>
          <a:srgbClr val="BFDEE4"/>
        </a:folHlink>
      </a:clrScheme>
      <a:clrMap bg1="lt1" tx1="dk1" bg2="lt2" tx2="dk2" accent1="accent1" accent2="accent2" accent3="accent3" accent4="accent4" accent5="accent5" accent6="accent6" hlink="hlink" folHlink="folHlink"/>
    </a:extraClrScheme>
    <a:extraClrScheme>
      <a:clrScheme name="3_KPMG Template 3">
        <a:dk1>
          <a:srgbClr val="00338D"/>
        </a:dk1>
        <a:lt1>
          <a:srgbClr val="FFFFFF"/>
        </a:lt1>
        <a:dk2>
          <a:srgbClr val="000000"/>
        </a:dk2>
        <a:lt2>
          <a:srgbClr val="BABBBC"/>
        </a:lt2>
        <a:accent1>
          <a:srgbClr val="8E258D"/>
        </a:accent1>
        <a:accent2>
          <a:srgbClr val="AA5CA9"/>
        </a:accent2>
        <a:accent3>
          <a:srgbClr val="FFFFFF"/>
        </a:accent3>
        <a:accent4>
          <a:srgbClr val="002A78"/>
        </a:accent4>
        <a:accent5>
          <a:srgbClr val="C6ACC5"/>
        </a:accent5>
        <a:accent6>
          <a:srgbClr val="9A5399"/>
        </a:accent6>
        <a:hlink>
          <a:srgbClr val="C792C6"/>
        </a:hlink>
        <a:folHlink>
          <a:srgbClr val="E3C9E2"/>
        </a:folHlink>
      </a:clrScheme>
      <a:clrMap bg1="lt1" tx1="dk1" bg2="lt2" tx2="dk2" accent1="accent1" accent2="accent2" accent3="accent3" accent4="accent4" accent5="accent5" accent6="accent6" hlink="hlink" folHlink="folHlink"/>
    </a:extraClrScheme>
    <a:extraClrScheme>
      <a:clrScheme name="3_KPMG Template 4">
        <a:dk1>
          <a:srgbClr val="8E258D"/>
        </a:dk1>
        <a:lt1>
          <a:srgbClr val="FFFFFF"/>
        </a:lt1>
        <a:dk2>
          <a:srgbClr val="000000"/>
        </a:dk2>
        <a:lt2>
          <a:srgbClr val="BABBBC"/>
        </a:lt2>
        <a:accent1>
          <a:srgbClr val="00338D"/>
        </a:accent1>
        <a:accent2>
          <a:srgbClr val="AA5CA9"/>
        </a:accent2>
        <a:accent3>
          <a:srgbClr val="FFFFFF"/>
        </a:accent3>
        <a:accent4>
          <a:srgbClr val="781E78"/>
        </a:accent4>
        <a:accent5>
          <a:srgbClr val="AAADC5"/>
        </a:accent5>
        <a:accent6>
          <a:srgbClr val="9A5399"/>
        </a:accent6>
        <a:hlink>
          <a:srgbClr val="C792C6"/>
        </a:hlink>
        <a:folHlink>
          <a:srgbClr val="E3C9E2"/>
        </a:folHlink>
      </a:clrScheme>
      <a:clrMap bg1="lt1" tx1="dk1" bg2="lt2" tx2="dk2" accent1="accent1" accent2="accent2" accent3="accent3" accent4="accent4" accent5="accent5" accent6="accent6" hlink="hlink" folHlink="folHlink"/>
    </a:extraClrScheme>
    <a:extraClrScheme>
      <a:clrScheme name="3_KPMG Template 5">
        <a:dk1>
          <a:srgbClr val="000000"/>
        </a:dk1>
        <a:lt1>
          <a:srgbClr val="FFFFFF"/>
        </a:lt1>
        <a:dk2>
          <a:srgbClr val="000000"/>
        </a:dk2>
        <a:lt2>
          <a:srgbClr val="747680"/>
        </a:lt2>
        <a:accent1>
          <a:srgbClr val="05549C"/>
        </a:accent1>
        <a:accent2>
          <a:srgbClr val="B0B8DA"/>
        </a:accent2>
        <a:accent3>
          <a:srgbClr val="FFFFFF"/>
        </a:accent3>
        <a:accent4>
          <a:srgbClr val="000000"/>
        </a:accent4>
        <a:accent5>
          <a:srgbClr val="AAB3CB"/>
        </a:accent5>
        <a:accent6>
          <a:srgbClr val="9FA6C5"/>
        </a:accent6>
        <a:hlink>
          <a:srgbClr val="E48025"/>
        </a:hlink>
        <a:folHlink>
          <a:srgbClr val="EBA25F"/>
        </a:folHlink>
      </a:clrScheme>
      <a:clrMap bg1="lt1" tx1="dk1" bg2="lt2" tx2="dk2" accent1="accent1" accent2="accent2" accent3="accent3" accent4="accent4" accent5="accent5" accent6="accent6" hlink="hlink" folHlink="folHlink"/>
    </a:extraClrScheme>
    <a:extraClrScheme>
      <a:clrScheme name="3_KPMG Template 6">
        <a:dk1>
          <a:srgbClr val="000000"/>
        </a:dk1>
        <a:lt1>
          <a:srgbClr val="FFFFFF"/>
        </a:lt1>
        <a:dk2>
          <a:srgbClr val="000000"/>
        </a:dk2>
        <a:lt2>
          <a:srgbClr val="747680"/>
        </a:lt2>
        <a:accent1>
          <a:srgbClr val="004E95"/>
        </a:accent1>
        <a:accent2>
          <a:srgbClr val="7A91C3"/>
        </a:accent2>
        <a:accent3>
          <a:srgbClr val="FFFFFF"/>
        </a:accent3>
        <a:accent4>
          <a:srgbClr val="000000"/>
        </a:accent4>
        <a:accent5>
          <a:srgbClr val="AAB2C8"/>
        </a:accent5>
        <a:accent6>
          <a:srgbClr val="6E83B0"/>
        </a:accent6>
        <a:hlink>
          <a:srgbClr val="C2CBE5"/>
        </a:hlink>
        <a:folHlink>
          <a:srgbClr val="DF7626"/>
        </a:folHlink>
      </a:clrScheme>
      <a:clrMap bg1="lt1" tx1="dk1" bg2="lt2" tx2="dk2" accent1="accent1" accent2="accent2" accent3="accent3" accent4="accent4" accent5="accent5" accent6="accent6" hlink="hlink" folHlink="folHlink"/>
    </a:extraClrScheme>
    <a:extraClrScheme>
      <a:clrScheme name="3_KPMG Template 7">
        <a:dk1>
          <a:srgbClr val="000000"/>
        </a:dk1>
        <a:lt1>
          <a:srgbClr val="FFFFFF"/>
        </a:lt1>
        <a:dk2>
          <a:srgbClr val="000000"/>
        </a:dk2>
        <a:lt2>
          <a:srgbClr val="808080"/>
        </a:lt2>
        <a:accent1>
          <a:srgbClr val="007C92"/>
        </a:accent1>
        <a:accent2>
          <a:srgbClr val="333399"/>
        </a:accent2>
        <a:accent3>
          <a:srgbClr val="FFFFFF"/>
        </a:accent3>
        <a:accent4>
          <a:srgbClr val="000000"/>
        </a:accent4>
        <a:accent5>
          <a:srgbClr val="AABFC7"/>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KPMG Template 8">
        <a:dk1>
          <a:srgbClr val="000000"/>
        </a:dk1>
        <a:lt1>
          <a:srgbClr val="FFFFFF"/>
        </a:lt1>
        <a:dk2>
          <a:srgbClr val="000000"/>
        </a:dk2>
        <a:lt2>
          <a:srgbClr val="808080"/>
        </a:lt2>
        <a:accent1>
          <a:srgbClr val="007C92"/>
        </a:accent1>
        <a:accent2>
          <a:srgbClr val="D67A40"/>
        </a:accent2>
        <a:accent3>
          <a:srgbClr val="FFFFFF"/>
        </a:accent3>
        <a:accent4>
          <a:srgbClr val="000000"/>
        </a:accent4>
        <a:accent5>
          <a:srgbClr val="AABFC7"/>
        </a:accent5>
        <a:accent6>
          <a:srgbClr val="C26E39"/>
        </a:accent6>
        <a:hlink>
          <a:srgbClr val="6A7F10"/>
        </a:hlink>
        <a:folHlink>
          <a:srgbClr val="9E303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KPMG Template">
  <a:themeElements>
    <a:clrScheme name="2_KPMG Template 1">
      <a:dk1>
        <a:srgbClr val="000000"/>
      </a:dk1>
      <a:lt1>
        <a:srgbClr val="FFFFFF"/>
      </a:lt1>
      <a:dk2>
        <a:srgbClr val="000000"/>
      </a:dk2>
      <a:lt2>
        <a:srgbClr val="808080"/>
      </a:lt2>
      <a:accent1>
        <a:srgbClr val="007C92"/>
      </a:accent1>
      <a:accent2>
        <a:srgbClr val="D67A40"/>
      </a:accent2>
      <a:accent3>
        <a:srgbClr val="FFFFFF"/>
      </a:accent3>
      <a:accent4>
        <a:srgbClr val="000000"/>
      </a:accent4>
      <a:accent5>
        <a:srgbClr val="AABFC7"/>
      </a:accent5>
      <a:accent6>
        <a:srgbClr val="C26E39"/>
      </a:accent6>
      <a:hlink>
        <a:srgbClr val="6A7F10"/>
      </a:hlink>
      <a:folHlink>
        <a:srgbClr val="9E3039"/>
      </a:folHlink>
    </a:clrScheme>
    <a:fontScheme name="6_KPMG Templat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KPMG Template 1">
        <a:dk1>
          <a:srgbClr val="000000"/>
        </a:dk1>
        <a:lt1>
          <a:srgbClr val="FFFFFF"/>
        </a:lt1>
        <a:dk2>
          <a:srgbClr val="000000"/>
        </a:dk2>
        <a:lt2>
          <a:srgbClr val="808080"/>
        </a:lt2>
        <a:accent1>
          <a:srgbClr val="007C92"/>
        </a:accent1>
        <a:accent2>
          <a:srgbClr val="D67A40"/>
        </a:accent2>
        <a:accent3>
          <a:srgbClr val="FFFFFF"/>
        </a:accent3>
        <a:accent4>
          <a:srgbClr val="000000"/>
        </a:accent4>
        <a:accent5>
          <a:srgbClr val="AABFC7"/>
        </a:accent5>
        <a:accent6>
          <a:srgbClr val="C26E39"/>
        </a:accent6>
        <a:hlink>
          <a:srgbClr val="6A7F10"/>
        </a:hlink>
        <a:folHlink>
          <a:srgbClr val="9E3039"/>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PMG 1">
    <a:dk1>
      <a:srgbClr val="000000"/>
    </a:dk1>
    <a:lt1>
      <a:srgbClr val="FFFFFF"/>
    </a:lt1>
    <a:dk2>
      <a:srgbClr val="000000"/>
    </a:dk2>
    <a:lt2>
      <a:srgbClr val="808080"/>
    </a:lt2>
    <a:accent1>
      <a:srgbClr val="00338D"/>
    </a:accent1>
    <a:accent2>
      <a:srgbClr val="6A7F10"/>
    </a:accent2>
    <a:accent3>
      <a:srgbClr val="8E258D"/>
    </a:accent3>
    <a:accent4>
      <a:srgbClr val="007C92"/>
    </a:accent4>
    <a:accent5>
      <a:srgbClr val="B4BF87"/>
    </a:accent5>
    <a:accent6>
      <a:srgbClr val="DADFC3"/>
    </a:accent6>
    <a:hlink>
      <a:srgbClr val="BBBABB"/>
    </a:hlink>
    <a:folHlink>
      <a:srgbClr val="74767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KPMG Microweb 3 Document" ma:contentTypeID="0x01010D006F9096AA068EBA408130B7ECB99E8543" ma:contentTypeVersion="41" ma:contentTypeDescription="KPMG Microweb 3 Document" ma:contentTypeScope="" ma:versionID="10130bc6f1afa84d65aae17f27efacb2">
  <xsd:schema xmlns:xsd="http://www.w3.org/2001/XMLSchema" xmlns:p="http://schemas.microsoft.com/office/2006/metadata/properties" xmlns:ns1="http://schemas.microsoft.com/sharepoint/v3" xmlns:ns2="http://schemas.microsoft.com/sharepoint/v3/fields" xmlns:ns3="fedc67b2-44d6-402e-ace6-67e8bf6ef0e9" xmlns:ns4="3f2f1d6e-4264-4a1d-bdd7-316064c8e9d6" xmlns:ns5="05ea11ec-2de9-430f-9235-e1e715b9d980" targetNamespace="http://schemas.microsoft.com/office/2006/metadata/properties" ma:root="true" ma:fieldsID="c30c64da9de05262b51c8cbcaacc8673" ns1:_="" ns2:_="" ns3:_="" ns4:_="" ns5:_="">
    <xsd:import namespace="http://schemas.microsoft.com/sharepoint/v3"/>
    <xsd:import namespace="http://schemas.microsoft.com/sharepoint/v3/fields"/>
    <xsd:import namespace="fedc67b2-44d6-402e-ace6-67e8bf6ef0e9"/>
    <xsd:import namespace="3f2f1d6e-4264-4a1d-bdd7-316064c8e9d6"/>
    <xsd:import namespace="05ea11ec-2de9-430f-9235-e1e715b9d980"/>
    <xsd:element name="properties">
      <xsd:complexType>
        <xsd:sequence>
          <xsd:element name="documentManagement">
            <xsd:complexType>
              <xsd:all>
                <xsd:element ref="ns2:KPMGMW3DocumentType"/>
                <xsd:element ref="ns2:KPMGMW3FunctionSelection" minOccurs="0"/>
                <xsd:element ref="ns2:KPMGMW3Function" minOccurs="0"/>
                <xsd:element ref="ns2:KPMGMW3Service" minOccurs="0"/>
                <xsd:element ref="ns2:KPMGMW3SubService" minOccurs="0"/>
                <xsd:element ref="ns2:KPMGMW3IndustrySectorSubSectorSelection" minOccurs="0"/>
                <xsd:element ref="ns2:KPMGMW3Sector" minOccurs="0"/>
                <xsd:element ref="ns2:KPMGMW3SubSector" minOccurs="0"/>
                <xsd:element ref="ns1:KPMGMW3Language"/>
                <xsd:element ref="ns1:KPMGMW3Geography"/>
                <xsd:element ref="ns3:Category"/>
                <xsd:element ref="ns3:Number" minOccurs="0"/>
                <xsd:element ref="ns3:Country" minOccurs="0"/>
                <xsd:element ref="ns3:Year" minOccurs="0"/>
                <xsd:element ref="ns3:Edition" minOccurs="0"/>
                <xsd:element ref="ns4:Publication_x0020_Date" minOccurs="0"/>
                <xsd:element ref="ns3:Source" minOccurs="0"/>
                <xsd:element ref="ns3:Date" minOccurs="0"/>
                <xsd:element ref="ns3:No" minOccurs="0"/>
                <xsd:element ref="ns5:DoNotShowOnWhatsNew" minOccurs="0"/>
                <xsd:element ref="ns4:Country_x0020_Tax"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KPMGMW3Language" ma:index="17" ma:displayName="Language" ma:description="Identifies the language of the resource" ma:internalName="KPMGMW3Language">
      <xsd:simpleType>
        <xsd:restriction base="dms:Unknown"/>
      </xsd:simpleType>
    </xsd:element>
    <xsd:element name="KPMGMW3Geography" ma:index="18" ma:displayName="Geographic coverage" ma:description="Primary Region, Country or Countries this item applies to." ma:internalName="KPMGMW3Geography">
      <xsd:simpleType>
        <xsd:restriction base="dms:Unknow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KPMGMW3DocumentType" ma:index="9" ma:displayName="Document Type" ma:description="Identifies the nature of the resource in terms of its role in a business process" ma:internalName="KPMGMW3DocumentType" ma:readOnly="false">
      <xsd:simpleType>
        <xsd:restriction base="dms:Unknown"/>
      </xsd:simpleType>
    </xsd:element>
    <xsd:element name="KPMGMW3FunctionSelection" ma:index="10" nillable="true" ma:displayName="Function/Service/SubService Selection" ma:description="Function/Service/SubService Selection" ma:hidden="true" ma:internalName="KPMGMW3FunctionSelection" ma:readOnly="false">
      <xsd:simpleType>
        <xsd:restriction base="dms:Unknown"/>
      </xsd:simpleType>
    </xsd:element>
    <xsd:element name="KPMGMW3Function" ma:index="11" nillable="true" ma:displayName="Function" ma:description="Function" ma:internalName="KPMGMW3Function" ma:readOnly="true">
      <xsd:simpleType>
        <xsd:restriction base="dms:Text"/>
      </xsd:simpleType>
    </xsd:element>
    <xsd:element name="KPMGMW3Service" ma:index="12" nillable="true" ma:displayName="Service" ma:description="Identifies the KPMG service which is discussed or targeted in this folder" ma:internalName="KPMGMW3Service" ma:readOnly="true">
      <xsd:simpleType>
        <xsd:restriction base="dms:Text"/>
      </xsd:simpleType>
    </xsd:element>
    <xsd:element name="KPMGMW3SubService" ma:index="13" nillable="true" ma:displayName="Sub Service" ma:description="Identifies the KPMG sub service which is discussed or targeted in this folder" ma:internalName="KPMGMW3SubService" ma:readOnly="true">
      <xsd:simpleType>
        <xsd:restriction base="dms:Text"/>
      </xsd:simpleType>
    </xsd:element>
    <xsd:element name="KPMGMW3IndustrySectorSubSectorSelection" ma:index="14" nillable="true" ma:displayName="Industry Sector/SubSector Selection" ma:description="Industry Multi Selection Sector/SubSector Selection" ma:hidden="true" ma:internalName="KPMGMW3IndustrySectorSubSectorSelection" ma:readOnly="false">
      <xsd:simpleType>
        <xsd:restriction base="dms:Unknown"/>
      </xsd:simpleType>
    </xsd:element>
    <xsd:element name="KPMGMW3Sector" ma:index="15" nillable="true" ma:displayName="Sector" ma:description="Sector" ma:internalName="KPMGMW3Sector" ma:readOnly="true">
      <xsd:simpleType>
        <xsd:restriction base="dms:Text"/>
      </xsd:simpleType>
    </xsd:element>
    <xsd:element name="KPMGMW3SubSector" ma:index="16" nillable="true" ma:displayName="Sub Sector" ma:description="Sub Sector" ma:internalName="KPMGMW3SubSector" ma:readOnly="true">
      <xsd:simpleType>
        <xsd:restriction base="dms:Text"/>
      </xsd:simpleType>
    </xsd:element>
  </xsd:schema>
  <xsd:schema xmlns:xsd="http://www.w3.org/2001/XMLSchema" xmlns:dms="http://schemas.microsoft.com/office/2006/documentManagement/types" targetNamespace="fedc67b2-44d6-402e-ace6-67e8bf6ef0e9" elementFormDefault="qualified">
    <xsd:import namespace="http://schemas.microsoft.com/office/2006/documentManagement/types"/>
    <xsd:element name="Category" ma:index="21" ma:displayName="Category" ma:default="" ma:format="RadioButtons" ma:internalName="Category">
      <xsd:simpleType>
        <xsd:restriction base="dms:Choice">
          <xsd:enumeration value="Commissionaire Toolkit"/>
          <xsd:enumeration value="Country Profiles"/>
          <xsd:enumeration value="Country Reports"/>
          <xsd:enumeration value="Euro Tax Brief"/>
          <xsd:enumeration value="Euro Tax Flash"/>
          <xsd:enumeration value="European Tax Handbook"/>
          <xsd:enumeration value="European Tax Planner"/>
          <xsd:enumeration value="Surveys &amp; Presentations"/>
          <xsd:enumeration value="Technical articles"/>
          <xsd:enumeration value="Member Firm Publication"/>
          <xsd:enumeration value="EU Tax Topics Legislation"/>
          <xsd:enumeration value="EU Tax Topics Overview"/>
          <xsd:enumeration value="EU Tax Topics Presentations &amp; Training"/>
          <xsd:enumeration value="EU Tax Topics Developments"/>
          <xsd:enumeration value="Introduction"/>
          <xsd:enumeration value="State Aid"/>
          <xsd:enumeration value="Code of Conduct"/>
          <xsd:enumeration value="CCCTB"/>
          <xsd:enumeration value="Other Country Documents"/>
          <xsd:enumeration value="Other Documents"/>
          <xsd:enumeration value="EU Commission Communications"/>
          <xsd:enumeration value="New ECJ referrals"/>
          <xsd:enumeration value="EU Screenings"/>
          <xsd:enumeration value="E-News"/>
        </xsd:restriction>
      </xsd:simpleType>
    </xsd:element>
    <xsd:element name="Number" ma:index="22" nillable="true" ma:displayName="Number" ma:internalName="Number">
      <xsd:simpleType>
        <xsd:restriction base="dms:Text">
          <xsd:maxLength value="255"/>
        </xsd:restriction>
      </xsd:simpleType>
    </xsd:element>
    <xsd:element name="Country" ma:index="24" nillable="true" ma:displayName="Country" ma:hidden="true" ma:internalName="Country" ma:readOnly="false">
      <xsd:complexType>
        <xsd:complexContent>
          <xsd:extension base="dms:MultiChoice">
            <xsd:sequence>
              <xsd:element name="Value" maxOccurs="unbounded" minOccurs="0" nillable="true">
                <xsd:simpleType>
                  <xsd:restriction base="dms:Choice">
                    <xsd:enumeration value="Austria"/>
                    <xsd:enumeration value="Belgium"/>
                    <xsd:enumeration value="Bosnia and Herzegovina"/>
                    <xsd:enumeration value="Bulgaria"/>
                    <xsd:enumeration value="Croatia"/>
                    <xsd:enumeration value="Cyprus"/>
                    <xsd:enumeration value="Czech Republic"/>
                    <xsd:enumeration value="Denmark"/>
                    <xsd:enumeration value="Estonia"/>
                    <xsd:enumeration value="Finland"/>
                    <xsd:enumeration value="France"/>
                    <xsd:enumeration value="Germany"/>
                    <xsd:enumeration value="Greece"/>
                    <xsd:enumeration value="Hungary"/>
                    <xsd:enumeration value="Iceland"/>
                    <xsd:enumeration value="Ireland"/>
                    <xsd:enumeration value="Israel"/>
                    <xsd:enumeration value="Italy"/>
                    <xsd:enumeration value="Latvia"/>
                    <xsd:enumeration value="Lithuania"/>
                    <xsd:enumeration value="Luxembourg"/>
                    <xsd:enumeration value="Malta"/>
                    <xsd:enumeration value="Netherlands"/>
                    <xsd:enumeration value="Norway"/>
                    <xsd:enumeration value="Poland"/>
                    <xsd:enumeration value="Portugal"/>
                    <xsd:enumeration value="Romania"/>
                    <xsd:enumeration value="Russia"/>
                    <xsd:enumeration value="Serbia"/>
                    <xsd:enumeration value="Slovakia"/>
                    <xsd:enumeration value="Slovenia"/>
                    <xsd:enumeration value="Spain"/>
                    <xsd:enumeration value="Sweden"/>
                    <xsd:enumeration value="Switzerland"/>
                    <xsd:enumeration value="Turkey"/>
                    <xsd:enumeration value="United Kingdom"/>
                    <xsd:enumeration value="USA"/>
                  </xsd:restriction>
                </xsd:simpleType>
              </xsd:element>
            </xsd:sequence>
          </xsd:extension>
        </xsd:complexContent>
      </xsd:complexType>
    </xsd:element>
    <xsd:element name="Year" ma:index="25" nillable="true" ma:displayName="Year" ma:format="Dropdown" ma:internalName="Year">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enumeration value="1999"/>
          <xsd:enumeration value="1998"/>
          <xsd:enumeration value="1997"/>
          <xsd:enumeration value="1996"/>
        </xsd:restriction>
      </xsd:simpleType>
    </xsd:element>
    <xsd:element name="Edition" ma:index="26" nillable="true" ma:displayName="Edition" ma:internalName="Edition">
      <xsd:simpleType>
        <xsd:restriction base="dms:Text">
          <xsd:maxLength value="255"/>
        </xsd:restriction>
      </xsd:simpleType>
    </xsd:element>
    <xsd:element name="Source" ma:index="28" nillable="true" ma:displayName="Source" ma:internalName="Source">
      <xsd:simpleType>
        <xsd:restriction base="dms:Text">
          <xsd:maxLength value="255"/>
        </xsd:restriction>
      </xsd:simpleType>
    </xsd:element>
    <xsd:element name="Date" ma:index="29" nillable="true" ma:displayName="Date" ma:internalName="Date">
      <xsd:simpleType>
        <xsd:restriction base="dms:Text">
          <xsd:maxLength value="255"/>
        </xsd:restriction>
      </xsd:simpleType>
    </xsd:element>
    <xsd:element name="No" ma:index="30" nillable="true" ma:displayName="No" ma:decimals="0" ma:internalName="No">
      <xsd:simpleType>
        <xsd:restriction base="dms:Number"/>
      </xsd:simpleType>
    </xsd:element>
  </xsd:schema>
  <xsd:schema xmlns:xsd="http://www.w3.org/2001/XMLSchema" xmlns:dms="http://schemas.microsoft.com/office/2006/documentManagement/types" targetNamespace="3f2f1d6e-4264-4a1d-bdd7-316064c8e9d6" elementFormDefault="qualified">
    <xsd:import namespace="http://schemas.microsoft.com/office/2006/documentManagement/types"/>
    <xsd:element name="Publication_x0020_Date" ma:index="27" nillable="true" ma:displayName="Publication Date" ma:format="DateOnly" ma:internalName="Publication_x0020_Date">
      <xsd:simpleType>
        <xsd:restriction base="dms:DateTime"/>
      </xsd:simpleType>
    </xsd:element>
    <xsd:element name="Country_x0020_Tax" ma:index="32" nillable="true" ma:displayName="Country Tax" ma:list="{da75a137-de4e-4e72-8ae4-9a3babc447c3}" ma:internalName="Country_x0020_Tax" ma:showField="Title" ma:web="3f2f1d6e-4264-4a1d-bdd7-316064c8e9d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dms="http://schemas.microsoft.com/office/2006/documentManagement/types" targetNamespace="05ea11ec-2de9-430f-9235-e1e715b9d980" elementFormDefault="qualified">
    <xsd:import namespace="http://schemas.microsoft.com/office/2006/documentManagement/types"/>
    <xsd:element name="DoNotShowOnWhatsNew" ma:index="31" nillable="true" ma:displayName="Don't Show On What's New" ma:default="0" ma:description="Check this if you don't want to show this document in the What's New views." ma:internalName="DoNotShowOnWhatsNew">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axOccurs="1" ma:index="8"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ma:index="23" ma:displayName="Subject"/>
        <xsd:element ref="dc:description" minOccurs="0" maxOccurs="1" ma:index="20" ma:displayName="Comments"/>
        <xsd:element name="keywords" minOccurs="0" maxOccurs="1" type="xsd:string" ma:index="1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Add Required Values.</Name>
    <Type>10001</Type>
    <SequenceNumber>200</SequenceNumber>
    <Assembly>KPMG.ItsGlobal.MW3.EventHandlers.Document_CheckIn, Version=1.0.0.0, Culture=neutral, PublicKeyToken=0a27d48d2dcadcba</Assembly>
    <Class>KPMG.ItsGlobal.MW3.EventHandlers.Document_CheckIn.Document_EventReceiver</Class>
    <Data/>
    <Filter/>
  </Receiver>
</spe:Receivers>
</file>

<file path=customXml/item4.xml><?xml version="1.0" encoding="utf-8"?>
<LongProperties xmlns="http://schemas.microsoft.com/office/2006/metadata/longProperties"/>
</file>

<file path=customXml/item5.xml><?xml version="1.0" encoding="utf-8"?>
<p:properties xmlns:p="http://schemas.microsoft.com/office/2006/metadata/properties" xmlns:xsi="http://www.w3.org/2001/XMLSchema-instance">
  <documentManagement>
    <Country xmlns="fedc67b2-44d6-402e-ace6-67e8bf6ef0e9"/>
    <Edition xmlns="fedc67b2-44d6-402e-ace6-67e8bf6ef0e9" xsi:nil="true"/>
    <Category xmlns="fedc67b2-44d6-402e-ace6-67e8bf6ef0e9">EU Tax Topics Presentations &amp; Training</Category>
    <KPMGMW3Language xmlns="http://schemas.microsoft.com/sharepoint/v3">English</KPMGMW3Language>
    <Source xmlns="fedc67b2-44d6-402e-ace6-67e8bf6ef0e9" xsi:nil="true"/>
    <KPMGMW3IndustrySectorSubSectorSelection xmlns="http://schemas.microsoft.com/sharepoint/v3/fields" xsi:nil="true"/>
    <KPMGMW3FunctionSelection xmlns="http://schemas.microsoft.com/sharepoint/v3/fields">;#Tax;;;#;#;#</KPMGMW3FunctionSelection>
    <No xmlns="fedc67b2-44d6-402e-ace6-67e8bf6ef0e9" xsi:nil="true"/>
    <Country_x0020_Tax xmlns="3f2f1d6e-4264-4a1d-bdd7-316064c8e9d6"/>
    <Date xmlns="fedc67b2-44d6-402e-ace6-67e8bf6ef0e9" xsi:nil="true"/>
    <DoNotShowOnWhatsNew xmlns="05ea11ec-2de9-430f-9235-e1e715b9d980">false</DoNotShowOnWhatsNew>
    <KPMGMW3DocumentType xmlns="http://schemas.microsoft.com/sharepoint/v3/fields">KPMG Publications and Presentations - Internal</KPMGMW3DocumentType>
    <KPMGMW3Geography xmlns="http://schemas.microsoft.com/sharepoint/v3">;#EMA;#</KPMGMW3Geography>
    <Number xmlns="fedc67b2-44d6-402e-ace6-67e8bf6ef0e9" xsi:nil="true"/>
    <Year xmlns="fedc67b2-44d6-402e-ace6-67e8bf6ef0e9" xsi:nil="true"/>
    <Publication_x0020_Date xmlns="3f2f1d6e-4264-4a1d-bdd7-316064c8e9d6">2011-03-30T22:00:00+00:00</Publication_x0020_Date>
  </documentManagement>
</p:properties>
</file>

<file path=customXml/itemProps1.xml><?xml version="1.0" encoding="utf-8"?>
<ds:datastoreItem xmlns:ds="http://schemas.openxmlformats.org/officeDocument/2006/customXml" ds:itemID="{D831F06B-BB77-4BB2-ACF7-CDBA511CA9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fedc67b2-44d6-402e-ace6-67e8bf6ef0e9"/>
    <ds:schemaRef ds:uri="3f2f1d6e-4264-4a1d-bdd7-316064c8e9d6"/>
    <ds:schemaRef ds:uri="05ea11ec-2de9-430f-9235-e1e715b9d98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CB4B01B-17AF-43D7-B2CB-CC1EBA1AD9E8}">
  <ds:schemaRefs>
    <ds:schemaRef ds:uri="http://schemas.microsoft.com/sharepoint/v3/contenttype/forms"/>
  </ds:schemaRefs>
</ds:datastoreItem>
</file>

<file path=customXml/itemProps3.xml><?xml version="1.0" encoding="utf-8"?>
<ds:datastoreItem xmlns:ds="http://schemas.openxmlformats.org/officeDocument/2006/customXml" ds:itemID="{B27499AE-04C7-4673-8985-07D417E4C28B}">
  <ds:schemaRefs>
    <ds:schemaRef ds:uri="http://schemas.microsoft.com/sharepoint/events"/>
  </ds:schemaRefs>
</ds:datastoreItem>
</file>

<file path=customXml/itemProps4.xml><?xml version="1.0" encoding="utf-8"?>
<ds:datastoreItem xmlns:ds="http://schemas.openxmlformats.org/officeDocument/2006/customXml" ds:itemID="{64D996E7-9B05-43FE-8774-37AA57D27AF8}">
  <ds:schemaRefs>
    <ds:schemaRef ds:uri="http://schemas.microsoft.com/office/2006/metadata/longProperties"/>
  </ds:schemaRefs>
</ds:datastoreItem>
</file>

<file path=customXml/itemProps5.xml><?xml version="1.0" encoding="utf-8"?>
<ds:datastoreItem xmlns:ds="http://schemas.openxmlformats.org/officeDocument/2006/customXml" ds:itemID="{8F4DA219-0F5A-42FE-B1AD-19ABD4C67B9F}">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http://schemas.microsoft.com/sharepoint/v3/fields"/>
    <ds:schemaRef ds:uri="fedc67b2-44d6-402e-ace6-67e8bf6ef0e9"/>
    <ds:schemaRef ds:uri="3f2f1d6e-4264-4a1d-bdd7-316064c8e9d6"/>
    <ds:schemaRef ds:uri="05ea11ec-2de9-430f-9235-e1e715b9d980"/>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Sample_551__ETC_presentation_template_2010_v3b</Template>
  <TotalTime>2641</TotalTime>
  <Words>1302</Words>
  <Application>Microsoft Office PowerPoint</Application>
  <PresentationFormat>Prezentácia na obrazovke (4:3)</PresentationFormat>
  <Paragraphs>123</Paragraphs>
  <Slides>13</Slides>
  <Notes>1</Notes>
  <HiddenSlides>0</HiddenSlides>
  <MMClips>0</MMClips>
  <ScaleCrop>false</ScaleCrop>
  <HeadingPairs>
    <vt:vector size="4" baseType="variant">
      <vt:variant>
        <vt:lpstr>Motív</vt:lpstr>
      </vt:variant>
      <vt:variant>
        <vt:i4>5</vt:i4>
      </vt:variant>
      <vt:variant>
        <vt:lpstr>Nadpisy snímok</vt:lpstr>
      </vt:variant>
      <vt:variant>
        <vt:i4>13</vt:i4>
      </vt:variant>
    </vt:vector>
  </HeadingPairs>
  <TitlesOfParts>
    <vt:vector size="18" baseType="lpstr">
      <vt:lpstr>Sample_551__ETC_presentation_template_2010_v3b</vt:lpstr>
      <vt:lpstr>5_KPMG Template</vt:lpstr>
      <vt:lpstr>7_KPMG Template</vt:lpstr>
      <vt:lpstr>3_KPMG Template</vt:lpstr>
      <vt:lpstr>6_KPMG Template</vt:lpstr>
      <vt:lpstr>Snímka 1</vt:lpstr>
      <vt:lpstr>FTT</vt:lpstr>
      <vt:lpstr>FTT</vt:lpstr>
      <vt:lpstr>FTT</vt:lpstr>
      <vt:lpstr>FTT</vt:lpstr>
      <vt:lpstr>FTT- argumenty pre a proti</vt:lpstr>
      <vt:lpstr>FTT z pohľadu členských štátov</vt:lpstr>
      <vt:lpstr>FTT vo svete</vt:lpstr>
      <vt:lpstr>FTT vo svete</vt:lpstr>
      <vt:lpstr>FTT a špeciálny odvod finančných inštitúcii</vt:lpstr>
      <vt:lpstr>Snímka 11</vt:lpstr>
      <vt:lpstr>Ďakujem</vt:lpstr>
      <vt:lpstr>Snímka 13</vt:lpstr>
    </vt:vector>
  </TitlesOfParts>
  <Company>KPMG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CCCTB</dc:title>
  <dc:subject>CCCTB</dc:subject>
  <dc:creator>Zuzana Blazejova</dc:creator>
  <cp:lastModifiedBy>Znasik</cp:lastModifiedBy>
  <cp:revision>220</cp:revision>
  <dcterms:created xsi:type="dcterms:W3CDTF">2011-01-05T13:55:45Z</dcterms:created>
  <dcterms:modified xsi:type="dcterms:W3CDTF">2012-04-26T08:05:41Z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vt:lpwstr>
  </property>
  <property fmtid="{D5CDD505-2E9C-101B-9397-08002B2CF9AE}" pid="3" name="KPMGMW3Function">
    <vt:lpwstr>Tax;</vt:lpwstr>
  </property>
  <property fmtid="{D5CDD505-2E9C-101B-9397-08002B2CF9AE}" pid="4" name="KPMGMW3SubService">
    <vt:lpwstr/>
  </property>
  <property fmtid="{D5CDD505-2E9C-101B-9397-08002B2CF9AE}" pid="5" name="KPMGMW3Service">
    <vt:lpwstr/>
  </property>
  <property fmtid="{D5CDD505-2E9C-101B-9397-08002B2CF9AE}" pid="6" name="Category0">
    <vt:lpwstr>EU Tax Topics Presentations &amp; Training</vt:lpwstr>
  </property>
  <property fmtid="{D5CDD505-2E9C-101B-9397-08002B2CF9AE}" pid="7" name="Number0">
    <vt:lpwstr>1</vt:lpwstr>
  </property>
  <property fmtid="{D5CDD505-2E9C-101B-9397-08002B2CF9AE}" pid="8" name="ContentType">
    <vt:lpwstr>KPMG Microweb 3 Document</vt:lpwstr>
  </property>
  <property fmtid="{D5CDD505-2E9C-101B-9397-08002B2CF9AE}" pid="9" name="KPMGMW3Sector">
    <vt:lpwstr/>
  </property>
  <property fmtid="{D5CDD505-2E9C-101B-9397-08002B2CF9AE}" pid="10" name="KPMGMW3SubSector">
    <vt:lpwstr/>
  </property>
</Properties>
</file>