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9"/>
  </p:notesMasterIdLst>
  <p:sldIdLst>
    <p:sldId id="256" r:id="rId2"/>
    <p:sldId id="265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10375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a Vida Villanueva" initials="MV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75" autoAdjust="0"/>
    <p:restoredTop sz="94718" autoAdjust="0"/>
  </p:normalViewPr>
  <p:slideViewPr>
    <p:cSldViewPr>
      <p:cViewPr>
        <p:scale>
          <a:sx n="77" d="100"/>
          <a:sy n="77" d="100"/>
        </p:scale>
        <p:origin x="-348" y="-60"/>
      </p:cViewPr>
      <p:guideLst>
        <p:guide orient="horz" pos="144"/>
        <p:guide orient="horz" pos="436"/>
        <p:guide orient="horz" pos="4179"/>
        <p:guide orient="horz" pos="3888"/>
        <p:guide orient="horz" pos="3984"/>
        <p:guide orient="horz" pos="1104"/>
        <p:guide orient="horz" pos="1008"/>
        <p:guide orient="horz" pos="2448"/>
        <p:guide orient="horz" pos="2544"/>
        <p:guide orient="horz" pos="336"/>
        <p:guide pos="2832"/>
        <p:guide pos="336"/>
        <p:guide pos="5424"/>
        <p:guide pos="2928"/>
        <p:guide pos="1968"/>
        <p:guide pos="2070"/>
        <p:guide pos="3792"/>
        <p:guide pos="1104"/>
        <p:guide pos="4656"/>
        <p:guide pos="4560"/>
        <p:guide pos="3696"/>
        <p:guide pos="12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F958CF-F129-4375-B8E9-CDBA99F2FBC4}" type="doc">
      <dgm:prSet loTypeId="urn:microsoft.com/office/officeart/2005/8/layout/vList2" loCatId="list" qsTypeId="urn:microsoft.com/office/officeart/2005/8/quickstyle/3d2" qsCatId="3D" csTypeId="urn:microsoft.com/office/officeart/2005/8/colors/colorful1#1" csCatId="colorful" phldr="1"/>
      <dgm:spPr/>
      <dgm:t>
        <a:bodyPr/>
        <a:lstStyle/>
        <a:p>
          <a:endParaRPr lang="sk-SK"/>
        </a:p>
      </dgm:t>
    </dgm:pt>
    <dgm:pt modelId="{6969DAE9-9AD9-4C0D-A4A7-00D90E8A8393}">
      <dgm:prSet phldrT="[Text]"/>
      <dgm:spPr/>
      <dgm:t>
        <a:bodyPr/>
        <a:lstStyle/>
        <a:p>
          <a:pPr algn="ctr"/>
          <a:r>
            <a:rPr lang="en-US" dirty="0" smtClean="0">
              <a:latin typeface="+mj-lt"/>
            </a:rPr>
            <a:t>FOND SK</a:t>
          </a:r>
          <a:endParaRPr lang="sk-SK" dirty="0">
            <a:latin typeface="+mj-lt"/>
          </a:endParaRPr>
        </a:p>
      </dgm:t>
    </dgm:pt>
    <dgm:pt modelId="{62C22CED-4C5E-4FD0-8EF1-AC6F0BF1AFC8}" type="parTrans" cxnId="{636B8B1D-7680-4A45-B6D7-4F9288107400}">
      <dgm:prSet/>
      <dgm:spPr/>
      <dgm:t>
        <a:bodyPr/>
        <a:lstStyle/>
        <a:p>
          <a:endParaRPr lang="sk-SK"/>
        </a:p>
      </dgm:t>
    </dgm:pt>
    <dgm:pt modelId="{D55AE4CD-3780-4312-BD89-B7D2B9DB2D0C}" type="sibTrans" cxnId="{636B8B1D-7680-4A45-B6D7-4F9288107400}">
      <dgm:prSet/>
      <dgm:spPr/>
      <dgm:t>
        <a:bodyPr/>
        <a:lstStyle/>
        <a:p>
          <a:endParaRPr lang="sk-SK"/>
        </a:p>
      </dgm:t>
    </dgm:pt>
    <dgm:pt modelId="{2F1601A5-EF8A-48E7-864C-014348F87E44}">
      <dgm:prSet phldrT="[Text]"/>
      <dgm:spPr/>
      <dgm:t>
        <a:bodyPr/>
        <a:lstStyle/>
        <a:p>
          <a:pPr algn="ctr"/>
          <a:r>
            <a:rPr lang="en-US" dirty="0" smtClean="0">
              <a:latin typeface="+mj-lt"/>
            </a:rPr>
            <a:t>ZDROJ</a:t>
          </a:r>
          <a:endParaRPr lang="sk-SK" dirty="0" smtClean="0">
            <a:latin typeface="+mj-lt"/>
          </a:endParaRPr>
        </a:p>
      </dgm:t>
    </dgm:pt>
    <dgm:pt modelId="{9E57A3E3-BB3B-4E35-8849-CC72B2759672}" type="parTrans" cxnId="{950ADC06-1481-474F-A80E-6A4A87AB6379}">
      <dgm:prSet/>
      <dgm:spPr/>
      <dgm:t>
        <a:bodyPr/>
        <a:lstStyle/>
        <a:p>
          <a:endParaRPr lang="sk-SK"/>
        </a:p>
      </dgm:t>
    </dgm:pt>
    <dgm:pt modelId="{5F52B954-A222-40DF-883B-DBEF15B6135D}" type="sibTrans" cxnId="{950ADC06-1481-474F-A80E-6A4A87AB6379}">
      <dgm:prSet/>
      <dgm:spPr/>
      <dgm:t>
        <a:bodyPr/>
        <a:lstStyle/>
        <a:p>
          <a:endParaRPr lang="sk-SK"/>
        </a:p>
      </dgm:t>
    </dgm:pt>
    <dgm:pt modelId="{D4669F29-43DC-461B-823F-2E86B2F674B7}">
      <dgm:prSet phldrT="[Text]"/>
      <dgm:spPr/>
      <dgm:t>
        <a:bodyPr/>
        <a:lstStyle/>
        <a:p>
          <a:pPr algn="ctr"/>
          <a:r>
            <a:rPr lang="sk-SK" dirty="0" smtClean="0">
              <a:latin typeface="+mj-lt"/>
            </a:rPr>
            <a:t>INVESTOR SK</a:t>
          </a:r>
          <a:endParaRPr lang="sk-SK" dirty="0">
            <a:latin typeface="+mj-lt"/>
          </a:endParaRPr>
        </a:p>
      </dgm:t>
    </dgm:pt>
    <dgm:pt modelId="{55CAD225-80AA-4A58-93D7-5EEF8DC923D7}" type="parTrans" cxnId="{FC77283A-D67C-4B37-A4A6-983672574073}">
      <dgm:prSet/>
      <dgm:spPr/>
      <dgm:t>
        <a:bodyPr/>
        <a:lstStyle/>
        <a:p>
          <a:endParaRPr lang="sk-SK"/>
        </a:p>
      </dgm:t>
    </dgm:pt>
    <dgm:pt modelId="{333C916C-7DCA-4A86-9BFB-3564FE4BE7AA}" type="sibTrans" cxnId="{FC77283A-D67C-4B37-A4A6-983672574073}">
      <dgm:prSet/>
      <dgm:spPr/>
      <dgm:t>
        <a:bodyPr/>
        <a:lstStyle/>
        <a:p>
          <a:endParaRPr lang="sk-SK"/>
        </a:p>
      </dgm:t>
    </dgm:pt>
    <dgm:pt modelId="{92AD514A-135A-4B6E-9C4F-E3468016E512}" type="pres">
      <dgm:prSet presAssocID="{EDF958CF-F129-4375-B8E9-CDBA99F2FBC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sk-SK"/>
        </a:p>
      </dgm:t>
    </dgm:pt>
    <dgm:pt modelId="{A50A4798-12DE-4407-A0DC-D9B981DDCAAC}" type="pres">
      <dgm:prSet presAssocID="{6969DAE9-9AD9-4C0D-A4A7-00D90E8A8393}" presName="parentText" presStyleLbl="node1" presStyleIdx="0" presStyleCnt="3" custScaleX="37443" custScaleY="79767" custLinFactY="2763" custLinFactNeighborX="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0F09680A-9366-4B4B-91AD-8725CCDC0524}" type="pres">
      <dgm:prSet presAssocID="{D55AE4CD-3780-4312-BD89-B7D2B9DB2D0C}" presName="spacer" presStyleCnt="0"/>
      <dgm:spPr/>
    </dgm:pt>
    <dgm:pt modelId="{00E48EDE-DEA2-4DF6-9D4F-2F255D9E0C53}" type="pres">
      <dgm:prSet presAssocID="{2F1601A5-EF8A-48E7-864C-014348F87E44}" presName="parentText" presStyleLbl="node1" presStyleIdx="1" presStyleCnt="3" custScaleX="37443" custScaleY="80705" custLinFactY="54935" custLinFactNeighborX="-26745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A87A2615-A055-40D4-83BB-2561288E28C9}" type="pres">
      <dgm:prSet presAssocID="{5F52B954-A222-40DF-883B-DBEF15B6135D}" presName="spacer" presStyleCnt="0"/>
      <dgm:spPr/>
    </dgm:pt>
    <dgm:pt modelId="{BD457161-48BE-4593-9A8E-38DE78B54E43}" type="pres">
      <dgm:prSet presAssocID="{D4669F29-43DC-461B-823F-2E86B2F674B7}" presName="parentText" presStyleLbl="node1" presStyleIdx="2" presStyleCnt="3" custScaleX="37443" custScaleY="79767" custLinFactY="-13463" custLinFactNeighborX="2674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BD2BB32C-D94B-4FEC-B442-CB7C5B2ED8B2}" type="presOf" srcId="{EDF958CF-F129-4375-B8E9-CDBA99F2FBC4}" destId="{92AD514A-135A-4B6E-9C4F-E3468016E512}" srcOrd="0" destOrd="0" presId="urn:microsoft.com/office/officeart/2005/8/layout/vList2"/>
    <dgm:cxn modelId="{FC77283A-D67C-4B37-A4A6-983672574073}" srcId="{EDF958CF-F129-4375-B8E9-CDBA99F2FBC4}" destId="{D4669F29-43DC-461B-823F-2E86B2F674B7}" srcOrd="2" destOrd="0" parTransId="{55CAD225-80AA-4A58-93D7-5EEF8DC923D7}" sibTransId="{333C916C-7DCA-4A86-9BFB-3564FE4BE7AA}"/>
    <dgm:cxn modelId="{7C186053-EA08-4AC1-AA8F-E09DEB0E7265}" type="presOf" srcId="{6969DAE9-9AD9-4C0D-A4A7-00D90E8A8393}" destId="{A50A4798-12DE-4407-A0DC-D9B981DDCAAC}" srcOrd="0" destOrd="0" presId="urn:microsoft.com/office/officeart/2005/8/layout/vList2"/>
    <dgm:cxn modelId="{636B8B1D-7680-4A45-B6D7-4F9288107400}" srcId="{EDF958CF-F129-4375-B8E9-CDBA99F2FBC4}" destId="{6969DAE9-9AD9-4C0D-A4A7-00D90E8A8393}" srcOrd="0" destOrd="0" parTransId="{62C22CED-4C5E-4FD0-8EF1-AC6F0BF1AFC8}" sibTransId="{D55AE4CD-3780-4312-BD89-B7D2B9DB2D0C}"/>
    <dgm:cxn modelId="{97F274E4-5901-4978-A056-89AC725243E8}" type="presOf" srcId="{D4669F29-43DC-461B-823F-2E86B2F674B7}" destId="{BD457161-48BE-4593-9A8E-38DE78B54E43}" srcOrd="0" destOrd="0" presId="urn:microsoft.com/office/officeart/2005/8/layout/vList2"/>
    <dgm:cxn modelId="{950ADC06-1481-474F-A80E-6A4A87AB6379}" srcId="{EDF958CF-F129-4375-B8E9-CDBA99F2FBC4}" destId="{2F1601A5-EF8A-48E7-864C-014348F87E44}" srcOrd="1" destOrd="0" parTransId="{9E57A3E3-BB3B-4E35-8849-CC72B2759672}" sibTransId="{5F52B954-A222-40DF-883B-DBEF15B6135D}"/>
    <dgm:cxn modelId="{7A0CAE0C-7331-462E-9186-03FF04CECFC2}" type="presOf" srcId="{2F1601A5-EF8A-48E7-864C-014348F87E44}" destId="{00E48EDE-DEA2-4DF6-9D4F-2F255D9E0C53}" srcOrd="0" destOrd="0" presId="urn:microsoft.com/office/officeart/2005/8/layout/vList2"/>
    <dgm:cxn modelId="{30A2F76C-19FB-4F78-B383-6497581E7F2C}" type="presParOf" srcId="{92AD514A-135A-4B6E-9C4F-E3468016E512}" destId="{A50A4798-12DE-4407-A0DC-D9B981DDCAAC}" srcOrd="0" destOrd="0" presId="urn:microsoft.com/office/officeart/2005/8/layout/vList2"/>
    <dgm:cxn modelId="{4C37B808-4025-46D0-836D-9EACB10D801A}" type="presParOf" srcId="{92AD514A-135A-4B6E-9C4F-E3468016E512}" destId="{0F09680A-9366-4B4B-91AD-8725CCDC0524}" srcOrd="1" destOrd="0" presId="urn:microsoft.com/office/officeart/2005/8/layout/vList2"/>
    <dgm:cxn modelId="{725507F2-5DFD-462B-9C47-5B682161C590}" type="presParOf" srcId="{92AD514A-135A-4B6E-9C4F-E3468016E512}" destId="{00E48EDE-DEA2-4DF6-9D4F-2F255D9E0C53}" srcOrd="2" destOrd="0" presId="urn:microsoft.com/office/officeart/2005/8/layout/vList2"/>
    <dgm:cxn modelId="{B9C21620-38CD-4753-B34F-19B2C4A26934}" type="presParOf" srcId="{92AD514A-135A-4B6E-9C4F-E3468016E512}" destId="{A87A2615-A055-40D4-83BB-2561288E28C9}" srcOrd="3" destOrd="0" presId="urn:microsoft.com/office/officeart/2005/8/layout/vList2"/>
    <dgm:cxn modelId="{E9619D14-B288-46CE-9BFB-7F027500D0C8}" type="presParOf" srcId="{92AD514A-135A-4B6E-9C4F-E3468016E512}" destId="{BD457161-48BE-4593-9A8E-38DE78B54E4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F958CF-F129-4375-B8E9-CDBA99F2FBC4}" type="doc">
      <dgm:prSet loTypeId="urn:microsoft.com/office/officeart/2005/8/layout/vList2" loCatId="list" qsTypeId="urn:microsoft.com/office/officeart/2005/8/quickstyle/3d2" qsCatId="3D" csTypeId="urn:microsoft.com/office/officeart/2005/8/colors/colorful1#2" csCatId="colorful" phldr="1"/>
      <dgm:spPr/>
      <dgm:t>
        <a:bodyPr/>
        <a:lstStyle/>
        <a:p>
          <a:endParaRPr lang="sk-SK"/>
        </a:p>
      </dgm:t>
    </dgm:pt>
    <dgm:pt modelId="{6969DAE9-9AD9-4C0D-A4A7-00D90E8A8393}">
      <dgm:prSet phldrT="[Text]"/>
      <dgm:spPr/>
      <dgm:t>
        <a:bodyPr/>
        <a:lstStyle/>
        <a:p>
          <a:pPr algn="ctr"/>
          <a:r>
            <a:rPr lang="en-US" dirty="0" smtClean="0">
              <a:latin typeface="+mj-lt"/>
            </a:rPr>
            <a:t>FOND SK</a:t>
          </a:r>
          <a:r>
            <a:rPr lang="sk-SK" dirty="0" smtClean="0">
              <a:latin typeface="+mj-lt"/>
            </a:rPr>
            <a:t>/EÚ</a:t>
          </a:r>
          <a:endParaRPr lang="sk-SK" dirty="0">
            <a:latin typeface="+mj-lt"/>
          </a:endParaRPr>
        </a:p>
      </dgm:t>
    </dgm:pt>
    <dgm:pt modelId="{62C22CED-4C5E-4FD0-8EF1-AC6F0BF1AFC8}" type="parTrans" cxnId="{636B8B1D-7680-4A45-B6D7-4F9288107400}">
      <dgm:prSet/>
      <dgm:spPr/>
      <dgm:t>
        <a:bodyPr/>
        <a:lstStyle/>
        <a:p>
          <a:endParaRPr lang="sk-SK"/>
        </a:p>
      </dgm:t>
    </dgm:pt>
    <dgm:pt modelId="{D55AE4CD-3780-4312-BD89-B7D2B9DB2D0C}" type="sibTrans" cxnId="{636B8B1D-7680-4A45-B6D7-4F9288107400}">
      <dgm:prSet/>
      <dgm:spPr/>
      <dgm:t>
        <a:bodyPr/>
        <a:lstStyle/>
        <a:p>
          <a:endParaRPr lang="sk-SK"/>
        </a:p>
      </dgm:t>
    </dgm:pt>
    <dgm:pt modelId="{2F1601A5-EF8A-48E7-864C-014348F87E44}">
      <dgm:prSet phldrT="[Text]"/>
      <dgm:spPr/>
      <dgm:t>
        <a:bodyPr/>
        <a:lstStyle/>
        <a:p>
          <a:pPr algn="ctr"/>
          <a:r>
            <a:rPr lang="en-US" dirty="0" smtClean="0">
              <a:latin typeface="+mj-lt"/>
            </a:rPr>
            <a:t>ZDROJ</a:t>
          </a:r>
          <a:endParaRPr lang="sk-SK" dirty="0" smtClean="0">
            <a:latin typeface="+mj-lt"/>
          </a:endParaRPr>
        </a:p>
      </dgm:t>
    </dgm:pt>
    <dgm:pt modelId="{9E57A3E3-BB3B-4E35-8849-CC72B2759672}" type="parTrans" cxnId="{950ADC06-1481-474F-A80E-6A4A87AB6379}">
      <dgm:prSet/>
      <dgm:spPr/>
      <dgm:t>
        <a:bodyPr/>
        <a:lstStyle/>
        <a:p>
          <a:endParaRPr lang="sk-SK"/>
        </a:p>
      </dgm:t>
    </dgm:pt>
    <dgm:pt modelId="{5F52B954-A222-40DF-883B-DBEF15B6135D}" type="sibTrans" cxnId="{950ADC06-1481-474F-A80E-6A4A87AB6379}">
      <dgm:prSet/>
      <dgm:spPr/>
      <dgm:t>
        <a:bodyPr/>
        <a:lstStyle/>
        <a:p>
          <a:endParaRPr lang="sk-SK"/>
        </a:p>
      </dgm:t>
    </dgm:pt>
    <dgm:pt modelId="{D4669F29-43DC-461B-823F-2E86B2F674B7}">
      <dgm:prSet phldrT="[Text]"/>
      <dgm:spPr/>
      <dgm:t>
        <a:bodyPr/>
        <a:lstStyle/>
        <a:p>
          <a:pPr algn="ctr"/>
          <a:r>
            <a:rPr lang="sk-SK" dirty="0" smtClean="0">
              <a:latin typeface="+mj-lt"/>
            </a:rPr>
            <a:t>INVESTOR SK</a:t>
          </a:r>
          <a:endParaRPr lang="sk-SK" dirty="0">
            <a:latin typeface="+mj-lt"/>
          </a:endParaRPr>
        </a:p>
      </dgm:t>
    </dgm:pt>
    <dgm:pt modelId="{55CAD225-80AA-4A58-93D7-5EEF8DC923D7}" type="parTrans" cxnId="{FC77283A-D67C-4B37-A4A6-983672574073}">
      <dgm:prSet/>
      <dgm:spPr/>
      <dgm:t>
        <a:bodyPr/>
        <a:lstStyle/>
        <a:p>
          <a:endParaRPr lang="sk-SK"/>
        </a:p>
      </dgm:t>
    </dgm:pt>
    <dgm:pt modelId="{333C916C-7DCA-4A86-9BFB-3564FE4BE7AA}" type="sibTrans" cxnId="{FC77283A-D67C-4B37-A4A6-983672574073}">
      <dgm:prSet/>
      <dgm:spPr/>
      <dgm:t>
        <a:bodyPr/>
        <a:lstStyle/>
        <a:p>
          <a:endParaRPr lang="sk-SK"/>
        </a:p>
      </dgm:t>
    </dgm:pt>
    <dgm:pt modelId="{92AD514A-135A-4B6E-9C4F-E3468016E512}" type="pres">
      <dgm:prSet presAssocID="{EDF958CF-F129-4375-B8E9-CDBA99F2FBC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sk-SK"/>
        </a:p>
      </dgm:t>
    </dgm:pt>
    <dgm:pt modelId="{A50A4798-12DE-4407-A0DC-D9B981DDCAAC}" type="pres">
      <dgm:prSet presAssocID="{6969DAE9-9AD9-4C0D-A4A7-00D90E8A8393}" presName="parentText" presStyleLbl="node1" presStyleIdx="0" presStyleCnt="3" custScaleX="37443" custScaleY="79767" custLinFactY="2763" custLinFactNeighborX="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0F09680A-9366-4B4B-91AD-8725CCDC0524}" type="pres">
      <dgm:prSet presAssocID="{D55AE4CD-3780-4312-BD89-B7D2B9DB2D0C}" presName="spacer" presStyleCnt="0"/>
      <dgm:spPr/>
    </dgm:pt>
    <dgm:pt modelId="{00E48EDE-DEA2-4DF6-9D4F-2F255D9E0C53}" type="pres">
      <dgm:prSet presAssocID="{2F1601A5-EF8A-48E7-864C-014348F87E44}" presName="parentText" presStyleLbl="node1" presStyleIdx="1" presStyleCnt="3" custScaleX="37443" custScaleY="80705" custLinFactY="54935" custLinFactNeighborX="-26745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A87A2615-A055-40D4-83BB-2561288E28C9}" type="pres">
      <dgm:prSet presAssocID="{5F52B954-A222-40DF-883B-DBEF15B6135D}" presName="spacer" presStyleCnt="0"/>
      <dgm:spPr/>
    </dgm:pt>
    <dgm:pt modelId="{BD457161-48BE-4593-9A8E-38DE78B54E43}" type="pres">
      <dgm:prSet presAssocID="{D4669F29-43DC-461B-823F-2E86B2F674B7}" presName="parentText" presStyleLbl="node1" presStyleIdx="2" presStyleCnt="3" custScaleX="37443" custScaleY="79767" custLinFactY="-13463" custLinFactNeighborX="2674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57284F9E-79BF-4FB0-87D7-0D6AFD971AC3}" type="presOf" srcId="{6969DAE9-9AD9-4C0D-A4A7-00D90E8A8393}" destId="{A50A4798-12DE-4407-A0DC-D9B981DDCAAC}" srcOrd="0" destOrd="0" presId="urn:microsoft.com/office/officeart/2005/8/layout/vList2"/>
    <dgm:cxn modelId="{DF3B2022-8ADE-431F-BA51-7ECBD8800350}" type="presOf" srcId="{D4669F29-43DC-461B-823F-2E86B2F674B7}" destId="{BD457161-48BE-4593-9A8E-38DE78B54E43}" srcOrd="0" destOrd="0" presId="urn:microsoft.com/office/officeart/2005/8/layout/vList2"/>
    <dgm:cxn modelId="{FC77283A-D67C-4B37-A4A6-983672574073}" srcId="{EDF958CF-F129-4375-B8E9-CDBA99F2FBC4}" destId="{D4669F29-43DC-461B-823F-2E86B2F674B7}" srcOrd="2" destOrd="0" parTransId="{55CAD225-80AA-4A58-93D7-5EEF8DC923D7}" sibTransId="{333C916C-7DCA-4A86-9BFB-3564FE4BE7AA}"/>
    <dgm:cxn modelId="{636B8B1D-7680-4A45-B6D7-4F9288107400}" srcId="{EDF958CF-F129-4375-B8E9-CDBA99F2FBC4}" destId="{6969DAE9-9AD9-4C0D-A4A7-00D90E8A8393}" srcOrd="0" destOrd="0" parTransId="{62C22CED-4C5E-4FD0-8EF1-AC6F0BF1AFC8}" sibTransId="{D55AE4CD-3780-4312-BD89-B7D2B9DB2D0C}"/>
    <dgm:cxn modelId="{950ADC06-1481-474F-A80E-6A4A87AB6379}" srcId="{EDF958CF-F129-4375-B8E9-CDBA99F2FBC4}" destId="{2F1601A5-EF8A-48E7-864C-014348F87E44}" srcOrd="1" destOrd="0" parTransId="{9E57A3E3-BB3B-4E35-8849-CC72B2759672}" sibTransId="{5F52B954-A222-40DF-883B-DBEF15B6135D}"/>
    <dgm:cxn modelId="{5BE3041A-73BB-4E1F-8673-3A04DEC35082}" type="presOf" srcId="{EDF958CF-F129-4375-B8E9-CDBA99F2FBC4}" destId="{92AD514A-135A-4B6E-9C4F-E3468016E512}" srcOrd="0" destOrd="0" presId="urn:microsoft.com/office/officeart/2005/8/layout/vList2"/>
    <dgm:cxn modelId="{E29B5D5F-22D0-4710-817C-E29284CEC22A}" type="presOf" srcId="{2F1601A5-EF8A-48E7-864C-014348F87E44}" destId="{00E48EDE-DEA2-4DF6-9D4F-2F255D9E0C53}" srcOrd="0" destOrd="0" presId="urn:microsoft.com/office/officeart/2005/8/layout/vList2"/>
    <dgm:cxn modelId="{5A335D0B-B775-421D-BF4D-7E356D14ACC5}" type="presParOf" srcId="{92AD514A-135A-4B6E-9C4F-E3468016E512}" destId="{A50A4798-12DE-4407-A0DC-D9B981DDCAAC}" srcOrd="0" destOrd="0" presId="urn:microsoft.com/office/officeart/2005/8/layout/vList2"/>
    <dgm:cxn modelId="{EEB8D795-7551-4513-AD66-F0EE18ADF49E}" type="presParOf" srcId="{92AD514A-135A-4B6E-9C4F-E3468016E512}" destId="{0F09680A-9366-4B4B-91AD-8725CCDC0524}" srcOrd="1" destOrd="0" presId="urn:microsoft.com/office/officeart/2005/8/layout/vList2"/>
    <dgm:cxn modelId="{7FEC9091-0B5C-4550-8D1B-A4B0AE460014}" type="presParOf" srcId="{92AD514A-135A-4B6E-9C4F-E3468016E512}" destId="{00E48EDE-DEA2-4DF6-9D4F-2F255D9E0C53}" srcOrd="2" destOrd="0" presId="urn:microsoft.com/office/officeart/2005/8/layout/vList2"/>
    <dgm:cxn modelId="{4933E543-4CA4-431B-B562-CAF3DF23AD2C}" type="presParOf" srcId="{92AD514A-135A-4B6E-9C4F-E3468016E512}" destId="{A87A2615-A055-40D4-83BB-2561288E28C9}" srcOrd="3" destOrd="0" presId="urn:microsoft.com/office/officeart/2005/8/layout/vList2"/>
    <dgm:cxn modelId="{66711745-FC45-401A-9C6E-3EA58632F5CC}" type="presParOf" srcId="{92AD514A-135A-4B6E-9C4F-E3468016E512}" destId="{BD457161-48BE-4593-9A8E-38DE78B54E4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DF958CF-F129-4375-B8E9-CDBA99F2FBC4}" type="doc">
      <dgm:prSet loTypeId="urn:microsoft.com/office/officeart/2005/8/layout/vList2" loCatId="list" qsTypeId="urn:microsoft.com/office/officeart/2005/8/quickstyle/3d2" qsCatId="3D" csTypeId="urn:microsoft.com/office/officeart/2005/8/colors/colorful1#3" csCatId="colorful" phldr="1"/>
      <dgm:spPr/>
      <dgm:t>
        <a:bodyPr/>
        <a:lstStyle/>
        <a:p>
          <a:endParaRPr lang="sk-SK"/>
        </a:p>
      </dgm:t>
    </dgm:pt>
    <dgm:pt modelId="{6969DAE9-9AD9-4C0D-A4A7-00D90E8A8393}">
      <dgm:prSet phldrT="[Text]" custT="1"/>
      <dgm:spPr/>
      <dgm:t>
        <a:bodyPr/>
        <a:lstStyle/>
        <a:p>
          <a:pPr algn="ctr"/>
          <a:r>
            <a:rPr lang="en-US" sz="2200" dirty="0" smtClean="0">
              <a:latin typeface="+mj-lt"/>
            </a:rPr>
            <a:t>FOND SK</a:t>
          </a:r>
          <a:endParaRPr lang="sk-SK" sz="2200" dirty="0">
            <a:latin typeface="+mj-lt"/>
          </a:endParaRPr>
        </a:p>
      </dgm:t>
    </dgm:pt>
    <dgm:pt modelId="{62C22CED-4C5E-4FD0-8EF1-AC6F0BF1AFC8}" type="parTrans" cxnId="{636B8B1D-7680-4A45-B6D7-4F9288107400}">
      <dgm:prSet/>
      <dgm:spPr/>
      <dgm:t>
        <a:bodyPr/>
        <a:lstStyle/>
        <a:p>
          <a:endParaRPr lang="sk-SK"/>
        </a:p>
      </dgm:t>
    </dgm:pt>
    <dgm:pt modelId="{D55AE4CD-3780-4312-BD89-B7D2B9DB2D0C}" type="sibTrans" cxnId="{636B8B1D-7680-4A45-B6D7-4F9288107400}">
      <dgm:prSet/>
      <dgm:spPr/>
      <dgm:t>
        <a:bodyPr/>
        <a:lstStyle/>
        <a:p>
          <a:endParaRPr lang="sk-SK"/>
        </a:p>
      </dgm:t>
    </dgm:pt>
    <dgm:pt modelId="{2F1601A5-EF8A-48E7-864C-014348F87E44}">
      <dgm:prSet phldrT="[Text]" custT="1"/>
      <dgm:spPr/>
      <dgm:t>
        <a:bodyPr/>
        <a:lstStyle/>
        <a:p>
          <a:pPr algn="ctr"/>
          <a:r>
            <a:rPr lang="en-US" sz="2200" dirty="0" smtClean="0">
              <a:latin typeface="+mj-lt"/>
            </a:rPr>
            <a:t>ZDROJ</a:t>
          </a:r>
          <a:r>
            <a:rPr lang="sk-SK" sz="2200" dirty="0" smtClean="0">
              <a:latin typeface="+mj-lt"/>
            </a:rPr>
            <a:t> EU</a:t>
          </a:r>
        </a:p>
      </dgm:t>
    </dgm:pt>
    <dgm:pt modelId="{9E57A3E3-BB3B-4E35-8849-CC72B2759672}" type="parTrans" cxnId="{950ADC06-1481-474F-A80E-6A4A87AB6379}">
      <dgm:prSet/>
      <dgm:spPr/>
      <dgm:t>
        <a:bodyPr/>
        <a:lstStyle/>
        <a:p>
          <a:endParaRPr lang="sk-SK"/>
        </a:p>
      </dgm:t>
    </dgm:pt>
    <dgm:pt modelId="{5F52B954-A222-40DF-883B-DBEF15B6135D}" type="sibTrans" cxnId="{950ADC06-1481-474F-A80E-6A4A87AB6379}">
      <dgm:prSet/>
      <dgm:spPr/>
      <dgm:t>
        <a:bodyPr/>
        <a:lstStyle/>
        <a:p>
          <a:endParaRPr lang="sk-SK"/>
        </a:p>
      </dgm:t>
    </dgm:pt>
    <dgm:pt modelId="{D4669F29-43DC-461B-823F-2E86B2F674B7}">
      <dgm:prSet phldrT="[Text]" custT="1"/>
      <dgm:spPr/>
      <dgm:t>
        <a:bodyPr/>
        <a:lstStyle/>
        <a:p>
          <a:pPr algn="ctr"/>
          <a:r>
            <a:rPr lang="sk-SK" sz="2200" dirty="0" smtClean="0">
              <a:latin typeface="+mj-lt"/>
            </a:rPr>
            <a:t>INVESTOR SK</a:t>
          </a:r>
          <a:endParaRPr lang="sk-SK" sz="2200" dirty="0">
            <a:latin typeface="+mj-lt"/>
          </a:endParaRPr>
        </a:p>
      </dgm:t>
    </dgm:pt>
    <dgm:pt modelId="{55CAD225-80AA-4A58-93D7-5EEF8DC923D7}" type="parTrans" cxnId="{FC77283A-D67C-4B37-A4A6-983672574073}">
      <dgm:prSet/>
      <dgm:spPr/>
      <dgm:t>
        <a:bodyPr/>
        <a:lstStyle/>
        <a:p>
          <a:endParaRPr lang="sk-SK"/>
        </a:p>
      </dgm:t>
    </dgm:pt>
    <dgm:pt modelId="{333C916C-7DCA-4A86-9BFB-3564FE4BE7AA}" type="sibTrans" cxnId="{FC77283A-D67C-4B37-A4A6-983672574073}">
      <dgm:prSet/>
      <dgm:spPr/>
      <dgm:t>
        <a:bodyPr/>
        <a:lstStyle/>
        <a:p>
          <a:endParaRPr lang="sk-SK"/>
        </a:p>
      </dgm:t>
    </dgm:pt>
    <dgm:pt modelId="{CECAC903-CC9A-4AA2-B92F-A9CA4A4B6021}">
      <dgm:prSet phldrT="[Text]"/>
      <dgm:spPr/>
      <dgm:t>
        <a:bodyPr/>
        <a:lstStyle/>
        <a:p>
          <a:pPr algn="ctr"/>
          <a:r>
            <a:rPr lang="sk-SK" dirty="0" smtClean="0">
              <a:latin typeface="+mj-lt"/>
            </a:rPr>
            <a:t>SPRÁVCOVSKÁ SPOLOČNOSŤ</a:t>
          </a:r>
          <a:endParaRPr lang="sk-SK" dirty="0">
            <a:latin typeface="+mj-lt"/>
          </a:endParaRPr>
        </a:p>
      </dgm:t>
    </dgm:pt>
    <dgm:pt modelId="{AC226E0B-9548-4598-AB18-ADE74E91128F}" type="parTrans" cxnId="{0E68FF56-DC99-4E91-9556-804B4DBEF377}">
      <dgm:prSet/>
      <dgm:spPr/>
      <dgm:t>
        <a:bodyPr/>
        <a:lstStyle/>
        <a:p>
          <a:endParaRPr lang="sk-SK"/>
        </a:p>
      </dgm:t>
    </dgm:pt>
    <dgm:pt modelId="{B4D59709-B64B-4A55-BEFA-D0EC5BA645FD}" type="sibTrans" cxnId="{0E68FF56-DC99-4E91-9556-804B4DBEF377}">
      <dgm:prSet/>
      <dgm:spPr/>
      <dgm:t>
        <a:bodyPr/>
        <a:lstStyle/>
        <a:p>
          <a:endParaRPr lang="sk-SK"/>
        </a:p>
      </dgm:t>
    </dgm:pt>
    <dgm:pt modelId="{92AD514A-135A-4B6E-9C4F-E3468016E512}" type="pres">
      <dgm:prSet presAssocID="{EDF958CF-F129-4375-B8E9-CDBA99F2FBC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sk-SK"/>
        </a:p>
      </dgm:t>
    </dgm:pt>
    <dgm:pt modelId="{A50A4798-12DE-4407-A0DC-D9B981DDCAAC}" type="pres">
      <dgm:prSet presAssocID="{6969DAE9-9AD9-4C0D-A4A7-00D90E8A8393}" presName="parentText" presStyleLbl="node1" presStyleIdx="0" presStyleCnt="4" custScaleX="37443" custScaleY="79767" custLinFactY="42293" custLinFactNeighborX="-5349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0F09680A-9366-4B4B-91AD-8725CCDC0524}" type="pres">
      <dgm:prSet presAssocID="{D55AE4CD-3780-4312-BD89-B7D2B9DB2D0C}" presName="spacer" presStyleCnt="0"/>
      <dgm:spPr/>
    </dgm:pt>
    <dgm:pt modelId="{00E48EDE-DEA2-4DF6-9D4F-2F255D9E0C53}" type="pres">
      <dgm:prSet presAssocID="{2F1601A5-EF8A-48E7-864C-014348F87E44}" presName="parentText" presStyleLbl="node1" presStyleIdx="1" presStyleCnt="4" custScaleX="37443" custScaleY="80705" custLinFactY="100788" custLinFactNeighborX="-26745" custLinFactNeighborY="200000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A87A2615-A055-40D4-83BB-2561288E28C9}" type="pres">
      <dgm:prSet presAssocID="{5F52B954-A222-40DF-883B-DBEF15B6135D}" presName="spacer" presStyleCnt="0"/>
      <dgm:spPr/>
    </dgm:pt>
    <dgm:pt modelId="{BD457161-48BE-4593-9A8E-38DE78B54E43}" type="pres">
      <dgm:prSet presAssocID="{D4669F29-43DC-461B-823F-2E86B2F674B7}" presName="parentText" presStyleLbl="node1" presStyleIdx="2" presStyleCnt="4" custScaleX="37443" custScaleY="79767" custLinFactY="20083" custLinFactNeighborX="26745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ADC5C313-F700-48D1-BFFD-ABBDDA9BA52D}" type="pres">
      <dgm:prSet presAssocID="{333C916C-7DCA-4A86-9BFB-3564FE4BE7AA}" presName="spacer" presStyleCnt="0"/>
      <dgm:spPr/>
    </dgm:pt>
    <dgm:pt modelId="{CDC842C0-8490-4AAD-8C6A-667967186B9D}" type="pres">
      <dgm:prSet presAssocID="{CECAC903-CC9A-4AA2-B92F-A9CA4A4B6021}" presName="parentText" presStyleLbl="node1" presStyleIdx="3" presStyleCnt="4" custScaleX="26745" custScaleY="79767" custLinFactY="-200000" custLinFactNeighborX="35660" custLinFactNeighborY="-206239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025619E2-7CA0-4212-B96A-6C8EDFB37011}" type="presOf" srcId="{6969DAE9-9AD9-4C0D-A4A7-00D90E8A8393}" destId="{A50A4798-12DE-4407-A0DC-D9B981DDCAAC}" srcOrd="0" destOrd="0" presId="urn:microsoft.com/office/officeart/2005/8/layout/vList2"/>
    <dgm:cxn modelId="{7D3A36B9-78DB-4A96-8EE5-79CE5B07A8E0}" type="presOf" srcId="{EDF958CF-F129-4375-B8E9-CDBA99F2FBC4}" destId="{92AD514A-135A-4B6E-9C4F-E3468016E512}" srcOrd="0" destOrd="0" presId="urn:microsoft.com/office/officeart/2005/8/layout/vList2"/>
    <dgm:cxn modelId="{0E68FF56-DC99-4E91-9556-804B4DBEF377}" srcId="{EDF958CF-F129-4375-B8E9-CDBA99F2FBC4}" destId="{CECAC903-CC9A-4AA2-B92F-A9CA4A4B6021}" srcOrd="3" destOrd="0" parTransId="{AC226E0B-9548-4598-AB18-ADE74E91128F}" sibTransId="{B4D59709-B64B-4A55-BEFA-D0EC5BA645FD}"/>
    <dgm:cxn modelId="{FC77283A-D67C-4B37-A4A6-983672574073}" srcId="{EDF958CF-F129-4375-B8E9-CDBA99F2FBC4}" destId="{D4669F29-43DC-461B-823F-2E86B2F674B7}" srcOrd="2" destOrd="0" parTransId="{55CAD225-80AA-4A58-93D7-5EEF8DC923D7}" sibTransId="{333C916C-7DCA-4A86-9BFB-3564FE4BE7AA}"/>
    <dgm:cxn modelId="{915BCBCD-47D3-43D0-832A-36A093704323}" type="presOf" srcId="{D4669F29-43DC-461B-823F-2E86B2F674B7}" destId="{BD457161-48BE-4593-9A8E-38DE78B54E43}" srcOrd="0" destOrd="0" presId="urn:microsoft.com/office/officeart/2005/8/layout/vList2"/>
    <dgm:cxn modelId="{636B8B1D-7680-4A45-B6D7-4F9288107400}" srcId="{EDF958CF-F129-4375-B8E9-CDBA99F2FBC4}" destId="{6969DAE9-9AD9-4C0D-A4A7-00D90E8A8393}" srcOrd="0" destOrd="0" parTransId="{62C22CED-4C5E-4FD0-8EF1-AC6F0BF1AFC8}" sibTransId="{D55AE4CD-3780-4312-BD89-B7D2B9DB2D0C}"/>
    <dgm:cxn modelId="{950ADC06-1481-474F-A80E-6A4A87AB6379}" srcId="{EDF958CF-F129-4375-B8E9-CDBA99F2FBC4}" destId="{2F1601A5-EF8A-48E7-864C-014348F87E44}" srcOrd="1" destOrd="0" parTransId="{9E57A3E3-BB3B-4E35-8849-CC72B2759672}" sibTransId="{5F52B954-A222-40DF-883B-DBEF15B6135D}"/>
    <dgm:cxn modelId="{F575E5D8-0459-4A65-8C7B-7C00A0391D09}" type="presOf" srcId="{2F1601A5-EF8A-48E7-864C-014348F87E44}" destId="{00E48EDE-DEA2-4DF6-9D4F-2F255D9E0C53}" srcOrd="0" destOrd="0" presId="urn:microsoft.com/office/officeart/2005/8/layout/vList2"/>
    <dgm:cxn modelId="{6722E2BB-79F3-4DDD-8CF6-D9BBB1A029BF}" type="presOf" srcId="{CECAC903-CC9A-4AA2-B92F-A9CA4A4B6021}" destId="{CDC842C0-8490-4AAD-8C6A-667967186B9D}" srcOrd="0" destOrd="0" presId="urn:microsoft.com/office/officeart/2005/8/layout/vList2"/>
    <dgm:cxn modelId="{24E0CFB2-EB7F-4AF7-B8E5-AD32C123CE84}" type="presParOf" srcId="{92AD514A-135A-4B6E-9C4F-E3468016E512}" destId="{A50A4798-12DE-4407-A0DC-D9B981DDCAAC}" srcOrd="0" destOrd="0" presId="urn:microsoft.com/office/officeart/2005/8/layout/vList2"/>
    <dgm:cxn modelId="{3AAACC6D-8E1D-4024-B176-4DC50A54181A}" type="presParOf" srcId="{92AD514A-135A-4B6E-9C4F-E3468016E512}" destId="{0F09680A-9366-4B4B-91AD-8725CCDC0524}" srcOrd="1" destOrd="0" presId="urn:microsoft.com/office/officeart/2005/8/layout/vList2"/>
    <dgm:cxn modelId="{2088DF85-672E-4BC0-A8CE-9664B2840CC1}" type="presParOf" srcId="{92AD514A-135A-4B6E-9C4F-E3468016E512}" destId="{00E48EDE-DEA2-4DF6-9D4F-2F255D9E0C53}" srcOrd="2" destOrd="0" presId="urn:microsoft.com/office/officeart/2005/8/layout/vList2"/>
    <dgm:cxn modelId="{AE281D3B-8B86-4093-A2BF-C03D93E3ACB5}" type="presParOf" srcId="{92AD514A-135A-4B6E-9C4F-E3468016E512}" destId="{A87A2615-A055-40D4-83BB-2561288E28C9}" srcOrd="3" destOrd="0" presId="urn:microsoft.com/office/officeart/2005/8/layout/vList2"/>
    <dgm:cxn modelId="{662B4592-EFC2-4957-815E-31311C1037FF}" type="presParOf" srcId="{92AD514A-135A-4B6E-9C4F-E3468016E512}" destId="{BD457161-48BE-4593-9A8E-38DE78B54E43}" srcOrd="4" destOrd="0" presId="urn:microsoft.com/office/officeart/2005/8/layout/vList2"/>
    <dgm:cxn modelId="{70652911-4531-45AC-B288-11108D8E89BD}" type="presParOf" srcId="{92AD514A-135A-4B6E-9C4F-E3468016E512}" destId="{ADC5C313-F700-48D1-BFFD-ABBDDA9BA52D}" srcOrd="5" destOrd="0" presId="urn:microsoft.com/office/officeart/2005/8/layout/vList2"/>
    <dgm:cxn modelId="{63895096-2CA1-4646-80A2-E93E4D3A0533}" type="presParOf" srcId="{92AD514A-135A-4B6E-9C4F-E3468016E512}" destId="{CDC842C0-8490-4AAD-8C6A-667967186B9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F958CF-F129-4375-B8E9-CDBA99F2FBC4}" type="doc">
      <dgm:prSet loTypeId="urn:microsoft.com/office/officeart/2005/8/layout/vList2" loCatId="list" qsTypeId="urn:microsoft.com/office/officeart/2005/8/quickstyle/3d1" qsCatId="3D" csTypeId="urn:microsoft.com/office/officeart/2005/8/colors/colorful1#4" csCatId="colorful" phldr="1"/>
      <dgm:spPr/>
      <dgm:t>
        <a:bodyPr/>
        <a:lstStyle/>
        <a:p>
          <a:endParaRPr lang="sk-SK"/>
        </a:p>
      </dgm:t>
    </dgm:pt>
    <dgm:pt modelId="{6969DAE9-9AD9-4C0D-A4A7-00D90E8A8393}">
      <dgm:prSet phldrT="[Text]"/>
      <dgm:spPr/>
      <dgm:t>
        <a:bodyPr/>
        <a:lstStyle/>
        <a:p>
          <a:pPr algn="ctr"/>
          <a:r>
            <a:rPr lang="en-US" dirty="0" smtClean="0">
              <a:latin typeface="+mj-lt"/>
            </a:rPr>
            <a:t>FOND </a:t>
          </a:r>
          <a:r>
            <a:rPr lang="sk-SK" dirty="0" smtClean="0">
              <a:latin typeface="+mj-lt"/>
            </a:rPr>
            <a:t>EÚ</a:t>
          </a:r>
          <a:endParaRPr lang="sk-SK" dirty="0">
            <a:latin typeface="+mj-lt"/>
          </a:endParaRPr>
        </a:p>
      </dgm:t>
    </dgm:pt>
    <dgm:pt modelId="{62C22CED-4C5E-4FD0-8EF1-AC6F0BF1AFC8}" type="parTrans" cxnId="{636B8B1D-7680-4A45-B6D7-4F9288107400}">
      <dgm:prSet/>
      <dgm:spPr/>
      <dgm:t>
        <a:bodyPr/>
        <a:lstStyle/>
        <a:p>
          <a:endParaRPr lang="sk-SK"/>
        </a:p>
      </dgm:t>
    </dgm:pt>
    <dgm:pt modelId="{D55AE4CD-3780-4312-BD89-B7D2B9DB2D0C}" type="sibTrans" cxnId="{636B8B1D-7680-4A45-B6D7-4F9288107400}">
      <dgm:prSet/>
      <dgm:spPr/>
      <dgm:t>
        <a:bodyPr/>
        <a:lstStyle/>
        <a:p>
          <a:endParaRPr lang="sk-SK"/>
        </a:p>
      </dgm:t>
    </dgm:pt>
    <dgm:pt modelId="{2F1601A5-EF8A-48E7-864C-014348F87E44}">
      <dgm:prSet phldrT="[Text]"/>
      <dgm:spPr/>
      <dgm:t>
        <a:bodyPr/>
        <a:lstStyle/>
        <a:p>
          <a:pPr algn="ctr"/>
          <a:r>
            <a:rPr lang="sk-SK" dirty="0" smtClean="0">
              <a:latin typeface="+mj-lt"/>
            </a:rPr>
            <a:t>INVESTOR EÚ</a:t>
          </a:r>
        </a:p>
      </dgm:t>
    </dgm:pt>
    <dgm:pt modelId="{9E57A3E3-BB3B-4E35-8849-CC72B2759672}" type="parTrans" cxnId="{950ADC06-1481-474F-A80E-6A4A87AB6379}">
      <dgm:prSet/>
      <dgm:spPr/>
      <dgm:t>
        <a:bodyPr/>
        <a:lstStyle/>
        <a:p>
          <a:endParaRPr lang="sk-SK"/>
        </a:p>
      </dgm:t>
    </dgm:pt>
    <dgm:pt modelId="{5F52B954-A222-40DF-883B-DBEF15B6135D}" type="sibTrans" cxnId="{950ADC06-1481-474F-A80E-6A4A87AB6379}">
      <dgm:prSet/>
      <dgm:spPr/>
      <dgm:t>
        <a:bodyPr/>
        <a:lstStyle/>
        <a:p>
          <a:endParaRPr lang="sk-SK"/>
        </a:p>
      </dgm:t>
    </dgm:pt>
    <dgm:pt modelId="{D4669F29-43DC-461B-823F-2E86B2F674B7}">
      <dgm:prSet phldrT="[Text]"/>
      <dgm:spPr/>
      <dgm:t>
        <a:bodyPr/>
        <a:lstStyle/>
        <a:p>
          <a:pPr algn="ctr"/>
          <a:r>
            <a:rPr lang="sk-SK" dirty="0" smtClean="0">
              <a:latin typeface="+mj-lt"/>
            </a:rPr>
            <a:t>EMITENT SK</a:t>
          </a:r>
          <a:endParaRPr lang="sk-SK" dirty="0">
            <a:latin typeface="+mj-lt"/>
          </a:endParaRPr>
        </a:p>
      </dgm:t>
    </dgm:pt>
    <dgm:pt modelId="{55CAD225-80AA-4A58-93D7-5EEF8DC923D7}" type="parTrans" cxnId="{FC77283A-D67C-4B37-A4A6-983672574073}">
      <dgm:prSet/>
      <dgm:spPr/>
      <dgm:t>
        <a:bodyPr/>
        <a:lstStyle/>
        <a:p>
          <a:endParaRPr lang="sk-SK"/>
        </a:p>
      </dgm:t>
    </dgm:pt>
    <dgm:pt modelId="{333C916C-7DCA-4A86-9BFB-3564FE4BE7AA}" type="sibTrans" cxnId="{FC77283A-D67C-4B37-A4A6-983672574073}">
      <dgm:prSet/>
      <dgm:spPr/>
      <dgm:t>
        <a:bodyPr/>
        <a:lstStyle/>
        <a:p>
          <a:endParaRPr lang="sk-SK"/>
        </a:p>
      </dgm:t>
    </dgm:pt>
    <dgm:pt modelId="{CECAC903-CC9A-4AA2-B92F-A9CA4A4B6021}">
      <dgm:prSet phldrT="[Text]"/>
      <dgm:spPr/>
      <dgm:t>
        <a:bodyPr/>
        <a:lstStyle/>
        <a:p>
          <a:pPr algn="ctr"/>
          <a:r>
            <a:rPr lang="sk-SK" dirty="0" smtClean="0">
              <a:latin typeface="+mj-lt"/>
            </a:rPr>
            <a:t>SPRÁVCOVSKÁ SPOLOČNOSŤ</a:t>
          </a:r>
          <a:endParaRPr lang="sk-SK" dirty="0">
            <a:latin typeface="+mj-lt"/>
          </a:endParaRPr>
        </a:p>
      </dgm:t>
    </dgm:pt>
    <dgm:pt modelId="{AC226E0B-9548-4598-AB18-ADE74E91128F}" type="parTrans" cxnId="{0E68FF56-DC99-4E91-9556-804B4DBEF377}">
      <dgm:prSet/>
      <dgm:spPr/>
      <dgm:t>
        <a:bodyPr/>
        <a:lstStyle/>
        <a:p>
          <a:endParaRPr lang="sk-SK"/>
        </a:p>
      </dgm:t>
    </dgm:pt>
    <dgm:pt modelId="{B4D59709-B64B-4A55-BEFA-D0EC5BA645FD}" type="sibTrans" cxnId="{0E68FF56-DC99-4E91-9556-804B4DBEF377}">
      <dgm:prSet/>
      <dgm:spPr/>
      <dgm:t>
        <a:bodyPr/>
        <a:lstStyle/>
        <a:p>
          <a:endParaRPr lang="sk-SK"/>
        </a:p>
      </dgm:t>
    </dgm:pt>
    <dgm:pt modelId="{92AD514A-135A-4B6E-9C4F-E3468016E512}" type="pres">
      <dgm:prSet presAssocID="{EDF958CF-F129-4375-B8E9-CDBA99F2FBC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sk-SK"/>
        </a:p>
      </dgm:t>
    </dgm:pt>
    <dgm:pt modelId="{A50A4798-12DE-4407-A0DC-D9B981DDCAAC}" type="pres">
      <dgm:prSet presAssocID="{6969DAE9-9AD9-4C0D-A4A7-00D90E8A8393}" presName="parentText" presStyleLbl="node1" presStyleIdx="0" presStyleCnt="4" custScaleX="37443" custScaleY="79767" custLinFactY="44413" custLinFactNeighborX="-27636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0F09680A-9366-4B4B-91AD-8725CCDC0524}" type="pres">
      <dgm:prSet presAssocID="{D55AE4CD-3780-4312-BD89-B7D2B9DB2D0C}" presName="spacer" presStyleCnt="0"/>
      <dgm:spPr/>
    </dgm:pt>
    <dgm:pt modelId="{00E48EDE-DEA2-4DF6-9D4F-2F255D9E0C53}" type="pres">
      <dgm:prSet presAssocID="{2F1601A5-EF8A-48E7-864C-014348F87E44}" presName="parentText" presStyleLbl="node1" presStyleIdx="1" presStyleCnt="4" custScaleX="37443" custScaleY="80705" custLinFactY="100887" custLinFactNeighborX="-27636" custLinFactNeighborY="200000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A87A2615-A055-40D4-83BB-2561288E28C9}" type="pres">
      <dgm:prSet presAssocID="{5F52B954-A222-40DF-883B-DBEF15B6135D}" presName="spacer" presStyleCnt="0"/>
      <dgm:spPr/>
    </dgm:pt>
    <dgm:pt modelId="{BD457161-48BE-4593-9A8E-38DE78B54E43}" type="pres">
      <dgm:prSet presAssocID="{D4669F29-43DC-461B-823F-2E86B2F674B7}" presName="parentText" presStyleLbl="node1" presStyleIdx="2" presStyleCnt="4" custScaleX="37443" custScaleY="79767" custLinFactY="20182" custLinFactNeighborX="27636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ADC5C313-F700-48D1-BFFD-ABBDDA9BA52D}" type="pres">
      <dgm:prSet presAssocID="{333C916C-7DCA-4A86-9BFB-3564FE4BE7AA}" presName="spacer" presStyleCnt="0"/>
      <dgm:spPr/>
    </dgm:pt>
    <dgm:pt modelId="{CDC842C0-8490-4AAD-8C6A-667967186B9D}" type="pres">
      <dgm:prSet presAssocID="{CECAC903-CC9A-4AA2-B92F-A9CA4A4B6021}" presName="parentText" presStyleLbl="node1" presStyleIdx="3" presStyleCnt="4" custScaleX="37442" custScaleY="79767" custLinFactY="-195826" custLinFactNeighborX="27636" custLinFactNeighborY="-200000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4D8F33DB-18F3-43E6-9689-C4CB0758C680}" type="presOf" srcId="{EDF958CF-F129-4375-B8E9-CDBA99F2FBC4}" destId="{92AD514A-135A-4B6E-9C4F-E3468016E512}" srcOrd="0" destOrd="0" presId="urn:microsoft.com/office/officeart/2005/8/layout/vList2"/>
    <dgm:cxn modelId="{3E6FD306-6805-4CB9-B75B-2D4760ED5D2A}" type="presOf" srcId="{D4669F29-43DC-461B-823F-2E86B2F674B7}" destId="{BD457161-48BE-4593-9A8E-38DE78B54E43}" srcOrd="0" destOrd="0" presId="urn:microsoft.com/office/officeart/2005/8/layout/vList2"/>
    <dgm:cxn modelId="{0E68FF56-DC99-4E91-9556-804B4DBEF377}" srcId="{EDF958CF-F129-4375-B8E9-CDBA99F2FBC4}" destId="{CECAC903-CC9A-4AA2-B92F-A9CA4A4B6021}" srcOrd="3" destOrd="0" parTransId="{AC226E0B-9548-4598-AB18-ADE74E91128F}" sibTransId="{B4D59709-B64B-4A55-BEFA-D0EC5BA645FD}"/>
    <dgm:cxn modelId="{FC77283A-D67C-4B37-A4A6-983672574073}" srcId="{EDF958CF-F129-4375-B8E9-CDBA99F2FBC4}" destId="{D4669F29-43DC-461B-823F-2E86B2F674B7}" srcOrd="2" destOrd="0" parTransId="{55CAD225-80AA-4A58-93D7-5EEF8DC923D7}" sibTransId="{333C916C-7DCA-4A86-9BFB-3564FE4BE7AA}"/>
    <dgm:cxn modelId="{636B8B1D-7680-4A45-B6D7-4F9288107400}" srcId="{EDF958CF-F129-4375-B8E9-CDBA99F2FBC4}" destId="{6969DAE9-9AD9-4C0D-A4A7-00D90E8A8393}" srcOrd="0" destOrd="0" parTransId="{62C22CED-4C5E-4FD0-8EF1-AC6F0BF1AFC8}" sibTransId="{D55AE4CD-3780-4312-BD89-B7D2B9DB2D0C}"/>
    <dgm:cxn modelId="{C79F4B22-9C13-471A-9381-25FA7D8D8413}" type="presOf" srcId="{6969DAE9-9AD9-4C0D-A4A7-00D90E8A8393}" destId="{A50A4798-12DE-4407-A0DC-D9B981DDCAAC}" srcOrd="0" destOrd="0" presId="urn:microsoft.com/office/officeart/2005/8/layout/vList2"/>
    <dgm:cxn modelId="{950ADC06-1481-474F-A80E-6A4A87AB6379}" srcId="{EDF958CF-F129-4375-B8E9-CDBA99F2FBC4}" destId="{2F1601A5-EF8A-48E7-864C-014348F87E44}" srcOrd="1" destOrd="0" parTransId="{9E57A3E3-BB3B-4E35-8849-CC72B2759672}" sibTransId="{5F52B954-A222-40DF-883B-DBEF15B6135D}"/>
    <dgm:cxn modelId="{B9375682-C4A0-4153-924B-6D85D8445415}" type="presOf" srcId="{2F1601A5-EF8A-48E7-864C-014348F87E44}" destId="{00E48EDE-DEA2-4DF6-9D4F-2F255D9E0C53}" srcOrd="0" destOrd="0" presId="urn:microsoft.com/office/officeart/2005/8/layout/vList2"/>
    <dgm:cxn modelId="{A542BF71-9AA5-4E98-896F-483B17698C84}" type="presOf" srcId="{CECAC903-CC9A-4AA2-B92F-A9CA4A4B6021}" destId="{CDC842C0-8490-4AAD-8C6A-667967186B9D}" srcOrd="0" destOrd="0" presId="urn:microsoft.com/office/officeart/2005/8/layout/vList2"/>
    <dgm:cxn modelId="{8C401BAC-7368-463C-84B0-5AFBF5C51015}" type="presParOf" srcId="{92AD514A-135A-4B6E-9C4F-E3468016E512}" destId="{A50A4798-12DE-4407-A0DC-D9B981DDCAAC}" srcOrd="0" destOrd="0" presId="urn:microsoft.com/office/officeart/2005/8/layout/vList2"/>
    <dgm:cxn modelId="{183CCE1D-C165-4608-B746-F8F556DF1F15}" type="presParOf" srcId="{92AD514A-135A-4B6E-9C4F-E3468016E512}" destId="{0F09680A-9366-4B4B-91AD-8725CCDC0524}" srcOrd="1" destOrd="0" presId="urn:microsoft.com/office/officeart/2005/8/layout/vList2"/>
    <dgm:cxn modelId="{924271AB-3BE2-4175-8BC2-AAF4250A244B}" type="presParOf" srcId="{92AD514A-135A-4B6E-9C4F-E3468016E512}" destId="{00E48EDE-DEA2-4DF6-9D4F-2F255D9E0C53}" srcOrd="2" destOrd="0" presId="urn:microsoft.com/office/officeart/2005/8/layout/vList2"/>
    <dgm:cxn modelId="{694D9F6F-8A17-4CD4-BC18-95BBCF33C9A0}" type="presParOf" srcId="{92AD514A-135A-4B6E-9C4F-E3468016E512}" destId="{A87A2615-A055-40D4-83BB-2561288E28C9}" srcOrd="3" destOrd="0" presId="urn:microsoft.com/office/officeart/2005/8/layout/vList2"/>
    <dgm:cxn modelId="{C20F8C27-B561-4765-878E-2BA4009ED8EF}" type="presParOf" srcId="{92AD514A-135A-4B6E-9C4F-E3468016E512}" destId="{BD457161-48BE-4593-9A8E-38DE78B54E43}" srcOrd="4" destOrd="0" presId="urn:microsoft.com/office/officeart/2005/8/layout/vList2"/>
    <dgm:cxn modelId="{DEFE22A9-D0A8-497E-A13B-8F9353B8DA9B}" type="presParOf" srcId="{92AD514A-135A-4B6E-9C4F-E3468016E512}" destId="{ADC5C313-F700-48D1-BFFD-ABBDDA9BA52D}" srcOrd="5" destOrd="0" presId="urn:microsoft.com/office/officeart/2005/8/layout/vList2"/>
    <dgm:cxn modelId="{07BD1027-197D-4167-8F4B-BC6B92ED215A}" type="presParOf" srcId="{92AD514A-135A-4B6E-9C4F-E3468016E512}" destId="{CDC842C0-8490-4AAD-8C6A-667967186B9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0A4798-12DE-4407-A0DC-D9B981DDCAAC}">
      <dsp:nvSpPr>
        <dsp:cNvPr id="0" name=""/>
        <dsp:cNvSpPr/>
      </dsp:nvSpPr>
      <dsp:spPr>
        <a:xfrm>
          <a:off x="2526427" y="452269"/>
          <a:ext cx="3024345" cy="119459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+mj-lt"/>
            </a:rPr>
            <a:t>FOND SK</a:t>
          </a:r>
          <a:endParaRPr lang="sk-SK" sz="3200" kern="1200" dirty="0">
            <a:latin typeface="+mj-lt"/>
          </a:endParaRPr>
        </a:p>
      </dsp:txBody>
      <dsp:txXfrm>
        <a:off x="2584742" y="510584"/>
        <a:ext cx="2907715" cy="1077960"/>
      </dsp:txXfrm>
    </dsp:sp>
    <dsp:sp modelId="{00E48EDE-DEA2-4DF6-9D4F-2F255D9E0C53}">
      <dsp:nvSpPr>
        <dsp:cNvPr id="0" name=""/>
        <dsp:cNvSpPr/>
      </dsp:nvSpPr>
      <dsp:spPr>
        <a:xfrm>
          <a:off x="366179" y="2612507"/>
          <a:ext cx="3024345" cy="120863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+mj-lt"/>
            </a:rPr>
            <a:t>ZDROJ</a:t>
          </a:r>
          <a:endParaRPr lang="sk-SK" sz="3200" kern="1200" dirty="0" smtClean="0">
            <a:latin typeface="+mj-lt"/>
          </a:endParaRPr>
        </a:p>
      </dsp:txBody>
      <dsp:txXfrm>
        <a:off x="425180" y="2671508"/>
        <a:ext cx="2906343" cy="1090636"/>
      </dsp:txXfrm>
    </dsp:sp>
    <dsp:sp modelId="{BD457161-48BE-4593-9A8E-38DE78B54E43}">
      <dsp:nvSpPr>
        <dsp:cNvPr id="0" name=""/>
        <dsp:cNvSpPr/>
      </dsp:nvSpPr>
      <dsp:spPr>
        <a:xfrm>
          <a:off x="4686674" y="2612497"/>
          <a:ext cx="3024345" cy="119459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3200" kern="1200" dirty="0" smtClean="0">
              <a:latin typeface="+mj-lt"/>
            </a:rPr>
            <a:t>INVESTOR SK</a:t>
          </a:r>
          <a:endParaRPr lang="sk-SK" sz="3200" kern="1200" dirty="0">
            <a:latin typeface="+mj-lt"/>
          </a:endParaRPr>
        </a:p>
      </dsp:txBody>
      <dsp:txXfrm>
        <a:off x="4744989" y="2670812"/>
        <a:ext cx="2907715" cy="10779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0A4798-12DE-4407-A0DC-D9B981DDCAAC}">
      <dsp:nvSpPr>
        <dsp:cNvPr id="0" name=""/>
        <dsp:cNvSpPr/>
      </dsp:nvSpPr>
      <dsp:spPr>
        <a:xfrm>
          <a:off x="2526427" y="452269"/>
          <a:ext cx="3024345" cy="119459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+mj-lt"/>
            </a:rPr>
            <a:t>FOND SK</a:t>
          </a:r>
          <a:r>
            <a:rPr lang="sk-SK" sz="3200" kern="1200" dirty="0" smtClean="0">
              <a:latin typeface="+mj-lt"/>
            </a:rPr>
            <a:t>/EÚ</a:t>
          </a:r>
          <a:endParaRPr lang="sk-SK" sz="3200" kern="1200" dirty="0">
            <a:latin typeface="+mj-lt"/>
          </a:endParaRPr>
        </a:p>
      </dsp:txBody>
      <dsp:txXfrm>
        <a:off x="2584742" y="510584"/>
        <a:ext cx="2907715" cy="1077960"/>
      </dsp:txXfrm>
    </dsp:sp>
    <dsp:sp modelId="{00E48EDE-DEA2-4DF6-9D4F-2F255D9E0C53}">
      <dsp:nvSpPr>
        <dsp:cNvPr id="0" name=""/>
        <dsp:cNvSpPr/>
      </dsp:nvSpPr>
      <dsp:spPr>
        <a:xfrm>
          <a:off x="366179" y="2612507"/>
          <a:ext cx="3024345" cy="120863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+mj-lt"/>
            </a:rPr>
            <a:t>ZDROJ</a:t>
          </a:r>
          <a:endParaRPr lang="sk-SK" sz="3200" kern="1200" dirty="0" smtClean="0">
            <a:latin typeface="+mj-lt"/>
          </a:endParaRPr>
        </a:p>
      </dsp:txBody>
      <dsp:txXfrm>
        <a:off x="425180" y="2671508"/>
        <a:ext cx="2906343" cy="1090636"/>
      </dsp:txXfrm>
    </dsp:sp>
    <dsp:sp modelId="{BD457161-48BE-4593-9A8E-38DE78B54E43}">
      <dsp:nvSpPr>
        <dsp:cNvPr id="0" name=""/>
        <dsp:cNvSpPr/>
      </dsp:nvSpPr>
      <dsp:spPr>
        <a:xfrm>
          <a:off x="4686674" y="2612497"/>
          <a:ext cx="3024345" cy="119459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3200" kern="1200" dirty="0" smtClean="0">
              <a:latin typeface="+mj-lt"/>
            </a:rPr>
            <a:t>INVESTOR SK</a:t>
          </a:r>
          <a:endParaRPr lang="sk-SK" sz="3200" kern="1200" dirty="0">
            <a:latin typeface="+mj-lt"/>
          </a:endParaRPr>
        </a:p>
      </dsp:txBody>
      <dsp:txXfrm>
        <a:off x="4744989" y="2670812"/>
        <a:ext cx="2907715" cy="10779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0A4798-12DE-4407-A0DC-D9B981DDCAAC}">
      <dsp:nvSpPr>
        <dsp:cNvPr id="0" name=""/>
        <dsp:cNvSpPr/>
      </dsp:nvSpPr>
      <dsp:spPr>
        <a:xfrm>
          <a:off x="2094377" y="992466"/>
          <a:ext cx="3024345" cy="78395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+mj-lt"/>
            </a:rPr>
            <a:t>FOND SK</a:t>
          </a:r>
          <a:endParaRPr lang="sk-SK" sz="2200" kern="1200" dirty="0">
            <a:latin typeface="+mj-lt"/>
          </a:endParaRPr>
        </a:p>
      </dsp:txBody>
      <dsp:txXfrm>
        <a:off x="2132646" y="1030735"/>
        <a:ext cx="2947807" cy="707412"/>
      </dsp:txXfrm>
    </dsp:sp>
    <dsp:sp modelId="{00E48EDE-DEA2-4DF6-9D4F-2F255D9E0C53}">
      <dsp:nvSpPr>
        <dsp:cNvPr id="0" name=""/>
        <dsp:cNvSpPr/>
      </dsp:nvSpPr>
      <dsp:spPr>
        <a:xfrm>
          <a:off x="366179" y="2593225"/>
          <a:ext cx="3024345" cy="79316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+mj-lt"/>
            </a:rPr>
            <a:t>ZDROJ</a:t>
          </a:r>
          <a:r>
            <a:rPr lang="sk-SK" sz="2200" kern="1200" dirty="0" smtClean="0">
              <a:latin typeface="+mj-lt"/>
            </a:rPr>
            <a:t> EU</a:t>
          </a:r>
        </a:p>
      </dsp:txBody>
      <dsp:txXfrm>
        <a:off x="404898" y="2631944"/>
        <a:ext cx="2946907" cy="715730"/>
      </dsp:txXfrm>
    </dsp:sp>
    <dsp:sp modelId="{BD457161-48BE-4593-9A8E-38DE78B54E43}">
      <dsp:nvSpPr>
        <dsp:cNvPr id="0" name=""/>
        <dsp:cNvSpPr/>
      </dsp:nvSpPr>
      <dsp:spPr>
        <a:xfrm>
          <a:off x="4686674" y="2593225"/>
          <a:ext cx="3024345" cy="78395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200" kern="1200" dirty="0" smtClean="0">
              <a:latin typeface="+mj-lt"/>
            </a:rPr>
            <a:t>INVESTOR SK</a:t>
          </a:r>
          <a:endParaRPr lang="sk-SK" sz="2200" kern="1200" dirty="0">
            <a:latin typeface="+mj-lt"/>
          </a:endParaRPr>
        </a:p>
      </dsp:txBody>
      <dsp:txXfrm>
        <a:off x="4724943" y="2631494"/>
        <a:ext cx="2947807" cy="707412"/>
      </dsp:txXfrm>
    </dsp:sp>
    <dsp:sp modelId="{CDC842C0-8490-4AAD-8C6A-667967186B9D}">
      <dsp:nvSpPr>
        <dsp:cNvPr id="0" name=""/>
        <dsp:cNvSpPr/>
      </dsp:nvSpPr>
      <dsp:spPr>
        <a:xfrm>
          <a:off x="5838805" y="964732"/>
          <a:ext cx="2160247" cy="78395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100" kern="1200" dirty="0" smtClean="0">
              <a:latin typeface="+mj-lt"/>
            </a:rPr>
            <a:t>SPRÁVCOVSKÁ SPOLOČNOSŤ</a:t>
          </a:r>
          <a:endParaRPr lang="sk-SK" sz="2100" kern="1200" dirty="0">
            <a:latin typeface="+mj-lt"/>
          </a:endParaRPr>
        </a:p>
      </dsp:txBody>
      <dsp:txXfrm>
        <a:off x="5877074" y="1003001"/>
        <a:ext cx="2083709" cy="70741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0A4798-12DE-4407-A0DC-D9B981DDCAAC}">
      <dsp:nvSpPr>
        <dsp:cNvPr id="0" name=""/>
        <dsp:cNvSpPr/>
      </dsp:nvSpPr>
      <dsp:spPr>
        <a:xfrm>
          <a:off x="294212" y="1013301"/>
          <a:ext cx="3024345" cy="78395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+mj-lt"/>
            </a:rPr>
            <a:t>FOND </a:t>
          </a:r>
          <a:r>
            <a:rPr lang="sk-SK" sz="2100" kern="1200" dirty="0" smtClean="0">
              <a:latin typeface="+mj-lt"/>
            </a:rPr>
            <a:t>EÚ</a:t>
          </a:r>
          <a:endParaRPr lang="sk-SK" sz="2100" kern="1200" dirty="0">
            <a:latin typeface="+mj-lt"/>
          </a:endParaRPr>
        </a:p>
      </dsp:txBody>
      <dsp:txXfrm>
        <a:off x="332481" y="1051570"/>
        <a:ext cx="2947807" cy="707412"/>
      </dsp:txXfrm>
    </dsp:sp>
    <dsp:sp modelId="{00E48EDE-DEA2-4DF6-9D4F-2F255D9E0C53}">
      <dsp:nvSpPr>
        <dsp:cNvPr id="0" name=""/>
        <dsp:cNvSpPr/>
      </dsp:nvSpPr>
      <dsp:spPr>
        <a:xfrm>
          <a:off x="294212" y="2594198"/>
          <a:ext cx="3024345" cy="79316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100" kern="1200" dirty="0" smtClean="0">
              <a:latin typeface="+mj-lt"/>
            </a:rPr>
            <a:t>INVESTOR EÚ</a:t>
          </a:r>
        </a:p>
      </dsp:txBody>
      <dsp:txXfrm>
        <a:off x="332931" y="2632917"/>
        <a:ext cx="2946907" cy="715730"/>
      </dsp:txXfrm>
    </dsp:sp>
    <dsp:sp modelId="{BD457161-48BE-4593-9A8E-38DE78B54E43}">
      <dsp:nvSpPr>
        <dsp:cNvPr id="0" name=""/>
        <dsp:cNvSpPr/>
      </dsp:nvSpPr>
      <dsp:spPr>
        <a:xfrm>
          <a:off x="4758641" y="2594198"/>
          <a:ext cx="3024345" cy="78395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100" kern="1200" dirty="0" smtClean="0">
              <a:latin typeface="+mj-lt"/>
            </a:rPr>
            <a:t>EMITENT SK</a:t>
          </a:r>
          <a:endParaRPr lang="sk-SK" sz="2100" kern="1200" dirty="0">
            <a:latin typeface="+mj-lt"/>
          </a:endParaRPr>
        </a:p>
      </dsp:txBody>
      <dsp:txXfrm>
        <a:off x="4796910" y="2632467"/>
        <a:ext cx="2947807" cy="707412"/>
      </dsp:txXfrm>
    </dsp:sp>
    <dsp:sp modelId="{CDC842C0-8490-4AAD-8C6A-667967186B9D}">
      <dsp:nvSpPr>
        <dsp:cNvPr id="0" name=""/>
        <dsp:cNvSpPr/>
      </dsp:nvSpPr>
      <dsp:spPr>
        <a:xfrm>
          <a:off x="4758682" y="1013301"/>
          <a:ext cx="3024265" cy="78395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100" kern="1200" dirty="0" smtClean="0">
              <a:latin typeface="+mj-lt"/>
            </a:rPr>
            <a:t>SPRÁVCOVSKÁ SPOLOČNOSŤ</a:t>
          </a:r>
          <a:endParaRPr lang="sk-SK" sz="2100" kern="1200" dirty="0">
            <a:latin typeface="+mj-lt"/>
          </a:endParaRPr>
        </a:p>
      </dsp:txBody>
      <dsp:txXfrm>
        <a:off x="4796951" y="1051570"/>
        <a:ext cx="2947727" cy="7074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1162" cy="497126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37" y="0"/>
            <a:ext cx="2951162" cy="497126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r">
              <a:defRPr sz="1200"/>
            </a:lvl1pPr>
          </a:lstStyle>
          <a:p>
            <a:fld id="{5EFB8DA3-BCA9-4B7D-B50D-14F47506B614}" type="datetimeFigureOut">
              <a:rPr lang="en-GB" smtClean="0"/>
              <a:pPr/>
              <a:t>24/04/2012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1" tIns="45930" rIns="91861" bIns="4593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694"/>
            <a:ext cx="5448300" cy="4474131"/>
          </a:xfrm>
          <a:prstGeom prst="rect">
            <a:avLst/>
          </a:prstGeom>
        </p:spPr>
        <p:txBody>
          <a:bodyPr vert="horz" lIns="91861" tIns="45930" rIns="91861" bIns="4593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3662"/>
            <a:ext cx="2951162" cy="497126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37" y="9443662"/>
            <a:ext cx="2951162" cy="497126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r">
              <a:defRPr sz="1200"/>
            </a:lvl1pPr>
          </a:lstStyle>
          <a:p>
            <a:fld id="{F07B8F03-BC93-4120-96CA-A36DF640BE2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812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 userDrawn="1"/>
        </p:nvGrpSpPr>
        <p:grpSpPr bwMode="gray">
          <a:xfrm>
            <a:off x="1752601" y="1"/>
            <a:ext cx="7391400" cy="6176009"/>
            <a:chOff x="19140488" y="13674"/>
            <a:chExt cx="7443798" cy="6145827"/>
          </a:xfrm>
        </p:grpSpPr>
        <p:sp>
          <p:nvSpPr>
            <p:cNvPr id="23" name="Rectangle 17"/>
            <p:cNvSpPr>
              <a:spLocks noChangeArrowheads="1"/>
            </p:cNvSpPr>
            <p:nvPr/>
          </p:nvSpPr>
          <p:spPr bwMode="gray">
            <a:xfrm>
              <a:off x="19140488" y="4188799"/>
              <a:ext cx="2302206" cy="1970702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Rectangle 7"/>
            <p:cNvSpPr>
              <a:spLocks noChangeArrowheads="1"/>
            </p:cNvSpPr>
            <p:nvPr/>
          </p:nvSpPr>
          <p:spPr bwMode="gray">
            <a:xfrm>
              <a:off x="25663403" y="4032250"/>
              <a:ext cx="920883" cy="212725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gray">
            <a:xfrm>
              <a:off x="25049482" y="2899477"/>
              <a:ext cx="734694" cy="1289321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Rectangle 9"/>
            <p:cNvSpPr>
              <a:spLocks noChangeArrowheads="1"/>
            </p:cNvSpPr>
            <p:nvPr/>
          </p:nvSpPr>
          <p:spPr bwMode="gray">
            <a:xfrm>
              <a:off x="25049482" y="4032250"/>
              <a:ext cx="734693" cy="212725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Rectangle 11"/>
            <p:cNvSpPr>
              <a:spLocks noChangeArrowheads="1"/>
            </p:cNvSpPr>
            <p:nvPr/>
          </p:nvSpPr>
          <p:spPr bwMode="gray">
            <a:xfrm>
              <a:off x="24665780" y="706365"/>
              <a:ext cx="477045" cy="2263848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Rectangle 12"/>
            <p:cNvSpPr>
              <a:spLocks noChangeArrowheads="1"/>
            </p:cNvSpPr>
            <p:nvPr/>
          </p:nvSpPr>
          <p:spPr bwMode="gray">
            <a:xfrm>
              <a:off x="24665780" y="2899478"/>
              <a:ext cx="477045" cy="1289321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Rectangle 13"/>
            <p:cNvSpPr>
              <a:spLocks noChangeArrowheads="1"/>
            </p:cNvSpPr>
            <p:nvPr/>
          </p:nvSpPr>
          <p:spPr bwMode="gray">
            <a:xfrm>
              <a:off x="24665780" y="4032250"/>
              <a:ext cx="477045" cy="212725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Rectangle 14"/>
            <p:cNvSpPr>
              <a:spLocks noChangeArrowheads="1"/>
            </p:cNvSpPr>
            <p:nvPr/>
          </p:nvSpPr>
          <p:spPr bwMode="gray">
            <a:xfrm>
              <a:off x="19140488" y="669925"/>
              <a:ext cx="5662612" cy="2300288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Rectangle 15"/>
            <p:cNvSpPr>
              <a:spLocks noChangeArrowheads="1"/>
            </p:cNvSpPr>
            <p:nvPr/>
          </p:nvSpPr>
          <p:spPr bwMode="gray">
            <a:xfrm>
              <a:off x="19140488" y="2899478"/>
              <a:ext cx="5662612" cy="1289321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16"/>
            <p:cNvSpPr>
              <a:spLocks/>
            </p:cNvSpPr>
            <p:nvPr/>
          </p:nvSpPr>
          <p:spPr bwMode="gray">
            <a:xfrm>
              <a:off x="19140488" y="4032250"/>
              <a:ext cx="5662612" cy="21272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Rectangle 10"/>
            <p:cNvSpPr>
              <a:spLocks noChangeArrowheads="1"/>
            </p:cNvSpPr>
            <p:nvPr/>
          </p:nvSpPr>
          <p:spPr bwMode="gray">
            <a:xfrm>
              <a:off x="19140488" y="13674"/>
              <a:ext cx="5662612" cy="692692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5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add the presentation’s main title</a:t>
            </a:r>
            <a:endParaRPr lang="en-GB" noProof="0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GB" noProof="0" dirty="0" smtClean="0"/>
              <a:t>Subtitle and date (move higher if title is only one line)</a:t>
            </a:r>
          </a:p>
        </p:txBody>
      </p:sp>
      <p:sp>
        <p:nvSpPr>
          <p:cNvPr id="21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dirty="0" err="1" smtClean="0"/>
              <a:t>www.pwc.com</a:t>
            </a:r>
            <a:endParaRPr lang="en-GB" noProof="0" dirty="0"/>
          </a:p>
        </p:txBody>
      </p:sp>
      <p:grpSp>
        <p:nvGrpSpPr>
          <p:cNvPr id="16" name="Group 32"/>
          <p:cNvGrpSpPr/>
          <p:nvPr userDrawn="1"/>
        </p:nvGrpSpPr>
        <p:grpSpPr>
          <a:xfrm>
            <a:off x="968592" y="6170991"/>
            <a:ext cx="914400" cy="533479"/>
            <a:chOff x="518032" y="978681"/>
            <a:chExt cx="4572000" cy="2667393"/>
          </a:xfrm>
        </p:grpSpPr>
        <p:sp>
          <p:nvSpPr>
            <p:cNvPr id="17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rgbClr val="A1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0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33400" y="6477001"/>
            <a:ext cx="2590800" cy="1523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sk-SK" smtClean="0"/>
              <a:t>26 April 2012</a:t>
            </a:r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poi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>
            <a:lvl1pPr>
              <a:lnSpc>
                <a:spcPct val="10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cxnSp>
        <p:nvCxnSpPr>
          <p:cNvPr id="11" name="Shape 10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33400" y="6477001"/>
            <a:ext cx="2590800" cy="1523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Content Placeholder 26"/>
          <p:cNvSpPr>
            <a:spLocks noGrp="1"/>
          </p:cNvSpPr>
          <p:nvPr>
            <p:ph sz="quarter" idx="15"/>
          </p:nvPr>
        </p:nvSpPr>
        <p:spPr>
          <a:xfrm>
            <a:off x="533400" y="1752600"/>
            <a:ext cx="8077200" cy="4419600"/>
          </a:xfrm>
        </p:spPr>
        <p:txBody>
          <a:bodyPr/>
          <a:lstStyle>
            <a:lvl1pPr>
              <a:defRPr sz="3200" baseline="0">
                <a:solidFill>
                  <a:schemeClr val="tx2"/>
                </a:solidFill>
              </a:defRPr>
            </a:lvl1pPr>
            <a:lvl2pPr>
              <a:buClr>
                <a:schemeClr val="tx2"/>
              </a:buClr>
              <a:defRPr sz="3200">
                <a:solidFill>
                  <a:schemeClr val="tx2"/>
                </a:solidFill>
              </a:defRPr>
            </a:lvl2pPr>
            <a:lvl3pPr>
              <a:buClr>
                <a:schemeClr val="tx2"/>
              </a:buClr>
              <a:defRPr sz="3200">
                <a:solidFill>
                  <a:schemeClr val="tx2"/>
                </a:solidFill>
              </a:defRPr>
            </a:lvl3pPr>
            <a:lvl4pPr>
              <a:buClr>
                <a:schemeClr val="tx2"/>
              </a:buClr>
              <a:defRPr sz="3200">
                <a:solidFill>
                  <a:schemeClr val="tx2"/>
                </a:solidFill>
              </a:defRPr>
            </a:lvl4pPr>
            <a:lvl5pPr>
              <a:buClr>
                <a:schemeClr val="tx2"/>
              </a:buClr>
              <a:defRPr sz="3200">
                <a:solidFill>
                  <a:schemeClr val="tx2"/>
                </a:solidFill>
              </a:defRPr>
            </a:lvl5pPr>
            <a:lvl6pPr>
              <a:buClr>
                <a:schemeClr val="tx2"/>
              </a:buClr>
              <a:defRPr sz="3200" baseline="0">
                <a:solidFill>
                  <a:schemeClr val="tx2"/>
                </a:solidFill>
              </a:defRPr>
            </a:lvl6pPr>
            <a:lvl7pPr>
              <a:buClr>
                <a:schemeClr val="tx2"/>
              </a:buClr>
              <a:buAutoNum type="alphaLcPeriod"/>
              <a:defRPr sz="3200" baseline="0">
                <a:solidFill>
                  <a:schemeClr val="tx2"/>
                </a:solidFill>
              </a:defRPr>
            </a:lvl7pPr>
            <a:lvl8pPr>
              <a:buClr>
                <a:schemeClr val="tx2"/>
              </a:buClr>
              <a:buNone/>
              <a:defRPr sz="3200">
                <a:solidFill>
                  <a:schemeClr val="tx2"/>
                </a:solidFill>
              </a:defRPr>
            </a:lvl8pPr>
            <a:lvl9pPr>
              <a:defRPr sz="32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sk-SK" smtClean="0"/>
              <a:t>26 April 2012</a:t>
            </a:r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Key point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>
            <a:lvl1pPr>
              <a:lnSpc>
                <a:spcPct val="1000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077200" cy="4419600"/>
          </a:xfrm>
        </p:spPr>
        <p:txBody>
          <a:bodyPr>
            <a:noAutofit/>
          </a:bodyPr>
          <a:lstStyle>
            <a:lvl1pPr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defRPr sz="3200" baseline="0">
                <a:solidFill>
                  <a:schemeClr val="bg1"/>
                </a:solidFill>
              </a:defRPr>
            </a:lvl1pPr>
            <a:lvl2pPr marL="444500" indent="-263525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2pPr>
            <a:lvl3pPr marL="714375" indent="-26670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3pPr>
            <a:lvl4pPr marL="984250" indent="-26670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4pPr>
            <a:lvl5pPr marL="1341438" indent="-26670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5pPr>
            <a:lvl6pPr marL="1611313" indent="-271463">
              <a:lnSpc>
                <a:spcPts val="3600"/>
              </a:lnSpc>
              <a:spcBef>
                <a:spcPts val="0"/>
              </a:spcBef>
              <a:spcAft>
                <a:spcPts val="60"/>
              </a:spcAft>
              <a:buClr>
                <a:schemeClr val="bg1"/>
              </a:buClr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6pPr>
            <a:lvl7pPr>
              <a:defRPr sz="2800">
                <a:solidFill>
                  <a:schemeClr val="bg1"/>
                </a:solidFill>
              </a:defRPr>
            </a:lvl7pPr>
            <a:lvl8pPr>
              <a:lnSpc>
                <a:spcPts val="3600"/>
              </a:lnSpc>
              <a:defRPr sz="2800">
                <a:solidFill>
                  <a:schemeClr val="bg1"/>
                </a:solidFill>
              </a:defRPr>
            </a:lvl8pPr>
            <a:lvl9pPr>
              <a:defRPr sz="28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533400" y="6477001"/>
            <a:ext cx="2590800" cy="1523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hape 10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sk-SK" smtClean="0"/>
              <a:t>26 April 2012</a:t>
            </a:r>
            <a:endParaRPr lang="en-GB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ctrTitle"/>
          </p:nvPr>
        </p:nvSpPr>
        <p:spPr bwMode="black">
          <a:xfrm>
            <a:off x="533400" y="685801"/>
            <a:ext cx="8077200" cy="1066799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58" name="Subtitle 2"/>
          <p:cNvSpPr>
            <a:spLocks noGrp="1"/>
          </p:cNvSpPr>
          <p:nvPr>
            <p:ph type="subTitle" idx="1"/>
          </p:nvPr>
        </p:nvSpPr>
        <p:spPr bwMode="black">
          <a:xfrm>
            <a:off x="533400" y="1905001"/>
            <a:ext cx="8077200" cy="1371599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533400" y="6477001"/>
            <a:ext cx="2590800" cy="1523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Shape 11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sk-SK" smtClean="0"/>
              <a:t>26 April 2012</a:t>
            </a:r>
            <a:endParaRPr lang="en-GB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ctrTitle"/>
          </p:nvPr>
        </p:nvSpPr>
        <p:spPr bwMode="black">
          <a:xfrm>
            <a:off x="533400" y="685800"/>
            <a:ext cx="8077200" cy="10668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22" name="Subtitle 2"/>
          <p:cNvSpPr>
            <a:spLocks noGrp="1"/>
          </p:cNvSpPr>
          <p:nvPr>
            <p:ph type="subTitle" idx="1"/>
          </p:nvPr>
        </p:nvSpPr>
        <p:spPr bwMode="black">
          <a:xfrm>
            <a:off x="533400" y="1905000"/>
            <a:ext cx="8077200" cy="13716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533400" y="6477001"/>
            <a:ext cx="25908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hape 10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sk-SK" smtClean="0"/>
              <a:t>26 April 2012</a:t>
            </a:r>
            <a:endParaRPr lang="en-GB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: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ctrTitle"/>
          </p:nvPr>
        </p:nvSpPr>
        <p:spPr bwMode="black">
          <a:xfrm>
            <a:off x="533400" y="685800"/>
            <a:ext cx="8077200" cy="10668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3"/>
          </p:nvPr>
        </p:nvSpPr>
        <p:spPr>
          <a:xfrm>
            <a:off x="533401" y="2819400"/>
            <a:ext cx="3962399" cy="3352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6pPr>
              <a:buClr>
                <a:schemeClr val="bg1"/>
              </a:buCl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33" name="Subtitle 2"/>
          <p:cNvSpPr>
            <a:spLocks noGrp="1"/>
          </p:cNvSpPr>
          <p:nvPr>
            <p:ph type="subTitle" idx="1"/>
          </p:nvPr>
        </p:nvSpPr>
        <p:spPr bwMode="black">
          <a:xfrm>
            <a:off x="533400" y="1905001"/>
            <a:ext cx="8077200" cy="7620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533400" y="6477001"/>
            <a:ext cx="25908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Shape 11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sk-SK" smtClean="0"/>
              <a:t>26 April 2012</a:t>
            </a:r>
            <a:endParaRPr lang="en-GB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Fixe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1" name="Shape 140"/>
          <p:cNvCxnSpPr/>
          <p:nvPr/>
        </p:nvCxnSpPr>
        <p:spPr>
          <a:xfrm rot="5400000" flipH="1" flipV="1">
            <a:off x="5096257" y="-2734056"/>
            <a:ext cx="152399" cy="6839712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Click to add the presentation’s main title</a:t>
            </a:r>
            <a:endParaRPr lang="en-GB" noProof="0" dirty="0"/>
          </a:p>
        </p:txBody>
      </p:sp>
      <p:sp>
        <p:nvSpPr>
          <p:cNvPr id="143" name="Subtitle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tx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GB" noProof="0" dirty="0" smtClean="0"/>
              <a:t>Subtitle and date (move higher if title is only one line)</a:t>
            </a:r>
          </a:p>
        </p:txBody>
      </p:sp>
      <p:sp>
        <p:nvSpPr>
          <p:cNvPr id="144" name="Text Placeholder 31"/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smtClean="0"/>
              <a:t>www.pwc.com</a:t>
            </a:r>
            <a:endParaRPr lang="en-GB" noProof="0"/>
          </a:p>
        </p:txBody>
      </p:sp>
      <p:grpSp>
        <p:nvGrpSpPr>
          <p:cNvPr id="102" name="Group 101"/>
          <p:cNvGrpSpPr>
            <a:grpSpLocks noChangeAspect="1"/>
          </p:cNvGrpSpPr>
          <p:nvPr userDrawn="1"/>
        </p:nvGrpSpPr>
        <p:grpSpPr>
          <a:xfrm>
            <a:off x="968592" y="5768681"/>
            <a:ext cx="1232283" cy="935789"/>
            <a:chOff x="518032" y="-1032869"/>
            <a:chExt cx="6161413" cy="4678943"/>
          </a:xfrm>
        </p:grpSpPr>
        <p:grpSp>
          <p:nvGrpSpPr>
            <p:cNvPr id="103" name="Group 73"/>
            <p:cNvGrpSpPr>
              <a:grpSpLocks noChangeAspect="1"/>
            </p:cNvGrpSpPr>
            <p:nvPr/>
          </p:nvGrpSpPr>
          <p:grpSpPr>
            <a:xfrm>
              <a:off x="4438637" y="-1032863"/>
              <a:ext cx="2240792" cy="2011550"/>
              <a:chOff x="1905000" y="5715000"/>
              <a:chExt cx="445770" cy="381000"/>
            </a:xfrm>
          </p:grpSpPr>
          <p:sp>
            <p:nvSpPr>
              <p:cNvPr id="107" name="Rectangle 25"/>
              <p:cNvSpPr>
                <a:spLocks noChangeArrowheads="1"/>
              </p:cNvSpPr>
              <p:nvPr userDrawn="1"/>
            </p:nvSpPr>
            <p:spPr bwMode="gray">
              <a:xfrm>
                <a:off x="2293620" y="5988118"/>
                <a:ext cx="57150" cy="107882"/>
              </a:xfrm>
              <a:prstGeom prst="rect">
                <a:avLst/>
              </a:prstGeom>
              <a:solidFill>
                <a:srgbClr val="F445F6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08" name="Rectangle 26"/>
              <p:cNvSpPr>
                <a:spLocks noChangeArrowheads="1"/>
              </p:cNvSpPr>
              <p:nvPr userDrawn="1"/>
            </p:nvSpPr>
            <p:spPr bwMode="gray">
              <a:xfrm>
                <a:off x="2132171" y="5757333"/>
                <a:ext cx="44291" cy="66914"/>
              </a:xfrm>
              <a:prstGeom prst="rect">
                <a:avLst/>
              </a:prstGeom>
              <a:solidFill>
                <a:srgbClr val="F6B67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09" name="Rectangle 27"/>
              <p:cNvSpPr>
                <a:spLocks noChangeArrowheads="1"/>
              </p:cNvSpPr>
              <p:nvPr userDrawn="1"/>
            </p:nvSpPr>
            <p:spPr bwMode="gray">
              <a:xfrm>
                <a:off x="1905000" y="5715000"/>
                <a:ext cx="227171" cy="42333"/>
              </a:xfrm>
              <a:prstGeom prst="rect">
                <a:avLst/>
              </a:prstGeom>
              <a:solidFill>
                <a:srgbClr val="F48F17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0" name="Rectangle 28"/>
              <p:cNvSpPr>
                <a:spLocks noChangeArrowheads="1"/>
              </p:cNvSpPr>
              <p:nvPr userDrawn="1"/>
            </p:nvSpPr>
            <p:spPr bwMode="gray">
              <a:xfrm>
                <a:off x="1905000" y="5757333"/>
                <a:ext cx="227171" cy="66914"/>
              </a:xfrm>
              <a:prstGeom prst="rect">
                <a:avLst/>
              </a:prstGeom>
              <a:solidFill>
                <a:srgbClr val="EB660B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1" name="Rectangle 29"/>
              <p:cNvSpPr>
                <a:spLocks noChangeArrowheads="1"/>
              </p:cNvSpPr>
              <p:nvPr userDrawn="1"/>
            </p:nvSpPr>
            <p:spPr bwMode="gray">
              <a:xfrm>
                <a:off x="2176462" y="5824247"/>
                <a:ext cx="117158" cy="163871"/>
              </a:xfrm>
              <a:prstGeom prst="rect">
                <a:avLst/>
              </a:prstGeom>
              <a:solidFill>
                <a:srgbClr val="F3BF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2" name="Rectangle 30"/>
              <p:cNvSpPr>
                <a:spLocks noChangeArrowheads="1"/>
              </p:cNvSpPr>
              <p:nvPr userDrawn="1"/>
            </p:nvSpPr>
            <p:spPr bwMode="gray">
              <a:xfrm>
                <a:off x="2176462" y="5988118"/>
                <a:ext cx="117158" cy="107882"/>
              </a:xfrm>
              <a:prstGeom prst="rect">
                <a:avLst/>
              </a:prstGeom>
              <a:solidFill>
                <a:srgbClr val="E934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3" name="Rectangle 31"/>
              <p:cNvSpPr>
                <a:spLocks noChangeArrowheads="1"/>
              </p:cNvSpPr>
              <p:nvPr userDrawn="1"/>
            </p:nvSpPr>
            <p:spPr bwMode="gray">
              <a:xfrm>
                <a:off x="2132171" y="5824247"/>
                <a:ext cx="44291" cy="163871"/>
              </a:xfrm>
              <a:prstGeom prst="rect">
                <a:avLst/>
              </a:prstGeom>
              <a:solidFill>
                <a:srgbClr val="EA88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4" name="Rectangle 32"/>
              <p:cNvSpPr>
                <a:spLocks noChangeArrowheads="1"/>
              </p:cNvSpPr>
              <p:nvPr userDrawn="1"/>
            </p:nvSpPr>
            <p:spPr bwMode="gray">
              <a:xfrm>
                <a:off x="2132171" y="5988118"/>
                <a:ext cx="44291" cy="107882"/>
              </a:xfrm>
              <a:prstGeom prst="rect">
                <a:avLst/>
              </a:prstGeom>
              <a:solidFill>
                <a:srgbClr val="E025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5" name="Freeform 33"/>
              <p:cNvSpPr>
                <a:spLocks/>
              </p:cNvSpPr>
              <p:nvPr userDrawn="1"/>
            </p:nvSpPr>
            <p:spPr bwMode="gray">
              <a:xfrm>
                <a:off x="1905000" y="5824247"/>
                <a:ext cx="227171" cy="16387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9" y="0"/>
                  </a:cxn>
                  <a:cxn ang="0">
                    <a:pos x="159" y="120"/>
                  </a:cxn>
                  <a:cxn ang="0">
                    <a:pos x="99" y="120"/>
                  </a:cxn>
                  <a:cxn ang="0">
                    <a:pos x="99" y="80"/>
                  </a:cxn>
                  <a:cxn ang="0">
                    <a:pos x="0" y="80"/>
                  </a:cxn>
                  <a:cxn ang="0">
                    <a:pos x="0" y="0"/>
                  </a:cxn>
                </a:cxnLst>
                <a:rect l="0" t="0" r="r" b="b"/>
                <a:pathLst>
                  <a:path w="159" h="120">
                    <a:moveTo>
                      <a:pt x="0" y="0"/>
                    </a:moveTo>
                    <a:lnTo>
                      <a:pt x="159" y="0"/>
                    </a:lnTo>
                    <a:lnTo>
                      <a:pt x="159" y="120"/>
                    </a:lnTo>
                    <a:lnTo>
                      <a:pt x="99" y="120"/>
                    </a:lnTo>
                    <a:lnTo>
                      <a:pt x="99" y="80"/>
                    </a:lnTo>
                    <a:lnTo>
                      <a:pt x="0" y="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4C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6" name="Rectangle 34"/>
              <p:cNvSpPr>
                <a:spLocks noChangeArrowheads="1"/>
              </p:cNvSpPr>
              <p:nvPr userDrawn="1"/>
            </p:nvSpPr>
            <p:spPr bwMode="gray">
              <a:xfrm>
                <a:off x="2046446" y="5988118"/>
                <a:ext cx="85725" cy="107882"/>
              </a:xfrm>
              <a:prstGeom prst="rect">
                <a:avLst/>
              </a:prstGeom>
              <a:solidFill>
                <a:srgbClr val="D614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7" name="Rectangle 35"/>
              <p:cNvSpPr>
                <a:spLocks noChangeArrowheads="1"/>
              </p:cNvSpPr>
              <p:nvPr userDrawn="1"/>
            </p:nvSpPr>
            <p:spPr bwMode="gray">
              <a:xfrm>
                <a:off x="1905000" y="5933495"/>
                <a:ext cx="141446" cy="54624"/>
              </a:xfrm>
              <a:prstGeom prst="rect">
                <a:avLst/>
              </a:prstGeom>
              <a:solidFill>
                <a:srgbClr val="C93C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8" name="Rectangle 36"/>
              <p:cNvSpPr>
                <a:spLocks noChangeArrowheads="1"/>
              </p:cNvSpPr>
              <p:nvPr userDrawn="1"/>
            </p:nvSpPr>
            <p:spPr bwMode="gray">
              <a:xfrm>
                <a:off x="1905000" y="5988118"/>
                <a:ext cx="141446" cy="107882"/>
              </a:xfrm>
              <a:prstGeom prst="rect">
                <a:avLst/>
              </a:prstGeom>
              <a:solidFill>
                <a:srgbClr val="C01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9" name="Rectangle 25"/>
              <p:cNvSpPr>
                <a:spLocks noChangeArrowheads="1"/>
              </p:cNvSpPr>
              <p:nvPr/>
            </p:nvSpPr>
            <p:spPr bwMode="gray">
              <a:xfrm>
                <a:off x="2293620" y="5988118"/>
                <a:ext cx="57150" cy="107882"/>
              </a:xfrm>
              <a:prstGeom prst="rect">
                <a:avLst/>
              </a:prstGeom>
              <a:solidFill>
                <a:srgbClr val="F445F6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0" name="Rectangle 26"/>
              <p:cNvSpPr>
                <a:spLocks noChangeArrowheads="1"/>
              </p:cNvSpPr>
              <p:nvPr/>
            </p:nvSpPr>
            <p:spPr bwMode="gray">
              <a:xfrm>
                <a:off x="2132171" y="5757333"/>
                <a:ext cx="44291" cy="66914"/>
              </a:xfrm>
              <a:prstGeom prst="rect">
                <a:avLst/>
              </a:prstGeom>
              <a:solidFill>
                <a:srgbClr val="F6B67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1" name="Rectangle 27"/>
              <p:cNvSpPr>
                <a:spLocks noChangeArrowheads="1"/>
              </p:cNvSpPr>
              <p:nvPr/>
            </p:nvSpPr>
            <p:spPr bwMode="gray">
              <a:xfrm>
                <a:off x="1905000" y="5715000"/>
                <a:ext cx="227171" cy="42333"/>
              </a:xfrm>
              <a:prstGeom prst="rect">
                <a:avLst/>
              </a:prstGeom>
              <a:solidFill>
                <a:srgbClr val="F48F17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2" name="Rectangle 28"/>
              <p:cNvSpPr>
                <a:spLocks noChangeArrowheads="1"/>
              </p:cNvSpPr>
              <p:nvPr/>
            </p:nvSpPr>
            <p:spPr bwMode="gray">
              <a:xfrm>
                <a:off x="1905000" y="5757333"/>
                <a:ext cx="227171" cy="66914"/>
              </a:xfrm>
              <a:prstGeom prst="rect">
                <a:avLst/>
              </a:prstGeom>
              <a:solidFill>
                <a:srgbClr val="EB660B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3" name="Rectangle 29"/>
              <p:cNvSpPr>
                <a:spLocks noChangeArrowheads="1"/>
              </p:cNvSpPr>
              <p:nvPr/>
            </p:nvSpPr>
            <p:spPr bwMode="gray">
              <a:xfrm>
                <a:off x="2176462" y="5824247"/>
                <a:ext cx="117158" cy="163871"/>
              </a:xfrm>
              <a:prstGeom prst="rect">
                <a:avLst/>
              </a:prstGeom>
              <a:solidFill>
                <a:srgbClr val="F3BF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4" name="Rectangle 30"/>
              <p:cNvSpPr>
                <a:spLocks noChangeArrowheads="1"/>
              </p:cNvSpPr>
              <p:nvPr/>
            </p:nvSpPr>
            <p:spPr bwMode="gray">
              <a:xfrm>
                <a:off x="2176462" y="5988118"/>
                <a:ext cx="117158" cy="107882"/>
              </a:xfrm>
              <a:prstGeom prst="rect">
                <a:avLst/>
              </a:prstGeom>
              <a:solidFill>
                <a:srgbClr val="E934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5" name="Rectangle 31"/>
              <p:cNvSpPr>
                <a:spLocks noChangeArrowheads="1"/>
              </p:cNvSpPr>
              <p:nvPr/>
            </p:nvSpPr>
            <p:spPr bwMode="gray">
              <a:xfrm>
                <a:off x="2132171" y="5824247"/>
                <a:ext cx="44291" cy="163871"/>
              </a:xfrm>
              <a:prstGeom prst="rect">
                <a:avLst/>
              </a:prstGeom>
              <a:solidFill>
                <a:srgbClr val="EA88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6" name="Rectangle 32"/>
              <p:cNvSpPr>
                <a:spLocks noChangeArrowheads="1"/>
              </p:cNvSpPr>
              <p:nvPr/>
            </p:nvSpPr>
            <p:spPr bwMode="gray">
              <a:xfrm>
                <a:off x="2132171" y="5988118"/>
                <a:ext cx="44291" cy="107882"/>
              </a:xfrm>
              <a:prstGeom prst="rect">
                <a:avLst/>
              </a:prstGeom>
              <a:solidFill>
                <a:srgbClr val="E025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7" name="Freeform 33"/>
              <p:cNvSpPr>
                <a:spLocks/>
              </p:cNvSpPr>
              <p:nvPr/>
            </p:nvSpPr>
            <p:spPr bwMode="gray">
              <a:xfrm>
                <a:off x="1905000" y="5824247"/>
                <a:ext cx="227171" cy="16387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9" y="0"/>
                  </a:cxn>
                  <a:cxn ang="0">
                    <a:pos x="159" y="120"/>
                  </a:cxn>
                  <a:cxn ang="0">
                    <a:pos x="99" y="120"/>
                  </a:cxn>
                  <a:cxn ang="0">
                    <a:pos x="99" y="80"/>
                  </a:cxn>
                  <a:cxn ang="0">
                    <a:pos x="0" y="80"/>
                  </a:cxn>
                  <a:cxn ang="0">
                    <a:pos x="0" y="0"/>
                  </a:cxn>
                </a:cxnLst>
                <a:rect l="0" t="0" r="r" b="b"/>
                <a:pathLst>
                  <a:path w="159" h="120">
                    <a:moveTo>
                      <a:pt x="0" y="0"/>
                    </a:moveTo>
                    <a:lnTo>
                      <a:pt x="159" y="0"/>
                    </a:lnTo>
                    <a:lnTo>
                      <a:pt x="159" y="120"/>
                    </a:lnTo>
                    <a:lnTo>
                      <a:pt x="99" y="120"/>
                    </a:lnTo>
                    <a:lnTo>
                      <a:pt x="99" y="80"/>
                    </a:lnTo>
                    <a:lnTo>
                      <a:pt x="0" y="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4C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8" name="Rectangle 34"/>
              <p:cNvSpPr>
                <a:spLocks noChangeArrowheads="1"/>
              </p:cNvSpPr>
              <p:nvPr/>
            </p:nvSpPr>
            <p:spPr bwMode="gray">
              <a:xfrm>
                <a:off x="2046446" y="5988118"/>
                <a:ext cx="85725" cy="107882"/>
              </a:xfrm>
              <a:prstGeom prst="rect">
                <a:avLst/>
              </a:prstGeom>
              <a:solidFill>
                <a:srgbClr val="D614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9" name="Rectangle 35"/>
              <p:cNvSpPr>
                <a:spLocks noChangeArrowheads="1"/>
              </p:cNvSpPr>
              <p:nvPr/>
            </p:nvSpPr>
            <p:spPr bwMode="gray">
              <a:xfrm>
                <a:off x="1905000" y="5933495"/>
                <a:ext cx="141446" cy="54624"/>
              </a:xfrm>
              <a:prstGeom prst="rect">
                <a:avLst/>
              </a:prstGeom>
              <a:solidFill>
                <a:srgbClr val="C93C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30" name="Rectangle 36"/>
              <p:cNvSpPr>
                <a:spLocks noChangeArrowheads="1"/>
              </p:cNvSpPr>
              <p:nvPr/>
            </p:nvSpPr>
            <p:spPr bwMode="gray">
              <a:xfrm>
                <a:off x="1905000" y="5988118"/>
                <a:ext cx="141446" cy="107882"/>
              </a:xfrm>
              <a:prstGeom prst="rect">
                <a:avLst/>
              </a:prstGeom>
              <a:solidFill>
                <a:srgbClr val="C01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</p:grpSp>
        <p:grpSp>
          <p:nvGrpSpPr>
            <p:cNvPr id="104" name="Group 32"/>
            <p:cNvGrpSpPr/>
            <p:nvPr/>
          </p:nvGrpSpPr>
          <p:grpSpPr>
            <a:xfrm>
              <a:off x="518032" y="978681"/>
              <a:ext cx="4572000" cy="2667393"/>
              <a:chOff x="518032" y="978681"/>
              <a:chExt cx="4572000" cy="2667393"/>
            </a:xfrm>
          </p:grpSpPr>
          <p:sp>
            <p:nvSpPr>
              <p:cNvPr id="105" name="Rectangle 37"/>
              <p:cNvSpPr>
                <a:spLocks noChangeArrowheads="1"/>
              </p:cNvSpPr>
              <p:nvPr userDrawn="1"/>
            </p:nvSpPr>
            <p:spPr bwMode="black">
              <a:xfrm>
                <a:off x="3295650" y="978681"/>
                <a:ext cx="1143000" cy="263229"/>
              </a:xfrm>
              <a:prstGeom prst="rect">
                <a:avLst/>
              </a:prstGeom>
              <a:solidFill>
                <a:srgbClr val="A10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06" name="Freeform 7"/>
              <p:cNvSpPr>
                <a:spLocks noEditPoints="1"/>
              </p:cNvSpPr>
              <p:nvPr userDrawn="1"/>
            </p:nvSpPr>
            <p:spPr bwMode="black">
              <a:xfrm>
                <a:off x="518032" y="1922794"/>
                <a:ext cx="4572000" cy="1723280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 userDrawn="1"/>
        </p:nvGrpSpPr>
        <p:grpSpPr bwMode="gray">
          <a:xfrm>
            <a:off x="1752601" y="1"/>
            <a:ext cx="7391400" cy="6176009"/>
            <a:chOff x="19140488" y="13674"/>
            <a:chExt cx="7443798" cy="6145827"/>
          </a:xfrm>
        </p:grpSpPr>
        <p:sp>
          <p:nvSpPr>
            <p:cNvPr id="35" name="Rectangle 17"/>
            <p:cNvSpPr>
              <a:spLocks noChangeArrowheads="1"/>
            </p:cNvSpPr>
            <p:nvPr/>
          </p:nvSpPr>
          <p:spPr bwMode="gray">
            <a:xfrm>
              <a:off x="19140488" y="4188799"/>
              <a:ext cx="2302206" cy="1970702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Rectangle 7"/>
            <p:cNvSpPr>
              <a:spLocks noChangeArrowheads="1"/>
            </p:cNvSpPr>
            <p:nvPr/>
          </p:nvSpPr>
          <p:spPr bwMode="gray">
            <a:xfrm>
              <a:off x="25663403" y="4032250"/>
              <a:ext cx="920883" cy="212725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Rectangle 8"/>
            <p:cNvSpPr>
              <a:spLocks noChangeArrowheads="1"/>
            </p:cNvSpPr>
            <p:nvPr/>
          </p:nvSpPr>
          <p:spPr bwMode="gray">
            <a:xfrm>
              <a:off x="25049482" y="2899477"/>
              <a:ext cx="734694" cy="1289321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Rectangle 9"/>
            <p:cNvSpPr>
              <a:spLocks noChangeArrowheads="1"/>
            </p:cNvSpPr>
            <p:nvPr/>
          </p:nvSpPr>
          <p:spPr bwMode="gray">
            <a:xfrm>
              <a:off x="25049482" y="4032250"/>
              <a:ext cx="734693" cy="212725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Rectangle 11"/>
            <p:cNvSpPr>
              <a:spLocks noChangeArrowheads="1"/>
            </p:cNvSpPr>
            <p:nvPr/>
          </p:nvSpPr>
          <p:spPr bwMode="gray">
            <a:xfrm>
              <a:off x="24665780" y="706365"/>
              <a:ext cx="477045" cy="2263848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Rectangle 12"/>
            <p:cNvSpPr>
              <a:spLocks noChangeArrowheads="1"/>
            </p:cNvSpPr>
            <p:nvPr/>
          </p:nvSpPr>
          <p:spPr bwMode="gray">
            <a:xfrm>
              <a:off x="24665780" y="2899478"/>
              <a:ext cx="477045" cy="1289321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Rectangle 13"/>
            <p:cNvSpPr>
              <a:spLocks noChangeArrowheads="1"/>
            </p:cNvSpPr>
            <p:nvPr/>
          </p:nvSpPr>
          <p:spPr bwMode="gray">
            <a:xfrm>
              <a:off x="24665780" y="4032250"/>
              <a:ext cx="477045" cy="212725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Rectangle 14"/>
            <p:cNvSpPr>
              <a:spLocks noChangeArrowheads="1"/>
            </p:cNvSpPr>
            <p:nvPr/>
          </p:nvSpPr>
          <p:spPr bwMode="gray">
            <a:xfrm>
              <a:off x="19140488" y="669925"/>
              <a:ext cx="5662612" cy="2300288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Rectangle 15"/>
            <p:cNvSpPr>
              <a:spLocks noChangeArrowheads="1"/>
            </p:cNvSpPr>
            <p:nvPr/>
          </p:nvSpPr>
          <p:spPr bwMode="gray">
            <a:xfrm>
              <a:off x="19140488" y="2899478"/>
              <a:ext cx="5662612" cy="1289321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gray">
            <a:xfrm>
              <a:off x="19140488" y="4032250"/>
              <a:ext cx="5662612" cy="21272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Rectangle 10"/>
            <p:cNvSpPr>
              <a:spLocks noChangeArrowheads="1"/>
            </p:cNvSpPr>
            <p:nvPr/>
          </p:nvSpPr>
          <p:spPr bwMode="gray">
            <a:xfrm>
              <a:off x="19140488" y="13674"/>
              <a:ext cx="5662612" cy="692692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1" name="Picture Placeholder 76"/>
          <p:cNvSpPr>
            <a:spLocks noGrp="1"/>
          </p:cNvSpPr>
          <p:nvPr>
            <p:ph type="pic" sz="quarter" idx="13"/>
          </p:nvPr>
        </p:nvSpPr>
        <p:spPr>
          <a:xfrm>
            <a:off x="609601" y="3048000"/>
            <a:ext cx="914400" cy="7620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noProof="0" smtClean="0"/>
              <a:t>Click icon to add picture</a:t>
            </a:r>
            <a:endParaRPr lang="en-GB" noProof="0" dirty="0"/>
          </a:p>
        </p:txBody>
      </p:sp>
      <p:grpSp>
        <p:nvGrpSpPr>
          <p:cNvPr id="3" name="Group 31"/>
          <p:cNvGrpSpPr/>
          <p:nvPr/>
        </p:nvGrpSpPr>
        <p:grpSpPr>
          <a:xfrm>
            <a:off x="489086" y="2901697"/>
            <a:ext cx="1209752" cy="151219"/>
            <a:chOff x="489087" y="2521685"/>
            <a:chExt cx="1209752" cy="151219"/>
          </a:xfrm>
        </p:grpSpPr>
        <p:cxnSp>
          <p:nvCxnSpPr>
            <p:cNvPr id="33" name="Straight Connector 32"/>
            <p:cNvCxnSpPr/>
            <p:nvPr userDrawn="1"/>
          </p:nvCxnSpPr>
          <p:spPr>
            <a:xfrm rot="10800000">
              <a:off x="489087" y="2521686"/>
              <a:ext cx="1209752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>
            <a:xfrm rot="5400000">
              <a:off x="413478" y="2597295"/>
              <a:ext cx="151219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add the presentation’s main title</a:t>
            </a:r>
            <a:endParaRPr lang="en-GB" noProof="0"/>
          </a:p>
        </p:txBody>
      </p:sp>
      <p:sp>
        <p:nvSpPr>
          <p:cNvPr id="46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GB" noProof="0" dirty="0" smtClean="0"/>
              <a:t>Subtitle and date (move higher if title is only one line)</a:t>
            </a:r>
          </a:p>
        </p:txBody>
      </p:sp>
      <p:sp>
        <p:nvSpPr>
          <p:cNvPr id="47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smtClean="0"/>
              <a:t>www.pwc.com</a:t>
            </a:r>
            <a:endParaRPr lang="en-GB" noProof="0"/>
          </a:p>
        </p:txBody>
      </p:sp>
      <p:grpSp>
        <p:nvGrpSpPr>
          <p:cNvPr id="96" name="Group 32"/>
          <p:cNvGrpSpPr/>
          <p:nvPr/>
        </p:nvGrpSpPr>
        <p:grpSpPr>
          <a:xfrm>
            <a:off x="968592" y="6170991"/>
            <a:ext cx="914400" cy="533479"/>
            <a:chOff x="518032" y="978681"/>
            <a:chExt cx="4572000" cy="2667393"/>
          </a:xfrm>
        </p:grpSpPr>
        <p:sp>
          <p:nvSpPr>
            <p:cNvPr id="97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rgbClr val="A1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98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 userDrawn="1"/>
        </p:nvGrpSpPr>
        <p:grpSpPr bwMode="gray">
          <a:xfrm>
            <a:off x="1752601" y="1"/>
            <a:ext cx="7391400" cy="6176009"/>
            <a:chOff x="19140488" y="13674"/>
            <a:chExt cx="7443798" cy="6145827"/>
          </a:xfrm>
        </p:grpSpPr>
        <p:sp>
          <p:nvSpPr>
            <p:cNvPr id="28" name="Rectangle 17"/>
            <p:cNvSpPr>
              <a:spLocks noChangeArrowheads="1"/>
            </p:cNvSpPr>
            <p:nvPr/>
          </p:nvSpPr>
          <p:spPr bwMode="gray">
            <a:xfrm>
              <a:off x="19140488" y="4188799"/>
              <a:ext cx="2302206" cy="1970702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Rectangle 7"/>
            <p:cNvSpPr>
              <a:spLocks noChangeArrowheads="1"/>
            </p:cNvSpPr>
            <p:nvPr/>
          </p:nvSpPr>
          <p:spPr bwMode="gray">
            <a:xfrm>
              <a:off x="25663403" y="4032250"/>
              <a:ext cx="920883" cy="212725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Rectangle 8"/>
            <p:cNvSpPr>
              <a:spLocks noChangeArrowheads="1"/>
            </p:cNvSpPr>
            <p:nvPr/>
          </p:nvSpPr>
          <p:spPr bwMode="gray">
            <a:xfrm>
              <a:off x="25049482" y="2899477"/>
              <a:ext cx="734694" cy="1289321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Rectangle 9"/>
            <p:cNvSpPr>
              <a:spLocks noChangeArrowheads="1"/>
            </p:cNvSpPr>
            <p:nvPr/>
          </p:nvSpPr>
          <p:spPr bwMode="gray">
            <a:xfrm>
              <a:off x="25049482" y="4032250"/>
              <a:ext cx="734693" cy="212725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Rectangle 11"/>
            <p:cNvSpPr>
              <a:spLocks noChangeArrowheads="1"/>
            </p:cNvSpPr>
            <p:nvPr/>
          </p:nvSpPr>
          <p:spPr bwMode="gray">
            <a:xfrm>
              <a:off x="24665780" y="706365"/>
              <a:ext cx="477045" cy="2263848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Rectangle 12"/>
            <p:cNvSpPr>
              <a:spLocks noChangeArrowheads="1"/>
            </p:cNvSpPr>
            <p:nvPr/>
          </p:nvSpPr>
          <p:spPr bwMode="gray">
            <a:xfrm>
              <a:off x="24665780" y="2899478"/>
              <a:ext cx="477045" cy="1289321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Rectangle 13"/>
            <p:cNvSpPr>
              <a:spLocks noChangeArrowheads="1"/>
            </p:cNvSpPr>
            <p:nvPr/>
          </p:nvSpPr>
          <p:spPr bwMode="gray">
            <a:xfrm>
              <a:off x="24665780" y="4032250"/>
              <a:ext cx="477045" cy="212725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Rectangle 14"/>
            <p:cNvSpPr>
              <a:spLocks noChangeArrowheads="1"/>
            </p:cNvSpPr>
            <p:nvPr/>
          </p:nvSpPr>
          <p:spPr bwMode="gray">
            <a:xfrm>
              <a:off x="19140488" y="669925"/>
              <a:ext cx="5662612" cy="2300288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Rectangle 15"/>
            <p:cNvSpPr>
              <a:spLocks noChangeArrowheads="1"/>
            </p:cNvSpPr>
            <p:nvPr/>
          </p:nvSpPr>
          <p:spPr bwMode="gray">
            <a:xfrm>
              <a:off x="19140488" y="2899478"/>
              <a:ext cx="5662612" cy="1289321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gray">
            <a:xfrm>
              <a:off x="19140488" y="4032250"/>
              <a:ext cx="5662612" cy="21272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Rectangle 10"/>
            <p:cNvSpPr>
              <a:spLocks noChangeArrowheads="1"/>
            </p:cNvSpPr>
            <p:nvPr/>
          </p:nvSpPr>
          <p:spPr bwMode="gray">
            <a:xfrm>
              <a:off x="19140488" y="13674"/>
              <a:ext cx="5662612" cy="692692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4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add the presentation’s main title</a:t>
            </a:r>
            <a:endParaRPr lang="en-GB" noProof="0" dirty="0"/>
          </a:p>
        </p:txBody>
      </p:sp>
      <p:sp>
        <p:nvSpPr>
          <p:cNvPr id="55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GB" noProof="0" dirty="0" smtClean="0"/>
              <a:t>Subtitle and date (move higher if title is only one line)</a:t>
            </a:r>
          </a:p>
        </p:txBody>
      </p:sp>
      <p:sp>
        <p:nvSpPr>
          <p:cNvPr id="56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smtClean="0"/>
              <a:t>www.pwc.com</a:t>
            </a:r>
            <a:endParaRPr lang="en-GB" noProof="0"/>
          </a:p>
        </p:txBody>
      </p:sp>
      <p:sp>
        <p:nvSpPr>
          <p:cNvPr id="17" name="Picture Placeholder 76"/>
          <p:cNvSpPr>
            <a:spLocks noGrp="1"/>
          </p:cNvSpPr>
          <p:nvPr>
            <p:ph type="pic" sz="quarter" idx="13"/>
          </p:nvPr>
        </p:nvSpPr>
        <p:spPr>
          <a:xfrm>
            <a:off x="1752600" y="2899977"/>
            <a:ext cx="6324600" cy="3272223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noProof="0" smtClean="0"/>
              <a:t>Click icon to add picture</a:t>
            </a:r>
            <a:endParaRPr lang="en-GB" noProof="0" dirty="0"/>
          </a:p>
        </p:txBody>
      </p:sp>
      <p:grpSp>
        <p:nvGrpSpPr>
          <p:cNvPr id="18" name="Group 32"/>
          <p:cNvGrpSpPr/>
          <p:nvPr userDrawn="1"/>
        </p:nvGrpSpPr>
        <p:grpSpPr>
          <a:xfrm>
            <a:off x="968592" y="6170991"/>
            <a:ext cx="914400" cy="533479"/>
            <a:chOff x="518032" y="978681"/>
            <a:chExt cx="4572000" cy="2667393"/>
          </a:xfrm>
        </p:grpSpPr>
        <p:sp>
          <p:nvSpPr>
            <p:cNvPr id="19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rgbClr val="A1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1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33400" y="1752600"/>
            <a:ext cx="8077200" cy="44196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Shape 14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sk-SK" smtClean="0"/>
              <a:t>26 April 2012</a:t>
            </a:r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649"/>
          <p:cNvSpPr>
            <a:spLocks noChangeArrowheads="1"/>
          </p:cNvSpPr>
          <p:nvPr/>
        </p:nvSpPr>
        <p:spPr bwMode="gray">
          <a:xfrm>
            <a:off x="7391400" y="685801"/>
            <a:ext cx="1752600" cy="548639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/>
          </a:p>
        </p:txBody>
      </p:sp>
      <p:sp>
        <p:nvSpPr>
          <p:cNvPr id="81" name="Rectangle 648"/>
          <p:cNvSpPr>
            <a:spLocks noChangeArrowheads="1"/>
          </p:cNvSpPr>
          <p:nvPr/>
        </p:nvSpPr>
        <p:spPr bwMode="gray">
          <a:xfrm>
            <a:off x="1752600" y="0"/>
            <a:ext cx="563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/>
          </a:p>
        </p:txBody>
      </p:sp>
      <p:sp>
        <p:nvSpPr>
          <p:cNvPr id="83" name="Rectangle 650"/>
          <p:cNvSpPr>
            <a:spLocks noChangeArrowheads="1"/>
          </p:cNvSpPr>
          <p:nvPr/>
        </p:nvSpPr>
        <p:spPr bwMode="gray">
          <a:xfrm>
            <a:off x="1752600" y="685800"/>
            <a:ext cx="5638800" cy="5486400"/>
          </a:xfrm>
          <a:prstGeom prst="rect">
            <a:avLst/>
          </a:prstGeom>
          <a:solidFill>
            <a:schemeClr val="tx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add the presentation’s main title</a:t>
            </a:r>
            <a:endParaRPr lang="en-GB" noProof="0" dirty="0"/>
          </a:p>
        </p:txBody>
      </p:sp>
      <p:sp>
        <p:nvSpPr>
          <p:cNvPr id="51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GB" noProof="0" dirty="0" smtClean="0"/>
              <a:t>Subtitle and date (move higher if title is only one line)</a:t>
            </a:r>
          </a:p>
        </p:txBody>
      </p:sp>
      <p:sp>
        <p:nvSpPr>
          <p:cNvPr id="52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smtClean="0"/>
              <a:t>www.pwc.com</a:t>
            </a:r>
            <a:endParaRPr lang="en-GB" noProof="0"/>
          </a:p>
        </p:txBody>
      </p:sp>
      <p:grpSp>
        <p:nvGrpSpPr>
          <p:cNvPr id="11" name="Group 32"/>
          <p:cNvGrpSpPr/>
          <p:nvPr userDrawn="1"/>
        </p:nvGrpSpPr>
        <p:grpSpPr>
          <a:xfrm>
            <a:off x="968592" y="6170991"/>
            <a:ext cx="914400" cy="533479"/>
            <a:chOff x="518032" y="978681"/>
            <a:chExt cx="4572000" cy="2667393"/>
          </a:xfrm>
        </p:grpSpPr>
        <p:sp>
          <p:nvSpPr>
            <p:cNvPr id="12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chemeClr val="tx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33400" y="5867400"/>
            <a:ext cx="4800600" cy="762000"/>
          </a:xfrm>
        </p:spPr>
        <p:txBody>
          <a:bodyPr anchor="b"/>
          <a:lstStyle>
            <a:lvl1pPr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smtClean="0"/>
              <a:t>Add legal and copyright disclaimers here.</a:t>
            </a:r>
            <a:endParaRPr lang="en-GB" noProof="0"/>
          </a:p>
        </p:txBody>
      </p:sp>
      <p:cxnSp>
        <p:nvCxnSpPr>
          <p:cNvPr id="7" name="Shape 6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33400" y="1752601"/>
            <a:ext cx="3962400" cy="4419599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4648201" y="1752600"/>
            <a:ext cx="3962399" cy="44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3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533400" y="6477001"/>
            <a:ext cx="25908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2" name="Shape 61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sk-SK" smtClean="0"/>
              <a:t>26 April 2012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1"/>
            <a:ext cx="8077200" cy="9144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27" name="Content Placeholder 26"/>
          <p:cNvSpPr>
            <a:spLocks noGrp="1"/>
          </p:cNvSpPr>
          <p:nvPr>
            <p:ph sz="quarter" idx="13"/>
          </p:nvPr>
        </p:nvSpPr>
        <p:spPr>
          <a:xfrm>
            <a:off x="533400" y="1752601"/>
            <a:ext cx="2590800" cy="4419599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3276601" y="1752601"/>
            <a:ext cx="2590799" cy="4419599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6019800" y="1752601"/>
            <a:ext cx="2590800" cy="4419599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3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Shape 18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sk-SK" smtClean="0"/>
              <a:t>26 April 2012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33400" y="3352800"/>
            <a:ext cx="3962400" cy="2819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4648199" y="3352800"/>
            <a:ext cx="3962401" cy="2819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3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533400" y="6477001"/>
            <a:ext cx="25908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533400" y="1752600"/>
            <a:ext cx="8077200" cy="1447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cxnSp>
        <p:nvCxnSpPr>
          <p:cNvPr id="14" name="Shape 13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sk-SK" smtClean="0"/>
              <a:t>26 April 2012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6019800" y="1752600"/>
            <a:ext cx="2590800" cy="2133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6019800" y="4038600"/>
            <a:ext cx="2590800" cy="2133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533400" y="1752600"/>
            <a:ext cx="5334000" cy="44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33400" y="6477001"/>
            <a:ext cx="25908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Shape 13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sk-SK" smtClean="0"/>
              <a:t>26 April 2012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33400" y="1752600"/>
            <a:ext cx="2590800" cy="2133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33400" y="4038600"/>
            <a:ext cx="2590800" cy="2133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3276600" y="1752600"/>
            <a:ext cx="5334000" cy="44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33400" y="6477001"/>
            <a:ext cx="25908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Shape 13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sk-SK" smtClean="0"/>
              <a:t>26 April 2012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 with Imp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685800"/>
            <a:ext cx="5334000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GB" noProof="1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3276600" y="1752600"/>
            <a:ext cx="5334000" cy="44196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GB" noProof="1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>
          <a:xfrm>
            <a:off x="533400" y="1752600"/>
            <a:ext cx="2590800" cy="2130552"/>
          </a:xfrm>
        </p:spPr>
        <p:txBody>
          <a:bodyPr/>
          <a:lstStyle>
            <a:lvl1pPr>
              <a:defRPr sz="2400" b="1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533400" y="6477001"/>
            <a:ext cx="25908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1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1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0" name="Shape 29"/>
          <p:cNvCxnSpPr/>
          <p:nvPr/>
        </p:nvCxnSpPr>
        <p:spPr>
          <a:xfrm rot="5400000" flipH="1" flipV="1">
            <a:off x="5791201" y="-2057400"/>
            <a:ext cx="152399" cy="54864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sk-SK" smtClean="0"/>
              <a:t>26 April 2012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533400" y="6477001"/>
            <a:ext cx="25908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Shape 9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sk-SK" smtClean="0"/>
              <a:t>26 April 2012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1" cy="914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smtClean="0"/>
              <a:t>Click to edit</a:t>
            </a:r>
            <a:br>
              <a:rPr lang="en-GB" noProof="0" smtClean="0"/>
            </a:br>
            <a:r>
              <a:rPr lang="en-GB" noProof="0" smtClean="0"/>
              <a:t>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1" y="1752600"/>
            <a:ext cx="8077199" cy="4419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sk-SK" smtClean="0"/>
              <a:t>26 April 2012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0352" y="6324600"/>
            <a:ext cx="5260848" cy="150876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-27432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SzTx/>
        <a:buFontTx/>
        <a:buNone/>
        <a:tabLst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•"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2pPr>
      <a:lvl3pPr marL="54864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-"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82296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◦"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109728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›"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274320" marR="0" indent="-27432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SzPct val="100000"/>
        <a:buFont typeface="+mj-lt"/>
        <a:buAutoNum type="arabicPeriod"/>
        <a:tabLst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6pPr>
      <a:lvl7pPr marL="54864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SzPct val="100000"/>
        <a:buFont typeface="+mj-lt"/>
        <a:buAutoNum type="alphaLcPeriod"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7pPr>
      <a:lvl8pPr marL="82296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SzPct val="100000"/>
        <a:buFont typeface="+mj-lt"/>
        <a:buAutoNum type="romanLcPeriod"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8pPr>
      <a:lvl9pPr marL="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Font typeface="Arial" pitchFamily="34" charset="0"/>
        <a:buNone/>
        <a:defRPr sz="2000" b="1" kern="1200" baseline="0">
          <a:solidFill>
            <a:schemeClr val="tx2"/>
          </a:solidFill>
          <a:latin typeface="Georgia" pitchFamily="18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 smtClean="0"/>
              <a:t>Daňové aspekty a ich vplyv na rozvoj kolektívneho investovania</a:t>
            </a:r>
            <a:endParaRPr lang="en-GB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835696" y="2636912"/>
            <a:ext cx="5343525" cy="914401"/>
          </a:xfrm>
        </p:spPr>
        <p:txBody>
          <a:bodyPr/>
          <a:lstStyle/>
          <a:p>
            <a:endParaRPr lang="sk-SK" dirty="0" smtClean="0"/>
          </a:p>
          <a:p>
            <a:r>
              <a:rPr lang="sk-SK" dirty="0" smtClean="0"/>
              <a:t>26. </a:t>
            </a:r>
            <a:r>
              <a:rPr lang="en-US" dirty="0" err="1" smtClean="0"/>
              <a:t>apr</a:t>
            </a:r>
            <a:r>
              <a:rPr lang="sk-SK" dirty="0" smtClean="0"/>
              <a:t>íl 2012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www.pwc.com</a:t>
            </a:r>
            <a:endParaRPr lang="en-GB" dirty="0"/>
          </a:p>
        </p:txBody>
      </p:sp>
      <p:sp>
        <p:nvSpPr>
          <p:cNvPr id="5" name="Subtitle 7"/>
          <p:cNvSpPr txBox="1">
            <a:spLocks/>
          </p:cNvSpPr>
          <p:nvPr/>
        </p:nvSpPr>
        <p:spPr bwMode="white">
          <a:xfrm>
            <a:off x="1835696" y="4077072"/>
            <a:ext cx="6132909" cy="15281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kumimoji="0" lang="sk-SK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Tomáš </a:t>
            </a:r>
            <a:r>
              <a:rPr kumimoji="0" lang="sk-SK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Vavrák</a:t>
            </a:r>
            <a:endParaRPr kumimoji="0" lang="sk-SK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PricewaterhouseCoopers Tax, k. s.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sk-SK" dirty="0" smtClean="0"/>
          </a:p>
          <a:p>
            <a:pPr>
              <a:buFont typeface="Arial" pitchFamily="34" charset="0"/>
              <a:buChar char="•"/>
            </a:pPr>
            <a:r>
              <a:rPr lang="sk-SK" sz="2800" dirty="0" smtClean="0"/>
              <a:t>Súčasný systém zdaňovania príjmov podielových fondov a príjmov z podielových fondov na Slovensku.</a:t>
            </a:r>
          </a:p>
          <a:p>
            <a:pPr>
              <a:buFont typeface="Arial" pitchFamily="34" charset="0"/>
              <a:buChar char="•"/>
            </a:pPr>
            <a:endParaRPr lang="sk-SK" sz="2800" dirty="0" smtClean="0"/>
          </a:p>
          <a:p>
            <a:pPr>
              <a:buFont typeface="Arial" pitchFamily="34" charset="0"/>
              <a:buChar char="•"/>
            </a:pPr>
            <a:r>
              <a:rPr lang="sk-SK" sz="2800" dirty="0" smtClean="0"/>
              <a:t>Priebežná výplata príjmu z podielových fondov?</a:t>
            </a:r>
          </a:p>
          <a:p>
            <a:pPr>
              <a:buFont typeface="Arial" pitchFamily="34" charset="0"/>
              <a:buChar char="•"/>
            </a:pPr>
            <a:endParaRPr lang="sk-SK" sz="2800" dirty="0" smtClean="0"/>
          </a:p>
          <a:p>
            <a:pPr>
              <a:buFont typeface="Arial" pitchFamily="34" charset="0"/>
              <a:buChar char="•"/>
            </a:pPr>
            <a:r>
              <a:rPr lang="sk-SK" sz="2800" dirty="0" smtClean="0"/>
              <a:t>Zrážky dane uplatňované voči fondom.</a:t>
            </a:r>
            <a:endParaRPr lang="sk-SK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BD5762-3BDC-484D-9503-7EA6D5A9A8CE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k-SK" smtClean="0"/>
              <a:t>26 April 2012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Súčasný systém zdaňovania príjmov</a:t>
            </a:r>
            <a:endParaRPr lang="sk-SK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5"/>
          </p:nvPr>
        </p:nvGraphicFramePr>
        <p:xfrm>
          <a:off x="533400" y="1752600"/>
          <a:ext cx="80772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BD5762-3BDC-484D-9503-7EA6D5A9A8CE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k-SK" smtClean="0"/>
              <a:t>26 April 2012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403648" y="3284984"/>
            <a:ext cx="1584176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084168" y="3284984"/>
            <a:ext cx="1512168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68624" y="2974891"/>
            <a:ext cx="1250678" cy="986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indent="-274320">
              <a:spcAft>
                <a:spcPts val="900"/>
              </a:spcAft>
            </a:pPr>
            <a:r>
              <a:rPr lang="sk-SK" sz="2000" b="1" dirty="0" smtClean="0">
                <a:latin typeface="Georgia" pitchFamily="18" charset="0"/>
              </a:rPr>
              <a:t>Dividendy, </a:t>
            </a:r>
          </a:p>
          <a:p>
            <a:pPr indent="-274320">
              <a:spcAft>
                <a:spcPts val="900"/>
              </a:spcAft>
            </a:pPr>
            <a:r>
              <a:rPr lang="sk-SK" sz="2000" b="1" dirty="0" smtClean="0">
                <a:latin typeface="Georgia" pitchFamily="18" charset="0"/>
              </a:rPr>
              <a:t>úroky, iné </a:t>
            </a:r>
          </a:p>
          <a:p>
            <a:pPr indent="-274320">
              <a:spcAft>
                <a:spcPts val="900"/>
              </a:spcAft>
            </a:pPr>
            <a:r>
              <a:rPr lang="sk-SK" sz="2000" b="1" dirty="0" smtClean="0">
                <a:latin typeface="Georgia" pitchFamily="18" charset="0"/>
              </a:rPr>
              <a:t>príjmy (zrážka dane?)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27584" y="3068960"/>
            <a:ext cx="2088232" cy="129614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indent="-274320">
              <a:spcAft>
                <a:spcPts val="900"/>
              </a:spcAft>
            </a:pPr>
            <a:endParaRPr lang="sk-SK" sz="2000" dirty="0" err="1" smtClean="0">
              <a:latin typeface="Georgia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40152" y="3356992"/>
            <a:ext cx="1779370" cy="979092"/>
          </a:xfrm>
          <a:prstGeom prst="rect">
            <a:avLst/>
          </a:prstGeom>
          <a:noFill/>
        </p:spPr>
        <p:txBody>
          <a:bodyPr wrap="none" lIns="0" tIns="0" rIns="0" bIns="0" rtlCol="0">
            <a:normAutofit/>
          </a:bodyPr>
          <a:lstStyle/>
          <a:p>
            <a:pPr indent="-274320">
              <a:spcAft>
                <a:spcPts val="900"/>
              </a:spcAft>
            </a:pPr>
            <a:r>
              <a:rPr lang="sk-SK" sz="2000" b="1" dirty="0" smtClean="0">
                <a:latin typeface="Georgia" pitchFamily="18" charset="0"/>
              </a:rPr>
              <a:t>Príjem z fondu pri</a:t>
            </a:r>
          </a:p>
          <a:p>
            <a:pPr indent="-274320">
              <a:spcAft>
                <a:spcPts val="900"/>
              </a:spcAft>
            </a:pPr>
            <a:r>
              <a:rPr lang="sk-SK" sz="2000" b="1" dirty="0" smtClean="0">
                <a:latin typeface="Georgia" pitchFamily="18" charset="0"/>
              </a:rPr>
              <a:t> vyplatení (zrážka dane)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Nové produkty – priebežné vyplácanie výnosov</a:t>
            </a:r>
            <a:endParaRPr lang="sk-SK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5"/>
          </p:nvPr>
        </p:nvGraphicFramePr>
        <p:xfrm>
          <a:off x="533400" y="1752600"/>
          <a:ext cx="80772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BD5762-3BDC-484D-9503-7EA6D5A9A8CE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k-SK" smtClean="0"/>
              <a:t>26 April 2012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403648" y="3284984"/>
            <a:ext cx="1584176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084168" y="3284984"/>
            <a:ext cx="1512168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27584" y="3068960"/>
            <a:ext cx="2088232" cy="129614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indent="-274320">
              <a:spcAft>
                <a:spcPts val="900"/>
              </a:spcAft>
            </a:pPr>
            <a:endParaRPr lang="sk-SK" sz="2000" dirty="0" err="1" smtClean="0">
              <a:latin typeface="Georgia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25919" y="2924944"/>
            <a:ext cx="2418081" cy="1098735"/>
          </a:xfrm>
          <a:prstGeom prst="rect">
            <a:avLst/>
          </a:prstGeom>
          <a:noFill/>
        </p:spPr>
        <p:txBody>
          <a:bodyPr wrap="none" lIns="0" tIns="0" rIns="0" bIns="0" rtlCol="0">
            <a:normAutofit/>
          </a:bodyPr>
          <a:lstStyle/>
          <a:p>
            <a:pPr indent="-274320">
              <a:spcAft>
                <a:spcPts val="900"/>
              </a:spcAft>
            </a:pPr>
            <a:r>
              <a:rPr lang="sk-SK" sz="2000" b="1" dirty="0" smtClean="0">
                <a:latin typeface="Georgia" pitchFamily="18" charset="0"/>
              </a:rPr>
              <a:t>Priebežný výnos</a:t>
            </a:r>
          </a:p>
          <a:p>
            <a:pPr indent="-274320">
              <a:spcAft>
                <a:spcPts val="900"/>
              </a:spcAft>
            </a:pPr>
            <a:r>
              <a:rPr lang="sk-SK" sz="2000" b="1" dirty="0" smtClean="0">
                <a:latin typeface="Georgia" pitchFamily="18" charset="0"/>
              </a:rPr>
              <a:t> dividendy?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Zrážky v EÚ – rozpor s Európskou legislatívou</a:t>
            </a:r>
            <a:endParaRPr lang="sk-SK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5"/>
          </p:nvPr>
        </p:nvGraphicFramePr>
        <p:xfrm>
          <a:off x="533400" y="1752600"/>
          <a:ext cx="80772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BD5762-3BDC-484D-9503-7EA6D5A9A8CE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k-SK" smtClean="0"/>
              <a:t>26 April 2012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259632" y="3356992"/>
            <a:ext cx="1296144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652120" y="3212976"/>
            <a:ext cx="1440160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27584" y="3068960"/>
            <a:ext cx="2088232" cy="129614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indent="-274320">
              <a:spcAft>
                <a:spcPts val="900"/>
              </a:spcAft>
            </a:pPr>
            <a:endParaRPr lang="sk-SK" sz="2000" dirty="0" err="1" smtClean="0"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9592" y="3717032"/>
            <a:ext cx="1600989" cy="326818"/>
          </a:xfrm>
          <a:prstGeom prst="rect">
            <a:avLst/>
          </a:prstGeom>
          <a:noFill/>
        </p:spPr>
        <p:txBody>
          <a:bodyPr wrap="none" lIns="0" tIns="0" rIns="0" bIns="0" rtlCol="0">
            <a:normAutofit/>
          </a:bodyPr>
          <a:lstStyle/>
          <a:p>
            <a:pPr indent="-274320">
              <a:spcAft>
                <a:spcPts val="900"/>
              </a:spcAft>
            </a:pPr>
            <a:r>
              <a:rPr lang="sk-SK" sz="2000" b="1" dirty="0" smtClean="0">
                <a:latin typeface="Georgia" pitchFamily="18" charset="0"/>
              </a:rPr>
              <a:t>Zrážka dane v EU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652120" y="3140968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Zrážky na Slovensku – potenciálny rozpor s Európskou legislatívou</a:t>
            </a:r>
            <a:endParaRPr lang="sk-SK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5"/>
          </p:nvPr>
        </p:nvGraphicFramePr>
        <p:xfrm>
          <a:off x="533400" y="1752600"/>
          <a:ext cx="80772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BD5762-3BDC-484D-9503-7EA6D5A9A8CE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k-SK" smtClean="0"/>
              <a:t>26 April 2012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923928" y="2348880"/>
            <a:ext cx="1364370" cy="326818"/>
          </a:xfrm>
          <a:prstGeom prst="rect">
            <a:avLst/>
          </a:prstGeom>
          <a:noFill/>
        </p:spPr>
        <p:txBody>
          <a:bodyPr wrap="none" lIns="0" tIns="0" rIns="0" bIns="0" rtlCol="0">
            <a:normAutofit/>
          </a:bodyPr>
          <a:lstStyle/>
          <a:p>
            <a:pPr indent="-274320" algn="ctr">
              <a:spcAft>
                <a:spcPts val="900"/>
              </a:spcAft>
            </a:pPr>
            <a:r>
              <a:rPr lang="sk-SK" sz="2000" b="1" dirty="0" smtClean="0">
                <a:latin typeface="Georgia" pitchFamily="18" charset="0"/>
              </a:rPr>
              <a:t>Zrážka SK dane 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923928" y="3212976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6732240" y="3573016"/>
            <a:ext cx="72008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1691680" y="3573016"/>
            <a:ext cx="72008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k-SK" b="1" dirty="0" smtClean="0"/>
              <a:t>Odmietnutie zodpovednosti:</a:t>
            </a:r>
            <a:endParaRPr lang="sk-SK" dirty="0" smtClean="0"/>
          </a:p>
          <a:p>
            <a:pPr indent="0"/>
            <a:r>
              <a:rPr lang="sk-SK" dirty="0" smtClean="0"/>
              <a:t>Cieľom tejto publikácie je priniesť čitateľovi iba všeobecné informácie a pomôcť mu získať základný obraz o veciach, o ktoré sa zaujíma, a nie poskytnúť mu profesionálne poradenstvo. Nikto by sa preto nemal riadiť výlučne informáciami, ktoré sú v nej obsiahnuté, ale mal by sa zakaždým opierať o špecifické odborné rady. Nevydávame nijaké prehlásenie resp. záruku (či už explicitnú alebo implicitnú), pokiaľ ide o presnosť či úplnosť informácií uvedených v tejto publikácii, a v rozsahu, v akom to zákon povoľuje, firma PricewaterhouseCoopers </a:t>
            </a:r>
            <a:r>
              <a:rPr lang="sk-SK" dirty="0" err="1" smtClean="0"/>
              <a:t>Tax</a:t>
            </a:r>
            <a:r>
              <a:rPr lang="sk-SK" dirty="0" smtClean="0"/>
              <a:t>, </a:t>
            </a:r>
            <a:r>
              <a:rPr lang="sk-SK" dirty="0" err="1" smtClean="0"/>
              <a:t>k.s</a:t>
            </a:r>
            <a:r>
              <a:rPr lang="sk-SK" dirty="0" smtClean="0"/>
              <a:t>. a ani jej spoločníci, zamestnanci a zástupcovia neprijímajú ani nepreberajú na seba nijakú povinnosť, zodpovednosť či povinnú starostlivosť za akékoľvek následky voči komukoľvek, kto by konal alebo nekonal podľa informácií uvedených v tejto publikácii ani za akékoľvek rozhodnutia prijaté na jej základe.</a:t>
            </a:r>
          </a:p>
          <a:p>
            <a:pPr lvl="0"/>
            <a:endParaRPr lang="en-GB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sk-SK" dirty="0" smtClean="0"/>
              <a:t>Ďakujeme Vám za Vašu pozornosť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wC Presentation Orange">
  <a:themeElements>
    <a:clrScheme name="PwC Orange">
      <a:dk1>
        <a:srgbClr val="000000"/>
      </a:dk1>
      <a:lt1>
        <a:srgbClr val="FFFFFF"/>
      </a:lt1>
      <a:dk2>
        <a:srgbClr val="DC6900"/>
      </a:dk2>
      <a:lt2>
        <a:srgbClr val="FFFFFF"/>
      </a:lt2>
      <a:accent1>
        <a:srgbClr val="DC6900"/>
      </a:accent1>
      <a:accent2>
        <a:srgbClr val="FFB600"/>
      </a:accent2>
      <a:accent3>
        <a:srgbClr val="602320"/>
      </a:accent3>
      <a:accent4>
        <a:srgbClr val="E27588"/>
      </a:accent4>
      <a:accent5>
        <a:srgbClr val="A32020"/>
      </a:accent5>
      <a:accent6>
        <a:srgbClr val="E0301E"/>
      </a:accent6>
      <a:hlink>
        <a:srgbClr val="0000FF"/>
      </a:hlink>
      <a:folHlink>
        <a:srgbClr val="0000FF"/>
      </a:folHlink>
    </a:clrScheme>
    <a:fontScheme name="PwC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ltGray">
        <a:solidFill>
          <a:schemeClr val="tx2"/>
        </a:solidFill>
        <a:ln w="3175"/>
      </a:spPr>
      <a:bodyPr rtlCol="0" anchor="ctr"/>
      <a:lstStyle>
        <a:defPPr algn="ctr">
          <a:defRPr dirty="0" err="1" smtClean="0">
            <a:solidFill>
              <a:schemeClr val="bg1"/>
            </a:solidFill>
            <a:latin typeface="Georgia" pitchFamily="18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indent="-274320">
          <a:spcAft>
            <a:spcPts val="900"/>
          </a:spcAft>
          <a:defRPr sz="2000" dirty="0" err="1" smtClean="0">
            <a:latin typeface="Georgia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PwC Presentation Orange</Template>
  <TotalTime>224</TotalTime>
  <Words>176</Words>
  <Application>Microsoft Office PowerPoint</Application>
  <PresentationFormat>Předvádění na obrazovce (4:3)</PresentationFormat>
  <Paragraphs>53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PwC Presentation Orange</vt:lpstr>
      <vt:lpstr>Daňové aspekty a ich vplyv na rozvoj kolektívneho investovania</vt:lpstr>
      <vt:lpstr>Agenda</vt:lpstr>
      <vt:lpstr>Súčasný systém zdaňovania príjmov</vt:lpstr>
      <vt:lpstr>Nové produkty – priebežné vyplácanie výnosov</vt:lpstr>
      <vt:lpstr>Zrážky v EÚ – rozpor s Európskou legislatívou</vt:lpstr>
      <vt:lpstr>Zrážky na Slovensku – potenciálny rozpor s Európskou legislatívou</vt:lpstr>
      <vt:lpstr>Ďakujeme Vám za Vašu pozornosť</vt:lpstr>
    </vt:vector>
  </TitlesOfParts>
  <Company>PricewaterhouseCoopers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Michaela Bednarova</dc:creator>
  <cp:lastModifiedBy>Jana Michalíková - AKAT</cp:lastModifiedBy>
  <cp:revision>18</cp:revision>
  <dcterms:created xsi:type="dcterms:W3CDTF">2012-04-23T08:56:15Z</dcterms:created>
  <dcterms:modified xsi:type="dcterms:W3CDTF">2012-04-24T12:58:07Z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B template version">
    <vt:lpwstr>6</vt:lpwstr>
  </property>
  <property fmtid="{D5CDD505-2E9C-101B-9397-08002B2CF9AE}" pid="3" name="TB template type">
    <vt:lpwstr>Onscreen</vt:lpwstr>
  </property>
  <property fmtid="{D5CDD505-2E9C-101B-9397-08002B2CF9AE}" pid="4" name="Template created by">
    <vt:lpwstr>PwC</vt:lpwstr>
  </property>
  <property fmtid="{D5CDD505-2E9C-101B-9397-08002B2CF9AE}" pid="5" name="Template version">
    <vt:lpwstr>5</vt:lpwstr>
  </property>
</Properties>
</file>