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19" r:id="rId2"/>
    <p:sldId id="270" r:id="rId3"/>
    <p:sldId id="272" r:id="rId4"/>
    <p:sldId id="273" r:id="rId5"/>
    <p:sldId id="257" r:id="rId6"/>
    <p:sldId id="263" r:id="rId7"/>
    <p:sldId id="275" r:id="rId8"/>
    <p:sldId id="264" r:id="rId9"/>
    <p:sldId id="314" r:id="rId10"/>
    <p:sldId id="276" r:id="rId11"/>
    <p:sldId id="278" r:id="rId12"/>
    <p:sldId id="280" r:id="rId13"/>
    <p:sldId id="283" r:id="rId14"/>
    <p:sldId id="288" r:id="rId15"/>
    <p:sldId id="294" r:id="rId16"/>
    <p:sldId id="298" r:id="rId17"/>
    <p:sldId id="265" r:id="rId18"/>
    <p:sldId id="323" r:id="rId19"/>
    <p:sldId id="307" r:id="rId20"/>
    <p:sldId id="322" r:id="rId21"/>
    <p:sldId id="32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898" autoAdjust="0"/>
  </p:normalViewPr>
  <p:slideViewPr>
    <p:cSldViewPr>
      <p:cViewPr>
        <p:scale>
          <a:sx n="100" d="100"/>
          <a:sy n="100" d="100"/>
        </p:scale>
        <p:origin x="468" y="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8ACCE6-E8A6-451C-9E34-A643513785F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k-SK"/>
        </a:p>
      </dgm:t>
    </dgm:pt>
    <dgm:pt modelId="{D640F47E-AAF5-437A-8DC6-0661B32AC28C}">
      <dgm:prSet phldrT="[Text]"/>
      <dgm:spPr/>
      <dgm:t>
        <a:bodyPr/>
        <a:lstStyle/>
        <a:p>
          <a:r>
            <a:rPr lang="sk-SK" dirty="0" smtClean="0"/>
            <a:t>1. Rozsah pôsobnosti</a:t>
          </a:r>
          <a:endParaRPr lang="sk-SK" dirty="0"/>
        </a:p>
      </dgm:t>
    </dgm:pt>
    <dgm:pt modelId="{9A926F8B-E30F-4D6D-8811-9D7F9CD72DC8}" type="parTrans" cxnId="{D9F15A2C-85A1-418A-BF8B-FB6A0EE8EFAA}">
      <dgm:prSet/>
      <dgm:spPr/>
      <dgm:t>
        <a:bodyPr/>
        <a:lstStyle/>
        <a:p>
          <a:endParaRPr lang="sk-SK"/>
        </a:p>
      </dgm:t>
    </dgm:pt>
    <dgm:pt modelId="{FF5238D4-A143-43B4-90CC-67F9BFDA156F}" type="sibTrans" cxnId="{D9F15A2C-85A1-418A-BF8B-FB6A0EE8EFAA}">
      <dgm:prSet/>
      <dgm:spPr/>
      <dgm:t>
        <a:bodyPr/>
        <a:lstStyle/>
        <a:p>
          <a:endParaRPr lang="sk-SK"/>
        </a:p>
      </dgm:t>
    </dgm:pt>
    <dgm:pt modelId="{390B2536-C817-4C18-8F6C-F03CE165D823}">
      <dgm:prSet phldrT="[Text]"/>
      <dgm:spPr/>
      <dgm:t>
        <a:bodyPr/>
        <a:lstStyle/>
        <a:p>
          <a:r>
            <a:rPr lang="sk-SK" dirty="0" smtClean="0"/>
            <a:t> zmeny oproti </a:t>
          </a:r>
          <a:r>
            <a:rPr lang="sk-SK" dirty="0" err="1" smtClean="0"/>
            <a:t>MiFID</a:t>
          </a:r>
          <a:r>
            <a:rPr lang="sk-SK" dirty="0" smtClean="0"/>
            <a:t> I</a:t>
          </a:r>
          <a:endParaRPr lang="sk-SK" dirty="0"/>
        </a:p>
      </dgm:t>
    </dgm:pt>
    <dgm:pt modelId="{1A5CC09E-7988-4389-AD66-9834114E547E}" type="parTrans" cxnId="{D84E1806-04F7-450B-9D09-2A3A22ECBEBC}">
      <dgm:prSet/>
      <dgm:spPr/>
      <dgm:t>
        <a:bodyPr/>
        <a:lstStyle/>
        <a:p>
          <a:endParaRPr lang="sk-SK"/>
        </a:p>
      </dgm:t>
    </dgm:pt>
    <dgm:pt modelId="{9EE3F8BE-F0A2-462E-9D25-D9DBA5218D9D}" type="sibTrans" cxnId="{D84E1806-04F7-450B-9D09-2A3A22ECBEBC}">
      <dgm:prSet/>
      <dgm:spPr/>
      <dgm:t>
        <a:bodyPr/>
        <a:lstStyle/>
        <a:p>
          <a:endParaRPr lang="sk-SK"/>
        </a:p>
      </dgm:t>
    </dgm:pt>
    <dgm:pt modelId="{F25C5C4C-018A-4B9F-9571-8865D2FA346A}">
      <dgm:prSet phldrT="[Text]"/>
      <dgm:spPr/>
      <dgm:t>
        <a:bodyPr/>
        <a:lstStyle/>
        <a:p>
          <a:r>
            <a:rPr lang="sk-SK" dirty="0" smtClean="0"/>
            <a:t>8. Konsolidácia dát</a:t>
          </a:r>
          <a:endParaRPr lang="sk-SK" dirty="0"/>
        </a:p>
      </dgm:t>
    </dgm:pt>
    <dgm:pt modelId="{CBDACA4E-CF93-4A28-867C-F16B2E327AAB}" type="parTrans" cxnId="{AF6B4B3B-EA70-4077-9B05-B3AC55E66E99}">
      <dgm:prSet/>
      <dgm:spPr/>
      <dgm:t>
        <a:bodyPr/>
        <a:lstStyle/>
        <a:p>
          <a:endParaRPr lang="sk-SK"/>
        </a:p>
      </dgm:t>
    </dgm:pt>
    <dgm:pt modelId="{3630BF05-BB7F-4781-B376-7CE2A45EBBBE}" type="sibTrans" cxnId="{AF6B4B3B-EA70-4077-9B05-B3AC55E66E99}">
      <dgm:prSet/>
      <dgm:spPr/>
      <dgm:t>
        <a:bodyPr/>
        <a:lstStyle/>
        <a:p>
          <a:endParaRPr lang="sk-SK"/>
        </a:p>
      </dgm:t>
    </dgm:pt>
    <dgm:pt modelId="{C80798E3-0DB6-4588-9D37-AFABF118224F}">
      <dgm:prSet phldrT="[Text]"/>
      <dgm:spPr/>
      <dgm:t>
        <a:bodyPr/>
        <a:lstStyle/>
        <a:p>
          <a:r>
            <a:rPr lang="sk-SK" dirty="0" smtClean="0"/>
            <a:t>APA</a:t>
          </a:r>
          <a:endParaRPr lang="sk-SK" dirty="0"/>
        </a:p>
      </dgm:t>
    </dgm:pt>
    <dgm:pt modelId="{6721E0DB-4541-44A4-94F5-40A9FB2D6DB9}" type="parTrans" cxnId="{6B6942A3-AB50-4785-90A0-669A4F8B58F3}">
      <dgm:prSet/>
      <dgm:spPr/>
      <dgm:t>
        <a:bodyPr/>
        <a:lstStyle/>
        <a:p>
          <a:endParaRPr lang="sk-SK"/>
        </a:p>
      </dgm:t>
    </dgm:pt>
    <dgm:pt modelId="{FCBCA7EB-4242-48F4-A74D-5257013F6654}" type="sibTrans" cxnId="{6B6942A3-AB50-4785-90A0-669A4F8B58F3}">
      <dgm:prSet/>
      <dgm:spPr/>
      <dgm:t>
        <a:bodyPr/>
        <a:lstStyle/>
        <a:p>
          <a:endParaRPr lang="sk-SK"/>
        </a:p>
      </dgm:t>
    </dgm:pt>
    <dgm:pt modelId="{B5DC1CEF-62D6-42C8-8EC4-F5F461464A6C}">
      <dgm:prSet/>
      <dgm:spPr/>
      <dgm:t>
        <a:bodyPr/>
        <a:lstStyle/>
        <a:p>
          <a:r>
            <a:rPr lang="sk-SK" dirty="0" smtClean="0"/>
            <a:t>9. Posilnenie právomocí orgánov dohľadu</a:t>
          </a:r>
          <a:endParaRPr lang="sk-SK" dirty="0"/>
        </a:p>
      </dgm:t>
    </dgm:pt>
    <dgm:pt modelId="{3A02D4C9-B906-491C-8CF0-F781192FA588}" type="parTrans" cxnId="{3F680A5A-D45E-4C0D-A33E-9F387938997E}">
      <dgm:prSet/>
      <dgm:spPr/>
      <dgm:t>
        <a:bodyPr/>
        <a:lstStyle/>
        <a:p>
          <a:endParaRPr lang="sk-SK"/>
        </a:p>
      </dgm:t>
    </dgm:pt>
    <dgm:pt modelId="{F4AEC9D6-46A4-422B-A260-D76715D32F41}" type="sibTrans" cxnId="{3F680A5A-D45E-4C0D-A33E-9F387938997E}">
      <dgm:prSet/>
      <dgm:spPr/>
      <dgm:t>
        <a:bodyPr/>
        <a:lstStyle/>
        <a:p>
          <a:endParaRPr lang="sk-SK"/>
        </a:p>
      </dgm:t>
    </dgm:pt>
    <dgm:pt modelId="{45A7D18B-7EF5-4EEB-98B7-3D30E1258379}">
      <dgm:prSet phldrT="[Text]"/>
      <dgm:spPr/>
      <dgm:t>
        <a:bodyPr/>
        <a:lstStyle/>
        <a:p>
          <a:r>
            <a:rPr lang="sk-SK" dirty="0" smtClean="0"/>
            <a:t>CTP</a:t>
          </a:r>
          <a:endParaRPr lang="sk-SK" dirty="0"/>
        </a:p>
      </dgm:t>
    </dgm:pt>
    <dgm:pt modelId="{8F831E0C-B4EA-4BC5-B052-CF512F43A2A1}" type="parTrans" cxnId="{84E3E2ED-3655-4EA0-BAFD-7FE9880A745F}">
      <dgm:prSet/>
      <dgm:spPr/>
      <dgm:t>
        <a:bodyPr/>
        <a:lstStyle/>
        <a:p>
          <a:endParaRPr lang="sk-SK"/>
        </a:p>
      </dgm:t>
    </dgm:pt>
    <dgm:pt modelId="{B861E32C-21EC-4A3A-8F45-CE8D5634C731}" type="sibTrans" cxnId="{84E3E2ED-3655-4EA0-BAFD-7FE9880A745F}">
      <dgm:prSet/>
      <dgm:spPr/>
      <dgm:t>
        <a:bodyPr/>
        <a:lstStyle/>
        <a:p>
          <a:endParaRPr lang="sk-SK"/>
        </a:p>
      </dgm:t>
    </dgm:pt>
    <dgm:pt modelId="{08A60EE1-3583-4701-8947-84D70A957E5F}">
      <dgm:prSet/>
      <dgm:spPr/>
      <dgm:t>
        <a:bodyPr/>
        <a:lstStyle/>
        <a:p>
          <a:r>
            <a:rPr lang="sk-SK" dirty="0" smtClean="0"/>
            <a:t>Právomoc zakázať aktivity alebo produkty</a:t>
          </a:r>
          <a:endParaRPr lang="sk-SK" dirty="0"/>
        </a:p>
      </dgm:t>
    </dgm:pt>
    <dgm:pt modelId="{B8DB2E2B-CC47-45FD-876A-588D8C956DB0}" type="parTrans" cxnId="{22C1F18F-ABD6-4937-80C9-335CC91E32F0}">
      <dgm:prSet/>
      <dgm:spPr/>
      <dgm:t>
        <a:bodyPr/>
        <a:lstStyle/>
        <a:p>
          <a:endParaRPr lang="sk-SK"/>
        </a:p>
      </dgm:t>
    </dgm:pt>
    <dgm:pt modelId="{C9F17F23-353B-4154-8441-F51ACD09468B}" type="sibTrans" cxnId="{22C1F18F-ABD6-4937-80C9-335CC91E32F0}">
      <dgm:prSet/>
      <dgm:spPr/>
      <dgm:t>
        <a:bodyPr/>
        <a:lstStyle/>
        <a:p>
          <a:endParaRPr lang="sk-SK"/>
        </a:p>
      </dgm:t>
    </dgm:pt>
    <dgm:pt modelId="{6CB6810F-2F36-4E62-A436-0BD386CEDE3E}">
      <dgm:prSet phldrT="[Text]"/>
      <dgm:spPr/>
      <dgm:t>
        <a:bodyPr/>
        <a:lstStyle/>
        <a:p>
          <a:r>
            <a:rPr lang="sk-SK" dirty="0" smtClean="0"/>
            <a:t>Výnimky</a:t>
          </a:r>
          <a:endParaRPr lang="sk-SK" dirty="0"/>
        </a:p>
      </dgm:t>
    </dgm:pt>
    <dgm:pt modelId="{D0825BF8-AE2B-42BF-A8B4-8587712F815A}" type="sibTrans" cxnId="{ABEE796B-8235-4A3D-92BB-FE876A481FEC}">
      <dgm:prSet/>
      <dgm:spPr/>
      <dgm:t>
        <a:bodyPr/>
        <a:lstStyle/>
        <a:p>
          <a:endParaRPr lang="sk-SK"/>
        </a:p>
      </dgm:t>
    </dgm:pt>
    <dgm:pt modelId="{15E2C500-214F-4B2B-B768-C02854D23D43}" type="parTrans" cxnId="{ABEE796B-8235-4A3D-92BB-FE876A481FEC}">
      <dgm:prSet/>
      <dgm:spPr/>
      <dgm:t>
        <a:bodyPr/>
        <a:lstStyle/>
        <a:p>
          <a:endParaRPr lang="sk-SK"/>
        </a:p>
      </dgm:t>
    </dgm:pt>
    <dgm:pt modelId="{A2DA968B-6DFB-4DAD-B42B-B04AAE8762B6}">
      <dgm:prSet phldrT="[Text]"/>
      <dgm:spPr/>
      <dgm:t>
        <a:bodyPr/>
        <a:lstStyle/>
        <a:p>
          <a:r>
            <a:rPr lang="sk-SK" dirty="0" smtClean="0"/>
            <a:t>Voliteľné výnimky</a:t>
          </a:r>
          <a:endParaRPr lang="sk-SK" dirty="0"/>
        </a:p>
      </dgm:t>
    </dgm:pt>
    <dgm:pt modelId="{901DC9EC-EA70-4590-90DF-F1C7C2AB94BC}" type="parTrans" cxnId="{2FFAE1D6-07E3-4217-96B1-6550FA33ABE4}">
      <dgm:prSet/>
      <dgm:spPr/>
      <dgm:t>
        <a:bodyPr/>
        <a:lstStyle/>
        <a:p>
          <a:endParaRPr lang="sk-SK"/>
        </a:p>
      </dgm:t>
    </dgm:pt>
    <dgm:pt modelId="{F3B9D60D-7296-485F-B677-5AFAF2AF4CAE}" type="sibTrans" cxnId="{2FFAE1D6-07E3-4217-96B1-6550FA33ABE4}">
      <dgm:prSet/>
      <dgm:spPr/>
      <dgm:t>
        <a:bodyPr/>
        <a:lstStyle/>
        <a:p>
          <a:endParaRPr lang="sk-SK"/>
        </a:p>
      </dgm:t>
    </dgm:pt>
    <dgm:pt modelId="{42DEAFDA-B818-47A2-BC04-3078A1567FE6}">
      <dgm:prSet phldrT="[Text]"/>
      <dgm:spPr/>
      <dgm:t>
        <a:bodyPr/>
        <a:lstStyle/>
        <a:p>
          <a:r>
            <a:rPr lang="sk-SK" dirty="0" smtClean="0"/>
            <a:t>pojmy</a:t>
          </a:r>
          <a:endParaRPr lang="sk-SK" dirty="0"/>
        </a:p>
      </dgm:t>
    </dgm:pt>
    <dgm:pt modelId="{9ADB0CDA-92B4-4D4B-811F-138B4DFA4CDA}" type="parTrans" cxnId="{5204BA08-36A3-4526-8A67-C6152D0F8AB2}">
      <dgm:prSet/>
      <dgm:spPr/>
      <dgm:t>
        <a:bodyPr/>
        <a:lstStyle/>
        <a:p>
          <a:endParaRPr lang="sk-SK"/>
        </a:p>
      </dgm:t>
    </dgm:pt>
    <dgm:pt modelId="{12A822A0-96E0-42A2-B3B8-2DF4607D58A7}" type="sibTrans" cxnId="{5204BA08-36A3-4526-8A67-C6152D0F8AB2}">
      <dgm:prSet/>
      <dgm:spPr/>
      <dgm:t>
        <a:bodyPr/>
        <a:lstStyle/>
        <a:p>
          <a:endParaRPr lang="sk-SK"/>
        </a:p>
      </dgm:t>
    </dgm:pt>
    <dgm:pt modelId="{3F2EC1BA-CE25-4F3F-9ECC-3D658B489DFD}">
      <dgm:prSet/>
      <dgm:spPr/>
      <dgm:t>
        <a:bodyPr/>
        <a:lstStyle/>
        <a:p>
          <a:r>
            <a:rPr lang="sk-SK" dirty="0" smtClean="0"/>
            <a:t>2. Povolenie a organizačné požiadavky </a:t>
          </a:r>
          <a:endParaRPr lang="sk-SK" dirty="0"/>
        </a:p>
      </dgm:t>
    </dgm:pt>
    <dgm:pt modelId="{67DA00D0-72FB-468B-B6EB-A2E722A13889}" type="parTrans" cxnId="{781266C2-15CB-48BC-B944-8F9A9E8369B0}">
      <dgm:prSet/>
      <dgm:spPr/>
      <dgm:t>
        <a:bodyPr/>
        <a:lstStyle/>
        <a:p>
          <a:endParaRPr lang="sk-SK"/>
        </a:p>
      </dgm:t>
    </dgm:pt>
    <dgm:pt modelId="{1BA8ED67-639C-4D1D-A8D0-6EA90F217384}" type="sibTrans" cxnId="{781266C2-15CB-48BC-B944-8F9A9E8369B0}">
      <dgm:prSet/>
      <dgm:spPr/>
      <dgm:t>
        <a:bodyPr/>
        <a:lstStyle/>
        <a:p>
          <a:endParaRPr lang="sk-SK"/>
        </a:p>
      </dgm:t>
    </dgm:pt>
    <dgm:pt modelId="{0EF09A9F-7C9E-4FD7-9917-8C95FFA133DF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sk-SK" dirty="0" err="1" smtClean="0"/>
            <a:t>Management</a:t>
          </a:r>
          <a:r>
            <a:rPr lang="sk-SK" dirty="0" smtClean="0"/>
            <a:t> body</a:t>
          </a:r>
          <a:endParaRPr lang="sk-SK" dirty="0"/>
        </a:p>
      </dgm:t>
    </dgm:pt>
    <dgm:pt modelId="{0D689819-0C6B-4838-BC6E-9152B914C4CB}" type="parTrans" cxnId="{25CC0B96-BC91-47FD-954A-964E58EDD559}">
      <dgm:prSet/>
      <dgm:spPr/>
      <dgm:t>
        <a:bodyPr/>
        <a:lstStyle/>
        <a:p>
          <a:endParaRPr lang="sk-SK"/>
        </a:p>
      </dgm:t>
    </dgm:pt>
    <dgm:pt modelId="{C9C636FC-BDE3-4C82-8DD3-D01A99F65B55}" type="sibTrans" cxnId="{25CC0B96-BC91-47FD-954A-964E58EDD559}">
      <dgm:prSet/>
      <dgm:spPr/>
      <dgm:t>
        <a:bodyPr/>
        <a:lstStyle/>
        <a:p>
          <a:endParaRPr lang="sk-SK"/>
        </a:p>
      </dgm:t>
    </dgm:pt>
    <dgm:pt modelId="{67937CE6-322F-4FEC-81B5-B364BE107AA7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sk-SK" dirty="0" smtClean="0"/>
            <a:t>Algoritmické obchodovanie</a:t>
          </a:r>
          <a:endParaRPr lang="sk-SK" dirty="0"/>
        </a:p>
      </dgm:t>
    </dgm:pt>
    <dgm:pt modelId="{FA0997ED-0F36-4C44-B892-410747B21F82}" type="parTrans" cxnId="{D9834450-D88C-4165-8296-DCB226085A39}">
      <dgm:prSet/>
      <dgm:spPr/>
      <dgm:t>
        <a:bodyPr/>
        <a:lstStyle/>
        <a:p>
          <a:endParaRPr lang="sk-SK"/>
        </a:p>
      </dgm:t>
    </dgm:pt>
    <dgm:pt modelId="{87672942-69D9-4EA5-BE0A-CAAF17FDD84E}" type="sibTrans" cxnId="{D9834450-D88C-4165-8296-DCB226085A39}">
      <dgm:prSet/>
      <dgm:spPr/>
      <dgm:t>
        <a:bodyPr/>
        <a:lstStyle/>
        <a:p>
          <a:endParaRPr lang="sk-SK"/>
        </a:p>
      </dgm:t>
    </dgm:pt>
    <dgm:pt modelId="{0B3BB135-508F-4066-8EA4-718785A72248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sk-SK" dirty="0" smtClean="0"/>
            <a:t>Požiadavky na MTF a OTF</a:t>
          </a:r>
        </a:p>
        <a:p>
          <a:pPr marL="57150" indent="0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sk-SK" dirty="0"/>
        </a:p>
      </dgm:t>
    </dgm:pt>
    <dgm:pt modelId="{04D3E363-CE7F-4BC4-AA6E-C8BAF7E50A37}" type="parTrans" cxnId="{FBB94F48-1287-4387-9AC3-7055C388B956}">
      <dgm:prSet/>
      <dgm:spPr/>
      <dgm:t>
        <a:bodyPr/>
        <a:lstStyle/>
        <a:p>
          <a:endParaRPr lang="sk-SK"/>
        </a:p>
      </dgm:t>
    </dgm:pt>
    <dgm:pt modelId="{5898BC98-F436-4165-B226-9D64886F57E3}" type="sibTrans" cxnId="{FBB94F48-1287-4387-9AC3-7055C388B956}">
      <dgm:prSet/>
      <dgm:spPr/>
      <dgm:t>
        <a:bodyPr/>
        <a:lstStyle/>
        <a:p>
          <a:endParaRPr lang="sk-SK"/>
        </a:p>
      </dgm:t>
    </dgm:pt>
    <dgm:pt modelId="{2310A60B-E14E-4F30-BDE3-A91B11E7D5DA}">
      <dgm:prSet/>
      <dgm:spPr/>
      <dgm:t>
        <a:bodyPr/>
        <a:lstStyle/>
        <a:p>
          <a:r>
            <a:rPr lang="sk-SK" dirty="0" smtClean="0"/>
            <a:t>3. Ochrana investora</a:t>
          </a:r>
          <a:endParaRPr lang="sk-SK" dirty="0"/>
        </a:p>
      </dgm:t>
    </dgm:pt>
    <dgm:pt modelId="{176EC45C-909E-454B-994D-82E40F83BC2D}" type="parTrans" cxnId="{AF5C8FC9-506D-4027-A724-63B058BF80D5}">
      <dgm:prSet/>
      <dgm:spPr/>
      <dgm:t>
        <a:bodyPr/>
        <a:lstStyle/>
        <a:p>
          <a:endParaRPr lang="sk-SK"/>
        </a:p>
      </dgm:t>
    </dgm:pt>
    <dgm:pt modelId="{D3994B22-594E-46AD-BC18-A73AB5894522}" type="sibTrans" cxnId="{AF5C8FC9-506D-4027-A724-63B058BF80D5}">
      <dgm:prSet/>
      <dgm:spPr/>
      <dgm:t>
        <a:bodyPr/>
        <a:lstStyle/>
        <a:p>
          <a:endParaRPr lang="sk-SK"/>
        </a:p>
      </dgm:t>
    </dgm:pt>
    <dgm:pt modelId="{6793F1A4-B71D-4DA1-B098-6D9538793C48}">
      <dgm:prSet/>
      <dgm:spPr/>
      <dgm:t>
        <a:bodyPr/>
        <a:lstStyle/>
        <a:p>
          <a:r>
            <a:rPr lang="sk-SK" dirty="0" smtClean="0"/>
            <a:t>Investičné poradenstvo</a:t>
          </a:r>
          <a:endParaRPr lang="sk-SK" dirty="0"/>
        </a:p>
      </dgm:t>
    </dgm:pt>
    <dgm:pt modelId="{92A3ECA5-7515-4B3C-A13E-3C46A2843180}" type="parTrans" cxnId="{21EF3101-D38B-4352-9A93-50A9835ECC2A}">
      <dgm:prSet/>
      <dgm:spPr/>
      <dgm:t>
        <a:bodyPr/>
        <a:lstStyle/>
        <a:p>
          <a:endParaRPr lang="sk-SK"/>
        </a:p>
      </dgm:t>
    </dgm:pt>
    <dgm:pt modelId="{DEDC52A7-7C21-400A-9B9F-52EF608B2C38}" type="sibTrans" cxnId="{21EF3101-D38B-4352-9A93-50A9835ECC2A}">
      <dgm:prSet/>
      <dgm:spPr/>
      <dgm:t>
        <a:bodyPr/>
        <a:lstStyle/>
        <a:p>
          <a:endParaRPr lang="sk-SK"/>
        </a:p>
      </dgm:t>
    </dgm:pt>
    <dgm:pt modelId="{7D92A3E9-744C-4826-88E3-4C28C2AB5CFB}">
      <dgm:prSet/>
      <dgm:spPr/>
      <dgm:t>
        <a:bodyPr/>
        <a:lstStyle/>
        <a:p>
          <a:r>
            <a:rPr lang="sk-SK" dirty="0" err="1" smtClean="0"/>
            <a:t>Inducement</a:t>
          </a:r>
          <a:endParaRPr lang="sk-SK" dirty="0"/>
        </a:p>
      </dgm:t>
    </dgm:pt>
    <dgm:pt modelId="{C6730E40-0BAE-44C1-8B16-5762A006B8FE}" type="parTrans" cxnId="{F83B9E1C-0DA6-4DCD-9CF6-AF0D4F09C04D}">
      <dgm:prSet/>
      <dgm:spPr/>
      <dgm:t>
        <a:bodyPr/>
        <a:lstStyle/>
        <a:p>
          <a:endParaRPr lang="sk-SK"/>
        </a:p>
      </dgm:t>
    </dgm:pt>
    <dgm:pt modelId="{8203AAB5-836B-4CDA-848F-E8605A1D1D64}" type="sibTrans" cxnId="{F83B9E1C-0DA6-4DCD-9CF6-AF0D4F09C04D}">
      <dgm:prSet/>
      <dgm:spPr/>
      <dgm:t>
        <a:bodyPr/>
        <a:lstStyle/>
        <a:p>
          <a:endParaRPr lang="sk-SK"/>
        </a:p>
      </dgm:t>
    </dgm:pt>
    <dgm:pt modelId="{ECF42748-87F7-4566-BE5F-C819DA193D14}">
      <dgm:prSet/>
      <dgm:spPr/>
      <dgm:t>
        <a:bodyPr/>
        <a:lstStyle/>
        <a:p>
          <a:endParaRPr lang="sk-SK" dirty="0"/>
        </a:p>
      </dgm:t>
    </dgm:pt>
    <dgm:pt modelId="{6583B284-4D82-44BA-AEED-ACAB34B18EFB}" type="parTrans" cxnId="{89912D67-F75A-466F-90A8-3B545667E0FF}">
      <dgm:prSet/>
      <dgm:spPr/>
      <dgm:t>
        <a:bodyPr/>
        <a:lstStyle/>
        <a:p>
          <a:endParaRPr lang="sk-SK"/>
        </a:p>
      </dgm:t>
    </dgm:pt>
    <dgm:pt modelId="{5E3FFD8C-EB7C-4F06-A4D0-F54CF841B7FC}" type="sibTrans" cxnId="{89912D67-F75A-466F-90A8-3B545667E0FF}">
      <dgm:prSet/>
      <dgm:spPr/>
      <dgm:t>
        <a:bodyPr/>
        <a:lstStyle/>
        <a:p>
          <a:endParaRPr lang="sk-SK"/>
        </a:p>
      </dgm:t>
    </dgm:pt>
    <dgm:pt modelId="{E5C8DDD0-EBAD-418F-9682-2CF8326F4E5B}">
      <dgm:prSet/>
      <dgm:spPr/>
      <dgm:t>
        <a:bodyPr/>
        <a:lstStyle/>
        <a:p>
          <a:r>
            <a:rPr lang="sk-SK" dirty="0" err="1" smtClean="0"/>
            <a:t>PRIPSy</a:t>
          </a:r>
          <a:endParaRPr lang="sk-SK" dirty="0"/>
        </a:p>
      </dgm:t>
    </dgm:pt>
    <dgm:pt modelId="{4B788C3D-B6A5-4E75-AF2E-88AC29E9CF92}" type="parTrans" cxnId="{4E6A6759-363B-431D-98F5-F3C43FA1E7BC}">
      <dgm:prSet/>
      <dgm:spPr/>
      <dgm:t>
        <a:bodyPr/>
        <a:lstStyle/>
        <a:p>
          <a:endParaRPr lang="sk-SK"/>
        </a:p>
      </dgm:t>
    </dgm:pt>
    <dgm:pt modelId="{8D0B5D62-5786-4A26-BD59-A6BE34DD4202}" type="sibTrans" cxnId="{4E6A6759-363B-431D-98F5-F3C43FA1E7BC}">
      <dgm:prSet/>
      <dgm:spPr/>
      <dgm:t>
        <a:bodyPr/>
        <a:lstStyle/>
        <a:p>
          <a:endParaRPr lang="sk-SK"/>
        </a:p>
      </dgm:t>
    </dgm:pt>
    <dgm:pt modelId="{AD31BF69-A152-42E2-9EDB-5AABA8C5AB3C}">
      <dgm:prSet/>
      <dgm:spPr/>
      <dgm:t>
        <a:bodyPr/>
        <a:lstStyle/>
        <a:p>
          <a:endParaRPr lang="sk-SK" dirty="0"/>
        </a:p>
      </dgm:t>
    </dgm:pt>
    <dgm:pt modelId="{547FEFE3-4280-43A9-AF1B-E6C6163CCEA2}" type="parTrans" cxnId="{248051C3-1AEE-4AA8-B1C5-99FD71CA3BFB}">
      <dgm:prSet/>
      <dgm:spPr/>
      <dgm:t>
        <a:bodyPr/>
        <a:lstStyle/>
        <a:p>
          <a:endParaRPr lang="sk-SK"/>
        </a:p>
      </dgm:t>
    </dgm:pt>
    <dgm:pt modelId="{490539F2-F032-4A5E-AC57-0D95517A879E}" type="sibTrans" cxnId="{248051C3-1AEE-4AA8-B1C5-99FD71CA3BFB}">
      <dgm:prSet/>
      <dgm:spPr/>
      <dgm:t>
        <a:bodyPr/>
        <a:lstStyle/>
        <a:p>
          <a:endParaRPr lang="sk-SK"/>
        </a:p>
      </dgm:t>
    </dgm:pt>
    <dgm:pt modelId="{67DF3CAE-E8A6-4D6A-8439-99912E21CBE4}">
      <dgm:prSet/>
      <dgm:spPr/>
      <dgm:t>
        <a:bodyPr/>
        <a:lstStyle/>
        <a:p>
          <a:r>
            <a:rPr lang="sk-SK" dirty="0" smtClean="0"/>
            <a:t>4. </a:t>
          </a:r>
          <a:r>
            <a:rPr lang="sk-SK" dirty="0" err="1" smtClean="0"/>
            <a:t>SMEs</a:t>
          </a:r>
          <a:endParaRPr lang="sk-SK" dirty="0"/>
        </a:p>
      </dgm:t>
    </dgm:pt>
    <dgm:pt modelId="{E76A19BD-888E-441F-8FFA-CE5EC9195EEA}" type="parTrans" cxnId="{2B1D5ED6-4EFC-4913-8281-50A7BC9F447E}">
      <dgm:prSet/>
      <dgm:spPr/>
      <dgm:t>
        <a:bodyPr/>
        <a:lstStyle/>
        <a:p>
          <a:endParaRPr lang="sk-SK"/>
        </a:p>
      </dgm:t>
    </dgm:pt>
    <dgm:pt modelId="{286B7DC5-3DE7-4C59-BA71-C59C2B4ECF8F}" type="sibTrans" cxnId="{2B1D5ED6-4EFC-4913-8281-50A7BC9F447E}">
      <dgm:prSet/>
      <dgm:spPr/>
      <dgm:t>
        <a:bodyPr/>
        <a:lstStyle/>
        <a:p>
          <a:endParaRPr lang="sk-SK"/>
        </a:p>
      </dgm:t>
    </dgm:pt>
    <dgm:pt modelId="{7DEF1091-AD4C-4E4B-A743-BCDD71D4A049}">
      <dgm:prSet/>
      <dgm:spPr/>
      <dgm:t>
        <a:bodyPr/>
        <a:lstStyle/>
        <a:p>
          <a:r>
            <a:rPr lang="sk-SK" dirty="0" smtClean="0"/>
            <a:t>5. Viazaní agenti</a:t>
          </a:r>
          <a:endParaRPr lang="sk-SK" dirty="0"/>
        </a:p>
      </dgm:t>
    </dgm:pt>
    <dgm:pt modelId="{4EDABAE1-A0B8-4486-A3BA-77C144895100}" type="parTrans" cxnId="{7C98A623-0616-4C57-851C-DBE38DD48E30}">
      <dgm:prSet/>
      <dgm:spPr/>
      <dgm:t>
        <a:bodyPr/>
        <a:lstStyle/>
        <a:p>
          <a:endParaRPr lang="sk-SK"/>
        </a:p>
      </dgm:t>
    </dgm:pt>
    <dgm:pt modelId="{74406966-EB45-4DC9-89D5-4FDAADE3CB33}" type="sibTrans" cxnId="{7C98A623-0616-4C57-851C-DBE38DD48E30}">
      <dgm:prSet/>
      <dgm:spPr/>
      <dgm:t>
        <a:bodyPr/>
        <a:lstStyle/>
        <a:p>
          <a:endParaRPr lang="sk-SK"/>
        </a:p>
      </dgm:t>
    </dgm:pt>
    <dgm:pt modelId="{3D4FF1FE-7B58-457D-9064-7F439303FB2A}">
      <dgm:prSet/>
      <dgm:spPr/>
      <dgm:t>
        <a:bodyPr/>
        <a:lstStyle/>
        <a:p>
          <a:r>
            <a:rPr lang="sk-SK" dirty="0" smtClean="0"/>
            <a:t>Režim pri slobodnom poskytovaní služieb</a:t>
          </a:r>
          <a:endParaRPr lang="sk-SK" dirty="0"/>
        </a:p>
      </dgm:t>
    </dgm:pt>
    <dgm:pt modelId="{7D9D9B95-D834-422A-A519-CCAB7E9F7DDF}" type="parTrans" cxnId="{85CE51CF-4FA9-4E1F-A212-115198258F83}">
      <dgm:prSet/>
      <dgm:spPr/>
      <dgm:t>
        <a:bodyPr/>
        <a:lstStyle/>
        <a:p>
          <a:endParaRPr lang="sk-SK"/>
        </a:p>
      </dgm:t>
    </dgm:pt>
    <dgm:pt modelId="{8B8F5155-8948-4A48-8EF2-B4F6C1803036}" type="sibTrans" cxnId="{85CE51CF-4FA9-4E1F-A212-115198258F83}">
      <dgm:prSet/>
      <dgm:spPr/>
      <dgm:t>
        <a:bodyPr/>
        <a:lstStyle/>
        <a:p>
          <a:endParaRPr lang="sk-SK"/>
        </a:p>
      </dgm:t>
    </dgm:pt>
    <dgm:pt modelId="{47AC832F-C3AB-4E52-8DA5-53AD33581713}">
      <dgm:prSet/>
      <dgm:spPr/>
      <dgm:t>
        <a:bodyPr/>
        <a:lstStyle/>
        <a:p>
          <a:r>
            <a:rPr lang="sk-SK" dirty="0" smtClean="0"/>
            <a:t>6. Prístup firiem  na trhy EÚ</a:t>
          </a:r>
          <a:endParaRPr lang="sk-SK" dirty="0"/>
        </a:p>
      </dgm:t>
    </dgm:pt>
    <dgm:pt modelId="{A41A4088-2219-41B1-8222-1F8C6792B53C}" type="parTrans" cxnId="{A7FC9868-53A1-4E72-BA09-D53886006C16}">
      <dgm:prSet/>
      <dgm:spPr/>
      <dgm:t>
        <a:bodyPr/>
        <a:lstStyle/>
        <a:p>
          <a:endParaRPr lang="sk-SK"/>
        </a:p>
      </dgm:t>
    </dgm:pt>
    <dgm:pt modelId="{7048FE1D-D0C2-444F-8BFE-9FBAE4284F1A}" type="sibTrans" cxnId="{A7FC9868-53A1-4E72-BA09-D53886006C16}">
      <dgm:prSet/>
      <dgm:spPr/>
      <dgm:t>
        <a:bodyPr/>
        <a:lstStyle/>
        <a:p>
          <a:endParaRPr lang="sk-SK"/>
        </a:p>
      </dgm:t>
    </dgm:pt>
    <dgm:pt modelId="{DCB18EF6-9494-455A-B269-4C979AABAC99}">
      <dgm:prSet/>
      <dgm:spPr/>
      <dgm:t>
        <a:bodyPr/>
        <a:lstStyle/>
        <a:p>
          <a:r>
            <a:rPr lang="sk-SK" dirty="0" smtClean="0"/>
            <a:t>Zriadenie pobočky</a:t>
          </a:r>
          <a:endParaRPr lang="sk-SK" dirty="0"/>
        </a:p>
      </dgm:t>
    </dgm:pt>
    <dgm:pt modelId="{8A84A999-CB26-44CF-B033-8A3230F83671}" type="parTrans" cxnId="{A545559A-4A29-4FB8-A68E-FFA9B546C4E3}">
      <dgm:prSet/>
      <dgm:spPr/>
      <dgm:t>
        <a:bodyPr/>
        <a:lstStyle/>
        <a:p>
          <a:endParaRPr lang="sk-SK"/>
        </a:p>
      </dgm:t>
    </dgm:pt>
    <dgm:pt modelId="{313379ED-7296-4781-A7BF-F99BAB2A91BC}" type="sibTrans" cxnId="{A545559A-4A29-4FB8-A68E-FFA9B546C4E3}">
      <dgm:prSet/>
      <dgm:spPr/>
      <dgm:t>
        <a:bodyPr/>
        <a:lstStyle/>
        <a:p>
          <a:endParaRPr lang="sk-SK"/>
        </a:p>
      </dgm:t>
    </dgm:pt>
    <dgm:pt modelId="{E92413D7-ED9E-46FD-808E-1F482AB4213C}">
      <dgm:prSet/>
      <dgm:spPr/>
      <dgm:t>
        <a:bodyPr/>
        <a:lstStyle/>
        <a:p>
          <a:r>
            <a:rPr lang="sk-SK" dirty="0" smtClean="0"/>
            <a:t>Poskytovanie info</a:t>
          </a:r>
          <a:endParaRPr lang="sk-SK" dirty="0"/>
        </a:p>
      </dgm:t>
    </dgm:pt>
    <dgm:pt modelId="{48FC4E5C-E135-4F8D-879F-444C71359D62}" type="parTrans" cxnId="{A2BD8EE5-8472-485B-B8C6-B3C256015946}">
      <dgm:prSet/>
      <dgm:spPr/>
      <dgm:t>
        <a:bodyPr/>
        <a:lstStyle/>
        <a:p>
          <a:endParaRPr lang="sk-SK"/>
        </a:p>
      </dgm:t>
    </dgm:pt>
    <dgm:pt modelId="{D8927A50-74E3-4766-9915-7451DB647C08}" type="sibTrans" cxnId="{A2BD8EE5-8472-485B-B8C6-B3C256015946}">
      <dgm:prSet/>
      <dgm:spPr/>
      <dgm:t>
        <a:bodyPr/>
        <a:lstStyle/>
        <a:p>
          <a:endParaRPr lang="sk-SK"/>
        </a:p>
      </dgm:t>
    </dgm:pt>
    <dgm:pt modelId="{77F4E716-904B-40A2-8BEF-A03F2938616A}">
      <dgm:prSet/>
      <dgm:spPr/>
      <dgm:t>
        <a:bodyPr/>
        <a:lstStyle/>
        <a:p>
          <a:r>
            <a:rPr lang="sk-SK" dirty="0" smtClean="0"/>
            <a:t>Pas</a:t>
          </a:r>
          <a:endParaRPr lang="sk-SK" dirty="0"/>
        </a:p>
      </dgm:t>
    </dgm:pt>
    <dgm:pt modelId="{BA7BBB3A-EC07-4A09-A853-C04EC7DB7C2F}" type="parTrans" cxnId="{04CE3E8C-2811-453A-BD4E-03C0B4B3BBCF}">
      <dgm:prSet/>
      <dgm:spPr/>
      <dgm:t>
        <a:bodyPr/>
        <a:lstStyle/>
        <a:p>
          <a:endParaRPr lang="sk-SK"/>
        </a:p>
      </dgm:t>
    </dgm:pt>
    <dgm:pt modelId="{B0637515-FD37-4954-90F7-B7609FD1869C}" type="sibTrans" cxnId="{04CE3E8C-2811-453A-BD4E-03C0B4B3BBCF}">
      <dgm:prSet/>
      <dgm:spPr/>
      <dgm:t>
        <a:bodyPr/>
        <a:lstStyle/>
        <a:p>
          <a:endParaRPr lang="sk-SK"/>
        </a:p>
      </dgm:t>
    </dgm:pt>
    <dgm:pt modelId="{5AC1DA24-C6C2-4982-BA9E-557F69815951}">
      <dgm:prSet/>
      <dgm:spPr/>
      <dgm:t>
        <a:bodyPr/>
        <a:lstStyle/>
        <a:p>
          <a:r>
            <a:rPr lang="sk-SK" dirty="0" smtClean="0"/>
            <a:t>Registrácia  a odobratie povolenia</a:t>
          </a:r>
          <a:endParaRPr lang="sk-SK" dirty="0"/>
        </a:p>
      </dgm:t>
    </dgm:pt>
    <dgm:pt modelId="{5257AE9B-F726-4A91-97A8-6D855EC14645}" type="parTrans" cxnId="{447C8D0E-B731-425B-BB1B-E6E56B2A6D28}">
      <dgm:prSet/>
      <dgm:spPr/>
      <dgm:t>
        <a:bodyPr/>
        <a:lstStyle/>
        <a:p>
          <a:endParaRPr lang="sk-SK"/>
        </a:p>
      </dgm:t>
    </dgm:pt>
    <dgm:pt modelId="{B77117AC-B93B-4BD4-93EF-B6CAA29C08A5}" type="sibTrans" cxnId="{447C8D0E-B731-425B-BB1B-E6E56B2A6D28}">
      <dgm:prSet/>
      <dgm:spPr/>
      <dgm:t>
        <a:bodyPr/>
        <a:lstStyle/>
        <a:p>
          <a:endParaRPr lang="sk-SK"/>
        </a:p>
      </dgm:t>
    </dgm:pt>
    <dgm:pt modelId="{11B48452-DB65-457E-8D0E-9F38EEABB430}">
      <dgm:prSet/>
      <dgm:spPr/>
      <dgm:t>
        <a:bodyPr/>
        <a:lstStyle/>
        <a:p>
          <a:r>
            <a:rPr lang="sk-SK" dirty="0" smtClean="0"/>
            <a:t>Deriváty – </a:t>
          </a:r>
          <a:r>
            <a:rPr lang="sk-SK" dirty="0" err="1" smtClean="0"/>
            <a:t>position</a:t>
          </a:r>
          <a:r>
            <a:rPr lang="sk-SK" dirty="0" smtClean="0"/>
            <a:t> </a:t>
          </a:r>
          <a:r>
            <a:rPr lang="sk-SK" dirty="0" err="1" smtClean="0"/>
            <a:t>management</a:t>
          </a:r>
          <a:endParaRPr lang="sk-SK" dirty="0"/>
        </a:p>
      </dgm:t>
    </dgm:pt>
    <dgm:pt modelId="{2B7239CA-DA68-4836-9164-059CDBA3168A}" type="parTrans" cxnId="{6AC4C47E-9821-40B2-AB99-C04FDB0C0713}">
      <dgm:prSet/>
      <dgm:spPr/>
      <dgm:t>
        <a:bodyPr/>
        <a:lstStyle/>
        <a:p>
          <a:endParaRPr lang="sk-SK"/>
        </a:p>
      </dgm:t>
    </dgm:pt>
    <dgm:pt modelId="{0A63E0C4-6987-40B5-A413-2C3F23BDF8F7}" type="sibTrans" cxnId="{6AC4C47E-9821-40B2-AB99-C04FDB0C0713}">
      <dgm:prSet/>
      <dgm:spPr/>
      <dgm:t>
        <a:bodyPr/>
        <a:lstStyle/>
        <a:p>
          <a:endParaRPr lang="sk-SK"/>
        </a:p>
      </dgm:t>
    </dgm:pt>
    <dgm:pt modelId="{B25CD1E8-51A5-418A-82C1-913C0C9BD4BE}">
      <dgm:prSet phldrT="[Text]"/>
      <dgm:spPr/>
      <dgm:t>
        <a:bodyPr/>
        <a:lstStyle/>
        <a:p>
          <a:r>
            <a:rPr lang="sk-SK" dirty="0" smtClean="0"/>
            <a:t>ARM</a:t>
          </a:r>
          <a:endParaRPr lang="sk-SK" dirty="0"/>
        </a:p>
      </dgm:t>
    </dgm:pt>
    <dgm:pt modelId="{29FED3F4-8938-4E78-94D9-FA321C9D8475}" type="parTrans" cxnId="{B1F5738C-8ABA-429A-8387-ED9609A8992A}">
      <dgm:prSet/>
      <dgm:spPr/>
      <dgm:t>
        <a:bodyPr/>
        <a:lstStyle/>
        <a:p>
          <a:endParaRPr lang="sk-SK"/>
        </a:p>
      </dgm:t>
    </dgm:pt>
    <dgm:pt modelId="{E5561F94-BCA1-43A5-8FCC-7A0CEB75C142}" type="sibTrans" cxnId="{B1F5738C-8ABA-429A-8387-ED9609A8992A}">
      <dgm:prSet/>
      <dgm:spPr/>
      <dgm:t>
        <a:bodyPr/>
        <a:lstStyle/>
        <a:p>
          <a:endParaRPr lang="sk-SK"/>
        </a:p>
      </dgm:t>
    </dgm:pt>
    <dgm:pt modelId="{92A2AFA8-5689-44E3-849E-13EF53AD76E2}">
      <dgm:prSet/>
      <dgm:spPr/>
      <dgm:t>
        <a:bodyPr/>
        <a:lstStyle/>
        <a:p>
          <a:r>
            <a:rPr lang="sk-SK" dirty="0" smtClean="0"/>
            <a:t>7. Regulované trhy</a:t>
          </a:r>
          <a:endParaRPr lang="sk-SK" dirty="0"/>
        </a:p>
      </dgm:t>
    </dgm:pt>
    <dgm:pt modelId="{CE6B04B1-7CBD-4AA4-9499-D832E71FD663}" type="parTrans" cxnId="{289A996B-BB30-4546-B665-95F2CD4F7CB3}">
      <dgm:prSet/>
      <dgm:spPr/>
      <dgm:t>
        <a:bodyPr/>
        <a:lstStyle/>
        <a:p>
          <a:endParaRPr lang="sk-SK"/>
        </a:p>
      </dgm:t>
    </dgm:pt>
    <dgm:pt modelId="{2D78377E-CE6F-461A-A214-0F32AD3296BE}" type="sibTrans" cxnId="{289A996B-BB30-4546-B665-95F2CD4F7CB3}">
      <dgm:prSet/>
      <dgm:spPr/>
      <dgm:t>
        <a:bodyPr/>
        <a:lstStyle/>
        <a:p>
          <a:endParaRPr lang="sk-SK"/>
        </a:p>
      </dgm:t>
    </dgm:pt>
    <dgm:pt modelId="{D77BB629-029A-483A-819D-3A6172F7A8E5}">
      <dgm:prSet/>
      <dgm:spPr/>
      <dgm:t>
        <a:bodyPr/>
        <a:lstStyle/>
        <a:p>
          <a:r>
            <a:rPr lang="sk-SK" dirty="0" smtClean="0"/>
            <a:t>Nová </a:t>
          </a:r>
          <a:r>
            <a:rPr lang="sk-SK" dirty="0" err="1" smtClean="0"/>
            <a:t>subkategŕiya</a:t>
          </a:r>
          <a:r>
            <a:rPr lang="sk-SK" dirty="0" smtClean="0"/>
            <a:t> MTF</a:t>
          </a:r>
          <a:endParaRPr lang="sk-SK" dirty="0"/>
        </a:p>
      </dgm:t>
    </dgm:pt>
    <dgm:pt modelId="{DAD9E10C-ECD0-486E-A7E6-C09E3BE10B0A}" type="parTrans" cxnId="{BD0A4BC8-8030-4622-95E4-451CA658097C}">
      <dgm:prSet/>
      <dgm:spPr/>
      <dgm:t>
        <a:bodyPr/>
        <a:lstStyle/>
        <a:p>
          <a:endParaRPr lang="sk-SK"/>
        </a:p>
      </dgm:t>
    </dgm:pt>
    <dgm:pt modelId="{B7FE413D-CCC2-442F-859D-47C6C2748F9D}" type="sibTrans" cxnId="{BD0A4BC8-8030-4622-95E4-451CA658097C}">
      <dgm:prSet/>
      <dgm:spPr/>
      <dgm:t>
        <a:bodyPr/>
        <a:lstStyle/>
        <a:p>
          <a:endParaRPr lang="sk-SK"/>
        </a:p>
      </dgm:t>
    </dgm:pt>
    <dgm:pt modelId="{9C9D2750-62A5-423E-A5CA-90338C079C9A}">
      <dgm:prSet/>
      <dgm:spPr/>
      <dgm:t>
        <a:bodyPr/>
        <a:lstStyle/>
        <a:p>
          <a:r>
            <a:rPr lang="sk-SK" dirty="0" smtClean="0"/>
            <a:t>Doplnenie režimu pre úverové inštitúcie</a:t>
          </a:r>
          <a:endParaRPr lang="sk-SK" dirty="0"/>
        </a:p>
      </dgm:t>
    </dgm:pt>
    <dgm:pt modelId="{DC63C2D0-9057-4B27-BD98-24E73ED23BEE}" type="parTrans" cxnId="{97602A4A-E2F4-4BDD-92B9-567CA71F2D2E}">
      <dgm:prSet/>
      <dgm:spPr/>
      <dgm:t>
        <a:bodyPr/>
        <a:lstStyle/>
        <a:p>
          <a:endParaRPr lang="sk-SK"/>
        </a:p>
      </dgm:t>
    </dgm:pt>
    <dgm:pt modelId="{BF1ECEB8-3E8C-487E-9EFE-D241A7931A30}" type="sibTrans" cxnId="{97602A4A-E2F4-4BDD-92B9-567CA71F2D2E}">
      <dgm:prSet/>
      <dgm:spPr/>
      <dgm:t>
        <a:bodyPr/>
        <a:lstStyle/>
        <a:p>
          <a:endParaRPr lang="sk-SK"/>
        </a:p>
      </dgm:t>
    </dgm:pt>
    <dgm:pt modelId="{5A1E7B5E-CBFC-4113-97C0-FB2DFDA5377A}">
      <dgm:prSet/>
      <dgm:spPr/>
      <dgm:t>
        <a:bodyPr/>
        <a:lstStyle/>
        <a:p>
          <a:r>
            <a:rPr lang="sk-SK" dirty="0" smtClean="0"/>
            <a:t>Nové požiadavky na riadiace orgány</a:t>
          </a:r>
          <a:endParaRPr lang="sk-SK" dirty="0"/>
        </a:p>
      </dgm:t>
    </dgm:pt>
    <dgm:pt modelId="{91081DCA-AD9C-4D1E-98C0-A83481E301D2}" type="parTrans" cxnId="{9CCA2E98-52C0-42AA-A8D9-FD47935FB0E7}">
      <dgm:prSet/>
      <dgm:spPr/>
      <dgm:t>
        <a:bodyPr/>
        <a:lstStyle/>
        <a:p>
          <a:endParaRPr lang="sk-SK"/>
        </a:p>
      </dgm:t>
    </dgm:pt>
    <dgm:pt modelId="{A54CDB71-148D-4461-A911-52BFB9223DE3}" type="sibTrans" cxnId="{9CCA2E98-52C0-42AA-A8D9-FD47935FB0E7}">
      <dgm:prSet/>
      <dgm:spPr/>
      <dgm:t>
        <a:bodyPr/>
        <a:lstStyle/>
        <a:p>
          <a:endParaRPr lang="sk-SK"/>
        </a:p>
      </dgm:t>
    </dgm:pt>
    <dgm:pt modelId="{74966D79-028F-48F3-938A-8F4E4A951944}" type="pres">
      <dgm:prSet presAssocID="{068ACCE6-E8A6-451C-9E34-A643513785F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4768F2E7-0787-4407-B1A9-B1EAAA80F992}" type="pres">
      <dgm:prSet presAssocID="{D640F47E-AAF5-437A-8DC6-0661B32AC28C}" presName="composite" presStyleCnt="0"/>
      <dgm:spPr/>
    </dgm:pt>
    <dgm:pt modelId="{061DF898-4B8A-4911-9F49-DD1745CCAF55}" type="pres">
      <dgm:prSet presAssocID="{D640F47E-AAF5-437A-8DC6-0661B32AC28C}" presName="parTx" presStyleLbl="alignNode1" presStyleIdx="0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204E57E7-91AC-4B22-9695-741A84244825}" type="pres">
      <dgm:prSet presAssocID="{D640F47E-AAF5-437A-8DC6-0661B32AC28C}" presName="desTx" presStyleLbl="alignAccFollowNode1" presStyleIdx="0" presStyleCnt="9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6DB12DCD-A29F-4A21-9B86-EBE8956EF931}" type="pres">
      <dgm:prSet presAssocID="{FF5238D4-A143-43B4-90CC-67F9BFDA156F}" presName="space" presStyleCnt="0"/>
      <dgm:spPr/>
    </dgm:pt>
    <dgm:pt modelId="{F355D641-FD61-420C-98A4-31B420508BB1}" type="pres">
      <dgm:prSet presAssocID="{3F2EC1BA-CE25-4F3F-9ECC-3D658B489DFD}" presName="composite" presStyleCnt="0"/>
      <dgm:spPr/>
    </dgm:pt>
    <dgm:pt modelId="{ABA7D029-13BC-47B3-A200-BCCE5F788D05}" type="pres">
      <dgm:prSet presAssocID="{3F2EC1BA-CE25-4F3F-9ECC-3D658B489DFD}" presName="parTx" presStyleLbl="alignNode1" presStyleIdx="1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BD23F909-68E7-429F-973C-3184BA099115}" type="pres">
      <dgm:prSet presAssocID="{3F2EC1BA-CE25-4F3F-9ECC-3D658B489DFD}" presName="desTx" presStyleLbl="alignAccFollowNode1" presStyleIdx="1" presStyleCnt="9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E72894B5-464F-42C3-A0C4-00EEF5F21B72}" type="pres">
      <dgm:prSet presAssocID="{1BA8ED67-639C-4D1D-A8D0-6EA90F217384}" presName="space" presStyleCnt="0"/>
      <dgm:spPr/>
    </dgm:pt>
    <dgm:pt modelId="{9847195A-E54B-4D4F-9232-6E826B8CD602}" type="pres">
      <dgm:prSet presAssocID="{2310A60B-E14E-4F30-BDE3-A91B11E7D5DA}" presName="composite" presStyleCnt="0"/>
      <dgm:spPr/>
    </dgm:pt>
    <dgm:pt modelId="{C6A0833B-0E49-4D64-BBF2-240AFFB3C8D9}" type="pres">
      <dgm:prSet presAssocID="{2310A60B-E14E-4F30-BDE3-A91B11E7D5DA}" presName="parTx" presStyleLbl="alignNode1" presStyleIdx="2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B79ABA7D-E874-4CD0-9B88-A7E1FE4F6F39}" type="pres">
      <dgm:prSet presAssocID="{2310A60B-E14E-4F30-BDE3-A91B11E7D5DA}" presName="desTx" presStyleLbl="alignAccFollowNode1" presStyleIdx="2" presStyleCnt="9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00BA2EA0-D112-4A0E-A28A-D483E032362B}" type="pres">
      <dgm:prSet presAssocID="{D3994B22-594E-46AD-BC18-A73AB5894522}" presName="space" presStyleCnt="0"/>
      <dgm:spPr/>
    </dgm:pt>
    <dgm:pt modelId="{FABE2A03-F494-4DE5-9A5C-8B1ACA35FFA3}" type="pres">
      <dgm:prSet presAssocID="{67DF3CAE-E8A6-4D6A-8439-99912E21CBE4}" presName="composite" presStyleCnt="0"/>
      <dgm:spPr/>
    </dgm:pt>
    <dgm:pt modelId="{192EA851-90D4-4B82-9D32-EDCFD614D148}" type="pres">
      <dgm:prSet presAssocID="{67DF3CAE-E8A6-4D6A-8439-99912E21CBE4}" presName="parTx" presStyleLbl="alignNode1" presStyleIdx="3" presStyleCnt="9" custScaleX="550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8D2A45A8-1CEE-4389-81EC-E6DECFD830A4}" type="pres">
      <dgm:prSet presAssocID="{67DF3CAE-E8A6-4D6A-8439-99912E21CBE4}" presName="desTx" presStyleLbl="alignAccFollowNode1" presStyleIdx="3" presStyleCnt="9" custScaleX="58044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D0E07557-1F00-4807-8DC6-745A8C7F325B}" type="pres">
      <dgm:prSet presAssocID="{286B7DC5-3DE7-4C59-BA71-C59C2B4ECF8F}" presName="space" presStyleCnt="0"/>
      <dgm:spPr/>
    </dgm:pt>
    <dgm:pt modelId="{0BBA8321-C5E3-402D-9FC1-D5016C5C1757}" type="pres">
      <dgm:prSet presAssocID="{7DEF1091-AD4C-4E4B-A743-BCDD71D4A049}" presName="composite" presStyleCnt="0"/>
      <dgm:spPr/>
    </dgm:pt>
    <dgm:pt modelId="{88E70A9E-42C0-4201-8568-660B2C2B94D3}" type="pres">
      <dgm:prSet presAssocID="{7DEF1091-AD4C-4E4B-A743-BCDD71D4A049}" presName="parTx" presStyleLbl="alignNode1" presStyleIdx="4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C7483E41-EC0D-47CA-A981-E99CB228065A}" type="pres">
      <dgm:prSet presAssocID="{7DEF1091-AD4C-4E4B-A743-BCDD71D4A049}" presName="desTx" presStyleLbl="alignAccFollowNode1" presStyleIdx="4" presStyleCnt="9" custLinFactNeighborX="363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F0E65D05-1785-470A-98C1-8E73AAAF1D2C}" type="pres">
      <dgm:prSet presAssocID="{74406966-EB45-4DC9-89D5-4FDAADE3CB33}" presName="space" presStyleCnt="0"/>
      <dgm:spPr/>
    </dgm:pt>
    <dgm:pt modelId="{EEFB5F1A-A1F9-4411-80B9-D0B505407AF0}" type="pres">
      <dgm:prSet presAssocID="{47AC832F-C3AB-4E52-8DA5-53AD33581713}" presName="composite" presStyleCnt="0"/>
      <dgm:spPr/>
    </dgm:pt>
    <dgm:pt modelId="{39DEFD79-C652-439A-8C99-8CDE452251D1}" type="pres">
      <dgm:prSet presAssocID="{47AC832F-C3AB-4E52-8DA5-53AD33581713}" presName="parTx" presStyleLbl="alignNode1" presStyleIdx="5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237AC1F1-188F-4069-A898-D81F207DF271}" type="pres">
      <dgm:prSet presAssocID="{47AC832F-C3AB-4E52-8DA5-53AD33581713}" presName="desTx" presStyleLbl="alignAccFollowNode1" presStyleIdx="5" presStyleCnt="9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2FFB5E98-B394-41E0-AB9F-6E11EB2B8EF6}" type="pres">
      <dgm:prSet presAssocID="{7048FE1D-D0C2-444F-8BFE-9FBAE4284F1A}" presName="space" presStyleCnt="0"/>
      <dgm:spPr/>
    </dgm:pt>
    <dgm:pt modelId="{383941E9-7A3E-4C95-B4BA-15AD1D64506E}" type="pres">
      <dgm:prSet presAssocID="{92A2AFA8-5689-44E3-849E-13EF53AD76E2}" presName="composite" presStyleCnt="0"/>
      <dgm:spPr/>
    </dgm:pt>
    <dgm:pt modelId="{CAE593B0-F75E-4BBE-9218-43DD647E9675}" type="pres">
      <dgm:prSet presAssocID="{92A2AFA8-5689-44E3-849E-13EF53AD76E2}" presName="parTx" presStyleLbl="alignNode1" presStyleIdx="6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E1D1E07B-A85A-4964-81B9-D5B1C3123DD1}" type="pres">
      <dgm:prSet presAssocID="{92A2AFA8-5689-44E3-849E-13EF53AD76E2}" presName="desTx" presStyleLbl="alignAccFollowNode1" presStyleIdx="6" presStyleCnt="9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49279743-0215-42AF-BAB4-DEB9C5BE8347}" type="pres">
      <dgm:prSet presAssocID="{2D78377E-CE6F-461A-A214-0F32AD3296BE}" presName="space" presStyleCnt="0"/>
      <dgm:spPr/>
    </dgm:pt>
    <dgm:pt modelId="{F7A6FC03-42D1-4FFB-BC5F-9101594E7583}" type="pres">
      <dgm:prSet presAssocID="{F25C5C4C-018A-4B9F-9571-8865D2FA346A}" presName="composite" presStyleCnt="0"/>
      <dgm:spPr/>
    </dgm:pt>
    <dgm:pt modelId="{8A82EE86-51B8-4356-B2EC-CA0C8AD4A6E2}" type="pres">
      <dgm:prSet presAssocID="{F25C5C4C-018A-4B9F-9571-8865D2FA346A}" presName="parTx" presStyleLbl="alignNode1" presStyleIdx="7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7FFDDBE1-5A88-4AE7-9B60-7B975A6D7BA4}" type="pres">
      <dgm:prSet presAssocID="{F25C5C4C-018A-4B9F-9571-8865D2FA346A}" presName="desTx" presStyleLbl="alignAccFollowNode1" presStyleIdx="7" presStyleCnt="9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00037DB6-DD52-4128-91D3-F401D55D1E81}" type="pres">
      <dgm:prSet presAssocID="{3630BF05-BB7F-4781-B376-7CE2A45EBBBE}" presName="space" presStyleCnt="0"/>
      <dgm:spPr/>
    </dgm:pt>
    <dgm:pt modelId="{68A7C53F-1F34-45EE-A7A7-2654A3D48F0E}" type="pres">
      <dgm:prSet presAssocID="{B5DC1CEF-62D6-42C8-8EC4-F5F461464A6C}" presName="composite" presStyleCnt="0"/>
      <dgm:spPr/>
    </dgm:pt>
    <dgm:pt modelId="{6DA44240-5B2D-466B-AB43-FE793D641A1C}" type="pres">
      <dgm:prSet presAssocID="{B5DC1CEF-62D6-42C8-8EC4-F5F461464A6C}" presName="parTx" presStyleLbl="alignNode1" presStyleIdx="8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3CD434AE-FE72-400D-8873-D4D48DA47DD2}" type="pres">
      <dgm:prSet presAssocID="{B5DC1CEF-62D6-42C8-8EC4-F5F461464A6C}" presName="desTx" presStyleLbl="alignAccFollowNode1" presStyleIdx="8" presStyleCnt="9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5661844A-F732-4E72-A6BC-07D2068F0ED8}" type="presOf" srcId="{67937CE6-322F-4FEC-81B5-B364BE107AA7}" destId="{BD23F909-68E7-429F-973C-3184BA099115}" srcOrd="0" destOrd="1" presId="urn:microsoft.com/office/officeart/2005/8/layout/hList1"/>
    <dgm:cxn modelId="{EB5E0C04-4154-43D4-91FF-8CFFAB257328}" type="presOf" srcId="{B5DC1CEF-62D6-42C8-8EC4-F5F461464A6C}" destId="{6DA44240-5B2D-466B-AB43-FE793D641A1C}" srcOrd="0" destOrd="0" presId="urn:microsoft.com/office/officeart/2005/8/layout/hList1"/>
    <dgm:cxn modelId="{25CC0B96-BC91-47FD-954A-964E58EDD559}" srcId="{3F2EC1BA-CE25-4F3F-9ECC-3D658B489DFD}" destId="{0EF09A9F-7C9E-4FD7-9917-8C95FFA133DF}" srcOrd="0" destOrd="0" parTransId="{0D689819-0C6B-4838-BC6E-9152B914C4CB}" sibTransId="{C9C636FC-BDE3-4C82-8DD3-D01A99F65B55}"/>
    <dgm:cxn modelId="{D9F15A2C-85A1-418A-BF8B-FB6A0EE8EFAA}" srcId="{068ACCE6-E8A6-451C-9E34-A643513785F7}" destId="{D640F47E-AAF5-437A-8DC6-0661B32AC28C}" srcOrd="0" destOrd="0" parTransId="{9A926F8B-E30F-4D6D-8811-9D7F9CD72DC8}" sibTransId="{FF5238D4-A143-43B4-90CC-67F9BFDA156F}"/>
    <dgm:cxn modelId="{58247173-29C0-4B85-94DC-621D01892E63}" type="presOf" srcId="{7D92A3E9-744C-4826-88E3-4C28C2AB5CFB}" destId="{B79ABA7D-E874-4CD0-9B88-A7E1FE4F6F39}" srcOrd="0" destOrd="1" presId="urn:microsoft.com/office/officeart/2005/8/layout/hList1"/>
    <dgm:cxn modelId="{1BCAA3C7-5C24-4F1D-94B9-5AB24381A3B2}" type="presOf" srcId="{0EF09A9F-7C9E-4FD7-9917-8C95FFA133DF}" destId="{BD23F909-68E7-429F-973C-3184BA099115}" srcOrd="0" destOrd="0" presId="urn:microsoft.com/office/officeart/2005/8/layout/hList1"/>
    <dgm:cxn modelId="{2FFAE1D6-07E3-4217-96B1-6550FA33ABE4}" srcId="{D640F47E-AAF5-437A-8DC6-0661B32AC28C}" destId="{A2DA968B-6DFB-4DAD-B42B-B04AAE8762B6}" srcOrd="2" destOrd="0" parTransId="{901DC9EC-EA70-4590-90DF-F1C7C2AB94BC}" sibTransId="{F3B9D60D-7296-485F-B677-5AFAF2AF4CAE}"/>
    <dgm:cxn modelId="{A545559A-4A29-4FB8-A68E-FFA9B546C4E3}" srcId="{47AC832F-C3AB-4E52-8DA5-53AD33581713}" destId="{DCB18EF6-9494-455A-B269-4C979AABAC99}" srcOrd="0" destOrd="0" parTransId="{8A84A999-CB26-44CF-B033-8A3230F83671}" sibTransId="{313379ED-7296-4781-A7BF-F99BAB2A91BC}"/>
    <dgm:cxn modelId="{936AA4C6-22AD-432B-BD4F-1B15EEC058E8}" type="presOf" srcId="{92A2AFA8-5689-44E3-849E-13EF53AD76E2}" destId="{CAE593B0-F75E-4BBE-9218-43DD647E9675}" srcOrd="0" destOrd="0" presId="urn:microsoft.com/office/officeart/2005/8/layout/hList1"/>
    <dgm:cxn modelId="{7E5C816E-3DC1-42D1-981B-DAB1334A1648}" type="presOf" srcId="{6793F1A4-B71D-4DA1-B098-6D9538793C48}" destId="{B79ABA7D-E874-4CD0-9B88-A7E1FE4F6F39}" srcOrd="0" destOrd="0" presId="urn:microsoft.com/office/officeart/2005/8/layout/hList1"/>
    <dgm:cxn modelId="{C1BB7140-FF0A-4851-A36D-2C5E57616BA6}" type="presOf" srcId="{5A1E7B5E-CBFC-4113-97C0-FB2DFDA5377A}" destId="{E1D1E07B-A85A-4964-81B9-D5B1C3123DD1}" srcOrd="0" destOrd="0" presId="urn:microsoft.com/office/officeart/2005/8/layout/hList1"/>
    <dgm:cxn modelId="{D84E1806-04F7-450B-9D09-2A3A22ECBEBC}" srcId="{D640F47E-AAF5-437A-8DC6-0661B32AC28C}" destId="{390B2536-C817-4C18-8F6C-F03CE165D823}" srcOrd="0" destOrd="0" parTransId="{1A5CC09E-7988-4389-AD66-9834114E547E}" sibTransId="{9EE3F8BE-F0A2-462E-9D25-D9DBA5218D9D}"/>
    <dgm:cxn modelId="{3F680A5A-D45E-4C0D-A33E-9F387938997E}" srcId="{068ACCE6-E8A6-451C-9E34-A643513785F7}" destId="{B5DC1CEF-62D6-42C8-8EC4-F5F461464A6C}" srcOrd="8" destOrd="0" parTransId="{3A02D4C9-B906-491C-8CF0-F781192FA588}" sibTransId="{F4AEC9D6-46A4-422B-A260-D76715D32F41}"/>
    <dgm:cxn modelId="{BC3143C1-7B15-4952-94D9-324DFD97AEA6}" type="presOf" srcId="{F25C5C4C-018A-4B9F-9571-8865D2FA346A}" destId="{8A82EE86-51B8-4356-B2EC-CA0C8AD4A6E2}" srcOrd="0" destOrd="0" presId="urn:microsoft.com/office/officeart/2005/8/layout/hList1"/>
    <dgm:cxn modelId="{B1F5738C-8ABA-429A-8387-ED9609A8992A}" srcId="{F25C5C4C-018A-4B9F-9571-8865D2FA346A}" destId="{B25CD1E8-51A5-418A-82C1-913C0C9BD4BE}" srcOrd="2" destOrd="0" parTransId="{29FED3F4-8938-4E78-94D9-FA321C9D8475}" sibTransId="{E5561F94-BCA1-43A5-8FCC-7A0CEB75C142}"/>
    <dgm:cxn modelId="{73C56AB3-1191-4B06-8AF6-0C249B02A98C}" type="presOf" srcId="{B25CD1E8-51A5-418A-82C1-913C0C9BD4BE}" destId="{7FFDDBE1-5A88-4AE7-9B60-7B975A6D7BA4}" srcOrd="0" destOrd="2" presId="urn:microsoft.com/office/officeart/2005/8/layout/hList1"/>
    <dgm:cxn modelId="{9A602B9C-B7C5-4EE0-A878-97F877F341E7}" type="presOf" srcId="{08A60EE1-3583-4701-8947-84D70A957E5F}" destId="{3CD434AE-FE72-400D-8873-D4D48DA47DD2}" srcOrd="0" destOrd="0" presId="urn:microsoft.com/office/officeart/2005/8/layout/hList1"/>
    <dgm:cxn modelId="{8F90C3D6-A13A-4BC4-907E-3D8E517485B4}" type="presOf" srcId="{390B2536-C817-4C18-8F6C-F03CE165D823}" destId="{204E57E7-91AC-4B22-9695-741A84244825}" srcOrd="0" destOrd="0" presId="urn:microsoft.com/office/officeart/2005/8/layout/hList1"/>
    <dgm:cxn modelId="{9929C511-B3B1-4DFE-8D9C-0CDC91520E16}" type="presOf" srcId="{3F2EC1BA-CE25-4F3F-9ECC-3D658B489DFD}" destId="{ABA7D029-13BC-47B3-A200-BCCE5F788D05}" srcOrd="0" destOrd="0" presId="urn:microsoft.com/office/officeart/2005/8/layout/hList1"/>
    <dgm:cxn modelId="{D9834450-D88C-4165-8296-DCB226085A39}" srcId="{3F2EC1BA-CE25-4F3F-9ECC-3D658B489DFD}" destId="{67937CE6-322F-4FEC-81B5-B364BE107AA7}" srcOrd="1" destOrd="0" parTransId="{FA0997ED-0F36-4C44-B892-410747B21F82}" sibTransId="{87672942-69D9-4EA5-BE0A-CAAF17FDD84E}"/>
    <dgm:cxn modelId="{289A996B-BB30-4546-B665-95F2CD4F7CB3}" srcId="{068ACCE6-E8A6-451C-9E34-A643513785F7}" destId="{92A2AFA8-5689-44E3-849E-13EF53AD76E2}" srcOrd="6" destOrd="0" parTransId="{CE6B04B1-7CBD-4AA4-9499-D832E71FD663}" sibTransId="{2D78377E-CE6F-461A-A214-0F32AD3296BE}"/>
    <dgm:cxn modelId="{7C98A623-0616-4C57-851C-DBE38DD48E30}" srcId="{068ACCE6-E8A6-451C-9E34-A643513785F7}" destId="{7DEF1091-AD4C-4E4B-A743-BCDD71D4A049}" srcOrd="4" destOrd="0" parTransId="{4EDABAE1-A0B8-4486-A3BA-77C144895100}" sibTransId="{74406966-EB45-4DC9-89D5-4FDAADE3CB33}"/>
    <dgm:cxn modelId="{A2BD8EE5-8472-485B-B8C6-B3C256015946}" srcId="{47AC832F-C3AB-4E52-8DA5-53AD33581713}" destId="{E92413D7-ED9E-46FD-808E-1F482AB4213C}" srcOrd="1" destOrd="0" parTransId="{48FC4E5C-E135-4F8D-879F-444C71359D62}" sibTransId="{D8927A50-74E3-4766-9915-7451DB647C08}"/>
    <dgm:cxn modelId="{0C793699-52A2-466A-9A56-5B73BF2E6FE1}" type="presOf" srcId="{2310A60B-E14E-4F30-BDE3-A91B11E7D5DA}" destId="{C6A0833B-0E49-4D64-BBF2-240AFFB3C8D9}" srcOrd="0" destOrd="0" presId="urn:microsoft.com/office/officeart/2005/8/layout/hList1"/>
    <dgm:cxn modelId="{E287C965-7557-44A2-AA42-0780015F28B7}" type="presOf" srcId="{6CB6810F-2F36-4E62-A436-0BD386CEDE3E}" destId="{204E57E7-91AC-4B22-9695-741A84244825}" srcOrd="0" destOrd="1" presId="urn:microsoft.com/office/officeart/2005/8/layout/hList1"/>
    <dgm:cxn modelId="{04CE3E8C-2811-453A-BD4E-03C0B4B3BBCF}" srcId="{47AC832F-C3AB-4E52-8DA5-53AD33581713}" destId="{77F4E716-904B-40A2-8BEF-A03F2938616A}" srcOrd="2" destOrd="0" parTransId="{BA7BBB3A-EC07-4A09-A853-C04EC7DB7C2F}" sibTransId="{B0637515-FD37-4954-90F7-B7609FD1869C}"/>
    <dgm:cxn modelId="{CC0933E4-C361-4037-A700-89D3BD1D17C4}" type="presOf" srcId="{A2DA968B-6DFB-4DAD-B42B-B04AAE8762B6}" destId="{204E57E7-91AC-4B22-9695-741A84244825}" srcOrd="0" destOrd="2" presId="urn:microsoft.com/office/officeart/2005/8/layout/hList1"/>
    <dgm:cxn modelId="{B713A653-985D-48E2-8858-9F58CC5E7D23}" type="presOf" srcId="{D77BB629-029A-483A-819D-3A6172F7A8E5}" destId="{8D2A45A8-1CEE-4389-81EC-E6DECFD830A4}" srcOrd="0" destOrd="0" presId="urn:microsoft.com/office/officeart/2005/8/layout/hList1"/>
    <dgm:cxn modelId="{3F55EF95-6312-46B9-94F1-0F576F0C3F9F}" type="presOf" srcId="{42DEAFDA-B818-47A2-BC04-3078A1567FE6}" destId="{204E57E7-91AC-4B22-9695-741A84244825}" srcOrd="0" destOrd="3" presId="urn:microsoft.com/office/officeart/2005/8/layout/hList1"/>
    <dgm:cxn modelId="{89912D67-F75A-466F-90A8-3B545667E0FF}" srcId="{2310A60B-E14E-4F30-BDE3-A91B11E7D5DA}" destId="{ECF42748-87F7-4566-BE5F-C819DA193D14}" srcOrd="4" destOrd="0" parTransId="{6583B284-4D82-44BA-AEED-ACAB34B18EFB}" sibTransId="{5E3FFD8C-EB7C-4F06-A4D0-F54CF841B7FC}"/>
    <dgm:cxn modelId="{28B0009D-CD9A-4526-A4B8-706C6A2A72F8}" type="presOf" srcId="{C80798E3-0DB6-4588-9D37-AFABF118224F}" destId="{7FFDDBE1-5A88-4AE7-9B60-7B975A6D7BA4}" srcOrd="0" destOrd="0" presId="urn:microsoft.com/office/officeart/2005/8/layout/hList1"/>
    <dgm:cxn modelId="{60495725-E461-4050-9788-C39227A7DB83}" type="presOf" srcId="{068ACCE6-E8A6-451C-9E34-A643513785F7}" destId="{74966D79-028F-48F3-938A-8F4E4A951944}" srcOrd="0" destOrd="0" presId="urn:microsoft.com/office/officeart/2005/8/layout/hList1"/>
    <dgm:cxn modelId="{C434AB9D-C103-4396-9F4C-73840C87296A}" type="presOf" srcId="{5AC1DA24-C6C2-4982-BA9E-557F69815951}" destId="{237AC1F1-188F-4069-A898-D81F207DF271}" srcOrd="0" destOrd="3" presId="urn:microsoft.com/office/officeart/2005/8/layout/hList1"/>
    <dgm:cxn modelId="{6B6942A3-AB50-4785-90A0-669A4F8B58F3}" srcId="{F25C5C4C-018A-4B9F-9571-8865D2FA346A}" destId="{C80798E3-0DB6-4588-9D37-AFABF118224F}" srcOrd="0" destOrd="0" parTransId="{6721E0DB-4541-44A4-94F5-40A9FB2D6DB9}" sibTransId="{FCBCA7EB-4242-48F4-A74D-5257013F6654}"/>
    <dgm:cxn modelId="{ABEE796B-8235-4A3D-92BB-FE876A481FEC}" srcId="{D640F47E-AAF5-437A-8DC6-0661B32AC28C}" destId="{6CB6810F-2F36-4E62-A436-0BD386CEDE3E}" srcOrd="1" destOrd="0" parTransId="{15E2C500-214F-4B2B-B768-C02854D23D43}" sibTransId="{D0825BF8-AE2B-42BF-A8B4-8587712F815A}"/>
    <dgm:cxn modelId="{9B3423BC-0542-41E1-A46D-234717232C42}" type="presOf" srcId="{E5C8DDD0-EBAD-418F-9682-2CF8326F4E5B}" destId="{B79ABA7D-E874-4CD0-9B88-A7E1FE4F6F39}" srcOrd="0" destOrd="2" presId="urn:microsoft.com/office/officeart/2005/8/layout/hList1"/>
    <dgm:cxn modelId="{546BC0AB-9EB5-48AC-BD60-5DCB1C0D4026}" type="presOf" srcId="{ECF42748-87F7-4566-BE5F-C819DA193D14}" destId="{B79ABA7D-E874-4CD0-9B88-A7E1FE4F6F39}" srcOrd="0" destOrd="4" presId="urn:microsoft.com/office/officeart/2005/8/layout/hList1"/>
    <dgm:cxn modelId="{84E3E2ED-3655-4EA0-BAFD-7FE9880A745F}" srcId="{F25C5C4C-018A-4B9F-9571-8865D2FA346A}" destId="{45A7D18B-7EF5-4EEB-98B7-3D30E1258379}" srcOrd="1" destOrd="0" parTransId="{8F831E0C-B4EA-4BC5-B052-CF512F43A2A1}" sibTransId="{B861E32C-21EC-4A3A-8F45-CE8D5634C731}"/>
    <dgm:cxn modelId="{85CE51CF-4FA9-4E1F-A212-115198258F83}" srcId="{7DEF1091-AD4C-4E4B-A743-BCDD71D4A049}" destId="{3D4FF1FE-7B58-457D-9064-7F439303FB2A}" srcOrd="0" destOrd="0" parTransId="{7D9D9B95-D834-422A-A519-CCAB7E9F7DDF}" sibTransId="{8B8F5155-8948-4A48-8EF2-B4F6C1803036}"/>
    <dgm:cxn modelId="{D2A0CD05-FE94-4014-90BC-827156784FDF}" type="presOf" srcId="{DCB18EF6-9494-455A-B269-4C979AABAC99}" destId="{237AC1F1-188F-4069-A898-D81F207DF271}" srcOrd="0" destOrd="0" presId="urn:microsoft.com/office/officeart/2005/8/layout/hList1"/>
    <dgm:cxn modelId="{248051C3-1AEE-4AA8-B1C5-99FD71CA3BFB}" srcId="{2310A60B-E14E-4F30-BDE3-A91B11E7D5DA}" destId="{AD31BF69-A152-42E2-9EDB-5AABA8C5AB3C}" srcOrd="3" destOrd="0" parTransId="{547FEFE3-4280-43A9-AF1B-E6C6163CCEA2}" sibTransId="{490539F2-F032-4A5E-AC57-0D95517A879E}"/>
    <dgm:cxn modelId="{BF0840DF-AE3A-4643-9F1C-B52A3B6632F6}" type="presOf" srcId="{77F4E716-904B-40A2-8BEF-A03F2938616A}" destId="{237AC1F1-188F-4069-A898-D81F207DF271}" srcOrd="0" destOrd="2" presId="urn:microsoft.com/office/officeart/2005/8/layout/hList1"/>
    <dgm:cxn modelId="{2B1D5ED6-4EFC-4913-8281-50A7BC9F447E}" srcId="{068ACCE6-E8A6-451C-9E34-A643513785F7}" destId="{67DF3CAE-E8A6-4D6A-8439-99912E21CBE4}" srcOrd="3" destOrd="0" parTransId="{E76A19BD-888E-441F-8FFA-CE5EC9195EEA}" sibTransId="{286B7DC5-3DE7-4C59-BA71-C59C2B4ECF8F}"/>
    <dgm:cxn modelId="{AF5C8FC9-506D-4027-A724-63B058BF80D5}" srcId="{068ACCE6-E8A6-451C-9E34-A643513785F7}" destId="{2310A60B-E14E-4F30-BDE3-A91B11E7D5DA}" srcOrd="2" destOrd="0" parTransId="{176EC45C-909E-454B-994D-82E40F83BC2D}" sibTransId="{D3994B22-594E-46AD-BC18-A73AB5894522}"/>
    <dgm:cxn modelId="{09187B6F-37E0-410C-8FC8-CCF9367911B5}" type="presOf" srcId="{0B3BB135-508F-4066-8EA4-718785A72248}" destId="{BD23F909-68E7-429F-973C-3184BA099115}" srcOrd="0" destOrd="2" presId="urn:microsoft.com/office/officeart/2005/8/layout/hList1"/>
    <dgm:cxn modelId="{DDC81A2C-9EB1-4C7D-97B0-44F39DC75E2C}" type="presOf" srcId="{AD31BF69-A152-42E2-9EDB-5AABA8C5AB3C}" destId="{B79ABA7D-E874-4CD0-9B88-A7E1FE4F6F39}" srcOrd="0" destOrd="3" presId="urn:microsoft.com/office/officeart/2005/8/layout/hList1"/>
    <dgm:cxn modelId="{2246FAA7-FAA8-4B48-81FB-A1CB3E05BA66}" type="presOf" srcId="{9C9D2750-62A5-423E-A5CA-90338C079C9A}" destId="{C7483E41-EC0D-47CA-A981-E99CB228065A}" srcOrd="0" destOrd="1" presId="urn:microsoft.com/office/officeart/2005/8/layout/hList1"/>
    <dgm:cxn modelId="{447C8D0E-B731-425B-BB1B-E6E56B2A6D28}" srcId="{47AC832F-C3AB-4E52-8DA5-53AD33581713}" destId="{5AC1DA24-C6C2-4982-BA9E-557F69815951}" srcOrd="3" destOrd="0" parTransId="{5257AE9B-F726-4A91-97A8-6D855EC14645}" sibTransId="{B77117AC-B93B-4BD4-93EF-B6CAA29C08A5}"/>
    <dgm:cxn modelId="{22C1F18F-ABD6-4937-80C9-335CC91E32F0}" srcId="{B5DC1CEF-62D6-42C8-8EC4-F5F461464A6C}" destId="{08A60EE1-3583-4701-8947-84D70A957E5F}" srcOrd="0" destOrd="0" parTransId="{B8DB2E2B-CC47-45FD-876A-588D8C956DB0}" sibTransId="{C9F17F23-353B-4154-8441-F51ACD09468B}"/>
    <dgm:cxn modelId="{2C9B0DED-6B7F-4B42-970A-75C34C23B51C}" type="presOf" srcId="{67DF3CAE-E8A6-4D6A-8439-99912E21CBE4}" destId="{192EA851-90D4-4B82-9D32-EDCFD614D148}" srcOrd="0" destOrd="0" presId="urn:microsoft.com/office/officeart/2005/8/layout/hList1"/>
    <dgm:cxn modelId="{5204BA08-36A3-4526-8A67-C6152D0F8AB2}" srcId="{D640F47E-AAF5-437A-8DC6-0661B32AC28C}" destId="{42DEAFDA-B818-47A2-BC04-3078A1567FE6}" srcOrd="3" destOrd="0" parTransId="{9ADB0CDA-92B4-4D4B-811F-138B4DFA4CDA}" sibTransId="{12A822A0-96E0-42A2-B3B8-2DF4607D58A7}"/>
    <dgm:cxn modelId="{DA1C0177-8394-4F4B-B237-19987D78A980}" type="presOf" srcId="{7DEF1091-AD4C-4E4B-A743-BCDD71D4A049}" destId="{88E70A9E-42C0-4201-8568-660B2C2B94D3}" srcOrd="0" destOrd="0" presId="urn:microsoft.com/office/officeart/2005/8/layout/hList1"/>
    <dgm:cxn modelId="{A7FC9868-53A1-4E72-BA09-D53886006C16}" srcId="{068ACCE6-E8A6-451C-9E34-A643513785F7}" destId="{47AC832F-C3AB-4E52-8DA5-53AD33581713}" srcOrd="5" destOrd="0" parTransId="{A41A4088-2219-41B1-8222-1F8C6792B53C}" sibTransId="{7048FE1D-D0C2-444F-8BFE-9FBAE4284F1A}"/>
    <dgm:cxn modelId="{9CCA2E98-52C0-42AA-A8D9-FD47935FB0E7}" srcId="{92A2AFA8-5689-44E3-849E-13EF53AD76E2}" destId="{5A1E7B5E-CBFC-4113-97C0-FB2DFDA5377A}" srcOrd="0" destOrd="0" parTransId="{91081DCA-AD9C-4D1E-98C0-A83481E301D2}" sibTransId="{A54CDB71-148D-4461-A911-52BFB9223DE3}"/>
    <dgm:cxn modelId="{FBB94F48-1287-4387-9AC3-7055C388B956}" srcId="{3F2EC1BA-CE25-4F3F-9ECC-3D658B489DFD}" destId="{0B3BB135-508F-4066-8EA4-718785A72248}" srcOrd="2" destOrd="0" parTransId="{04D3E363-CE7F-4BC4-AA6E-C8BAF7E50A37}" sibTransId="{5898BC98-F436-4165-B226-9D64886F57E3}"/>
    <dgm:cxn modelId="{D8FE44CB-0D5F-4249-AF83-5E5893C99A8A}" type="presOf" srcId="{D640F47E-AAF5-437A-8DC6-0661B32AC28C}" destId="{061DF898-4B8A-4911-9F49-DD1745CCAF55}" srcOrd="0" destOrd="0" presId="urn:microsoft.com/office/officeart/2005/8/layout/hList1"/>
    <dgm:cxn modelId="{4E6A6759-363B-431D-98F5-F3C43FA1E7BC}" srcId="{2310A60B-E14E-4F30-BDE3-A91B11E7D5DA}" destId="{E5C8DDD0-EBAD-418F-9682-2CF8326F4E5B}" srcOrd="2" destOrd="0" parTransId="{4B788C3D-B6A5-4E75-AF2E-88AC29E9CF92}" sibTransId="{8D0B5D62-5786-4A26-BD59-A6BE34DD4202}"/>
    <dgm:cxn modelId="{BD0A4BC8-8030-4622-95E4-451CA658097C}" srcId="{67DF3CAE-E8A6-4D6A-8439-99912E21CBE4}" destId="{D77BB629-029A-483A-819D-3A6172F7A8E5}" srcOrd="0" destOrd="0" parTransId="{DAD9E10C-ECD0-486E-A7E6-C09E3BE10B0A}" sibTransId="{B7FE413D-CCC2-442F-859D-47C6C2748F9D}"/>
    <dgm:cxn modelId="{37CB68C2-4B84-4E20-BAA5-17BE67900C1E}" type="presOf" srcId="{3D4FF1FE-7B58-457D-9064-7F439303FB2A}" destId="{C7483E41-EC0D-47CA-A981-E99CB228065A}" srcOrd="0" destOrd="0" presId="urn:microsoft.com/office/officeart/2005/8/layout/hList1"/>
    <dgm:cxn modelId="{ED67C649-61AB-47B2-93DB-06EC9808FD8E}" type="presOf" srcId="{47AC832F-C3AB-4E52-8DA5-53AD33581713}" destId="{39DEFD79-C652-439A-8C99-8CDE452251D1}" srcOrd="0" destOrd="0" presId="urn:microsoft.com/office/officeart/2005/8/layout/hList1"/>
    <dgm:cxn modelId="{B7113617-DB8E-4B36-A342-F8CE2D7DCDE2}" type="presOf" srcId="{45A7D18B-7EF5-4EEB-98B7-3D30E1258379}" destId="{7FFDDBE1-5A88-4AE7-9B60-7B975A6D7BA4}" srcOrd="0" destOrd="1" presId="urn:microsoft.com/office/officeart/2005/8/layout/hList1"/>
    <dgm:cxn modelId="{97602A4A-E2F4-4BDD-92B9-567CA71F2D2E}" srcId="{7DEF1091-AD4C-4E4B-A743-BCDD71D4A049}" destId="{9C9D2750-62A5-423E-A5CA-90338C079C9A}" srcOrd="1" destOrd="0" parTransId="{DC63C2D0-9057-4B27-BD98-24E73ED23BEE}" sibTransId="{BF1ECEB8-3E8C-487E-9EFE-D241A7931A30}"/>
    <dgm:cxn modelId="{EFAB82A2-BDCD-4782-A915-00F449E72D0D}" type="presOf" srcId="{E92413D7-ED9E-46FD-808E-1F482AB4213C}" destId="{237AC1F1-188F-4069-A898-D81F207DF271}" srcOrd="0" destOrd="1" presId="urn:microsoft.com/office/officeart/2005/8/layout/hList1"/>
    <dgm:cxn modelId="{F83B9E1C-0DA6-4DCD-9CF6-AF0D4F09C04D}" srcId="{2310A60B-E14E-4F30-BDE3-A91B11E7D5DA}" destId="{7D92A3E9-744C-4826-88E3-4C28C2AB5CFB}" srcOrd="1" destOrd="0" parTransId="{C6730E40-0BAE-44C1-8B16-5762A006B8FE}" sibTransId="{8203AAB5-836B-4CDA-848F-E8605A1D1D64}"/>
    <dgm:cxn modelId="{781266C2-15CB-48BC-B944-8F9A9E8369B0}" srcId="{068ACCE6-E8A6-451C-9E34-A643513785F7}" destId="{3F2EC1BA-CE25-4F3F-9ECC-3D658B489DFD}" srcOrd="1" destOrd="0" parTransId="{67DA00D0-72FB-468B-B6EB-A2E722A13889}" sibTransId="{1BA8ED67-639C-4D1D-A8D0-6EA90F217384}"/>
    <dgm:cxn modelId="{6AC4C47E-9821-40B2-AB99-C04FDB0C0713}" srcId="{B5DC1CEF-62D6-42C8-8EC4-F5F461464A6C}" destId="{11B48452-DB65-457E-8D0E-9F38EEABB430}" srcOrd="1" destOrd="0" parTransId="{2B7239CA-DA68-4836-9164-059CDBA3168A}" sibTransId="{0A63E0C4-6987-40B5-A413-2C3F23BDF8F7}"/>
    <dgm:cxn modelId="{AF6B4B3B-EA70-4077-9B05-B3AC55E66E99}" srcId="{068ACCE6-E8A6-451C-9E34-A643513785F7}" destId="{F25C5C4C-018A-4B9F-9571-8865D2FA346A}" srcOrd="7" destOrd="0" parTransId="{CBDACA4E-CF93-4A28-867C-F16B2E327AAB}" sibTransId="{3630BF05-BB7F-4781-B376-7CE2A45EBBBE}"/>
    <dgm:cxn modelId="{CFC3D9CA-4069-470E-B2F7-21192FA51712}" type="presOf" srcId="{11B48452-DB65-457E-8D0E-9F38EEABB430}" destId="{3CD434AE-FE72-400D-8873-D4D48DA47DD2}" srcOrd="0" destOrd="1" presId="urn:microsoft.com/office/officeart/2005/8/layout/hList1"/>
    <dgm:cxn modelId="{21EF3101-D38B-4352-9A93-50A9835ECC2A}" srcId="{2310A60B-E14E-4F30-BDE3-A91B11E7D5DA}" destId="{6793F1A4-B71D-4DA1-B098-6D9538793C48}" srcOrd="0" destOrd="0" parTransId="{92A3ECA5-7515-4B3C-A13E-3C46A2843180}" sibTransId="{DEDC52A7-7C21-400A-9B9F-52EF608B2C38}"/>
    <dgm:cxn modelId="{D3F5E183-E729-4D3F-BBE2-137860D0FE94}" type="presParOf" srcId="{74966D79-028F-48F3-938A-8F4E4A951944}" destId="{4768F2E7-0787-4407-B1A9-B1EAAA80F992}" srcOrd="0" destOrd="0" presId="urn:microsoft.com/office/officeart/2005/8/layout/hList1"/>
    <dgm:cxn modelId="{209FAA90-E53B-4DF1-A221-AD750692FA8B}" type="presParOf" srcId="{4768F2E7-0787-4407-B1A9-B1EAAA80F992}" destId="{061DF898-4B8A-4911-9F49-DD1745CCAF55}" srcOrd="0" destOrd="0" presId="urn:microsoft.com/office/officeart/2005/8/layout/hList1"/>
    <dgm:cxn modelId="{7720BE49-9D22-4048-AB2B-F9B420CBE910}" type="presParOf" srcId="{4768F2E7-0787-4407-B1A9-B1EAAA80F992}" destId="{204E57E7-91AC-4B22-9695-741A84244825}" srcOrd="1" destOrd="0" presId="urn:microsoft.com/office/officeart/2005/8/layout/hList1"/>
    <dgm:cxn modelId="{330017B7-3F73-4A93-A2EC-06D5A77E187D}" type="presParOf" srcId="{74966D79-028F-48F3-938A-8F4E4A951944}" destId="{6DB12DCD-A29F-4A21-9B86-EBE8956EF931}" srcOrd="1" destOrd="0" presId="urn:microsoft.com/office/officeart/2005/8/layout/hList1"/>
    <dgm:cxn modelId="{CA417AFB-65C8-499C-9D60-0B4CCB9AE50C}" type="presParOf" srcId="{74966D79-028F-48F3-938A-8F4E4A951944}" destId="{F355D641-FD61-420C-98A4-31B420508BB1}" srcOrd="2" destOrd="0" presId="urn:microsoft.com/office/officeart/2005/8/layout/hList1"/>
    <dgm:cxn modelId="{1500C46C-4BD9-4321-B5B7-147359AC073C}" type="presParOf" srcId="{F355D641-FD61-420C-98A4-31B420508BB1}" destId="{ABA7D029-13BC-47B3-A200-BCCE5F788D05}" srcOrd="0" destOrd="0" presId="urn:microsoft.com/office/officeart/2005/8/layout/hList1"/>
    <dgm:cxn modelId="{2ABF8D05-0E70-4ED6-8455-4D213693929C}" type="presParOf" srcId="{F355D641-FD61-420C-98A4-31B420508BB1}" destId="{BD23F909-68E7-429F-973C-3184BA099115}" srcOrd="1" destOrd="0" presId="urn:microsoft.com/office/officeart/2005/8/layout/hList1"/>
    <dgm:cxn modelId="{906C035F-8BEF-47A1-9A9B-C59A39C2B69E}" type="presParOf" srcId="{74966D79-028F-48F3-938A-8F4E4A951944}" destId="{E72894B5-464F-42C3-A0C4-00EEF5F21B72}" srcOrd="3" destOrd="0" presId="urn:microsoft.com/office/officeart/2005/8/layout/hList1"/>
    <dgm:cxn modelId="{9E270A99-AF34-47B0-8872-5B6A8E4367FB}" type="presParOf" srcId="{74966D79-028F-48F3-938A-8F4E4A951944}" destId="{9847195A-E54B-4D4F-9232-6E826B8CD602}" srcOrd="4" destOrd="0" presId="urn:microsoft.com/office/officeart/2005/8/layout/hList1"/>
    <dgm:cxn modelId="{02E5A196-5D43-49CE-BAE2-5D3C4E418077}" type="presParOf" srcId="{9847195A-E54B-4D4F-9232-6E826B8CD602}" destId="{C6A0833B-0E49-4D64-BBF2-240AFFB3C8D9}" srcOrd="0" destOrd="0" presId="urn:microsoft.com/office/officeart/2005/8/layout/hList1"/>
    <dgm:cxn modelId="{52AF083C-96AB-47AB-A529-75894EA34CDC}" type="presParOf" srcId="{9847195A-E54B-4D4F-9232-6E826B8CD602}" destId="{B79ABA7D-E874-4CD0-9B88-A7E1FE4F6F39}" srcOrd="1" destOrd="0" presId="urn:microsoft.com/office/officeart/2005/8/layout/hList1"/>
    <dgm:cxn modelId="{53D04A04-AD28-4559-9997-727C032BEFDF}" type="presParOf" srcId="{74966D79-028F-48F3-938A-8F4E4A951944}" destId="{00BA2EA0-D112-4A0E-A28A-D483E032362B}" srcOrd="5" destOrd="0" presId="urn:microsoft.com/office/officeart/2005/8/layout/hList1"/>
    <dgm:cxn modelId="{992E8395-E477-46BE-BB9C-348434B7D0F1}" type="presParOf" srcId="{74966D79-028F-48F3-938A-8F4E4A951944}" destId="{FABE2A03-F494-4DE5-9A5C-8B1ACA35FFA3}" srcOrd="6" destOrd="0" presId="urn:microsoft.com/office/officeart/2005/8/layout/hList1"/>
    <dgm:cxn modelId="{6CDA69F0-0A82-47D7-AE98-2ADE99A8D613}" type="presParOf" srcId="{FABE2A03-F494-4DE5-9A5C-8B1ACA35FFA3}" destId="{192EA851-90D4-4B82-9D32-EDCFD614D148}" srcOrd="0" destOrd="0" presId="urn:microsoft.com/office/officeart/2005/8/layout/hList1"/>
    <dgm:cxn modelId="{4922A35A-F891-4DC0-BEED-0AD81E6A32C9}" type="presParOf" srcId="{FABE2A03-F494-4DE5-9A5C-8B1ACA35FFA3}" destId="{8D2A45A8-1CEE-4389-81EC-E6DECFD830A4}" srcOrd="1" destOrd="0" presId="urn:microsoft.com/office/officeart/2005/8/layout/hList1"/>
    <dgm:cxn modelId="{7FF5A153-C889-4FCC-B8F5-233E989B7E5E}" type="presParOf" srcId="{74966D79-028F-48F3-938A-8F4E4A951944}" destId="{D0E07557-1F00-4807-8DC6-745A8C7F325B}" srcOrd="7" destOrd="0" presId="urn:microsoft.com/office/officeart/2005/8/layout/hList1"/>
    <dgm:cxn modelId="{960B86CD-BCD6-4AAC-BA43-8D3E610507D4}" type="presParOf" srcId="{74966D79-028F-48F3-938A-8F4E4A951944}" destId="{0BBA8321-C5E3-402D-9FC1-D5016C5C1757}" srcOrd="8" destOrd="0" presId="urn:microsoft.com/office/officeart/2005/8/layout/hList1"/>
    <dgm:cxn modelId="{3177EC1A-9867-414C-9C8B-803EA5F6AD34}" type="presParOf" srcId="{0BBA8321-C5E3-402D-9FC1-D5016C5C1757}" destId="{88E70A9E-42C0-4201-8568-660B2C2B94D3}" srcOrd="0" destOrd="0" presId="urn:microsoft.com/office/officeart/2005/8/layout/hList1"/>
    <dgm:cxn modelId="{1F2A35B6-3B61-4E57-A12A-7931EF3E8E7C}" type="presParOf" srcId="{0BBA8321-C5E3-402D-9FC1-D5016C5C1757}" destId="{C7483E41-EC0D-47CA-A981-E99CB228065A}" srcOrd="1" destOrd="0" presId="urn:microsoft.com/office/officeart/2005/8/layout/hList1"/>
    <dgm:cxn modelId="{39DBB075-052B-4BEB-999B-6141164FE20E}" type="presParOf" srcId="{74966D79-028F-48F3-938A-8F4E4A951944}" destId="{F0E65D05-1785-470A-98C1-8E73AAAF1D2C}" srcOrd="9" destOrd="0" presId="urn:microsoft.com/office/officeart/2005/8/layout/hList1"/>
    <dgm:cxn modelId="{C39E341E-A50C-4F17-AAC9-946FC30EBBD5}" type="presParOf" srcId="{74966D79-028F-48F3-938A-8F4E4A951944}" destId="{EEFB5F1A-A1F9-4411-80B9-D0B505407AF0}" srcOrd="10" destOrd="0" presId="urn:microsoft.com/office/officeart/2005/8/layout/hList1"/>
    <dgm:cxn modelId="{004523C4-2F26-43D4-B2F7-28B6D73916E1}" type="presParOf" srcId="{EEFB5F1A-A1F9-4411-80B9-D0B505407AF0}" destId="{39DEFD79-C652-439A-8C99-8CDE452251D1}" srcOrd="0" destOrd="0" presId="urn:microsoft.com/office/officeart/2005/8/layout/hList1"/>
    <dgm:cxn modelId="{17475843-A5E1-4632-B3C7-12BAA3547762}" type="presParOf" srcId="{EEFB5F1A-A1F9-4411-80B9-D0B505407AF0}" destId="{237AC1F1-188F-4069-A898-D81F207DF271}" srcOrd="1" destOrd="0" presId="urn:microsoft.com/office/officeart/2005/8/layout/hList1"/>
    <dgm:cxn modelId="{B11795B7-47CA-482A-8819-C9FF7BBE6196}" type="presParOf" srcId="{74966D79-028F-48F3-938A-8F4E4A951944}" destId="{2FFB5E98-B394-41E0-AB9F-6E11EB2B8EF6}" srcOrd="11" destOrd="0" presId="urn:microsoft.com/office/officeart/2005/8/layout/hList1"/>
    <dgm:cxn modelId="{A34B8FCD-DE89-4E4B-95D2-CD91FD2C5787}" type="presParOf" srcId="{74966D79-028F-48F3-938A-8F4E4A951944}" destId="{383941E9-7A3E-4C95-B4BA-15AD1D64506E}" srcOrd="12" destOrd="0" presId="urn:microsoft.com/office/officeart/2005/8/layout/hList1"/>
    <dgm:cxn modelId="{E7923177-B385-4EDC-A2A9-280AAC752BA0}" type="presParOf" srcId="{383941E9-7A3E-4C95-B4BA-15AD1D64506E}" destId="{CAE593B0-F75E-4BBE-9218-43DD647E9675}" srcOrd="0" destOrd="0" presId="urn:microsoft.com/office/officeart/2005/8/layout/hList1"/>
    <dgm:cxn modelId="{12140A6F-F5B0-41BA-9641-604DB76CA4CB}" type="presParOf" srcId="{383941E9-7A3E-4C95-B4BA-15AD1D64506E}" destId="{E1D1E07B-A85A-4964-81B9-D5B1C3123DD1}" srcOrd="1" destOrd="0" presId="urn:microsoft.com/office/officeart/2005/8/layout/hList1"/>
    <dgm:cxn modelId="{CCF404C7-E450-4EB0-BF9A-5CF02E65EBFF}" type="presParOf" srcId="{74966D79-028F-48F3-938A-8F4E4A951944}" destId="{49279743-0215-42AF-BAB4-DEB9C5BE8347}" srcOrd="13" destOrd="0" presId="urn:microsoft.com/office/officeart/2005/8/layout/hList1"/>
    <dgm:cxn modelId="{B2881340-CEE4-4829-AFF9-2F4755119B0E}" type="presParOf" srcId="{74966D79-028F-48F3-938A-8F4E4A951944}" destId="{F7A6FC03-42D1-4FFB-BC5F-9101594E7583}" srcOrd="14" destOrd="0" presId="urn:microsoft.com/office/officeart/2005/8/layout/hList1"/>
    <dgm:cxn modelId="{50379B87-09CA-4985-ADBD-0BE629A222FD}" type="presParOf" srcId="{F7A6FC03-42D1-4FFB-BC5F-9101594E7583}" destId="{8A82EE86-51B8-4356-B2EC-CA0C8AD4A6E2}" srcOrd="0" destOrd="0" presId="urn:microsoft.com/office/officeart/2005/8/layout/hList1"/>
    <dgm:cxn modelId="{81AF5CEE-959F-4A9D-84FB-0B6B08FA0158}" type="presParOf" srcId="{F7A6FC03-42D1-4FFB-BC5F-9101594E7583}" destId="{7FFDDBE1-5A88-4AE7-9B60-7B975A6D7BA4}" srcOrd="1" destOrd="0" presId="urn:microsoft.com/office/officeart/2005/8/layout/hList1"/>
    <dgm:cxn modelId="{95A6276B-AAEC-4726-A810-1CCAB4C4C07A}" type="presParOf" srcId="{74966D79-028F-48F3-938A-8F4E4A951944}" destId="{00037DB6-DD52-4128-91D3-F401D55D1E81}" srcOrd="15" destOrd="0" presId="urn:microsoft.com/office/officeart/2005/8/layout/hList1"/>
    <dgm:cxn modelId="{668F48C3-F6AA-4B23-B41B-6CC1DD7798F7}" type="presParOf" srcId="{74966D79-028F-48F3-938A-8F4E4A951944}" destId="{68A7C53F-1F34-45EE-A7A7-2654A3D48F0E}" srcOrd="16" destOrd="0" presId="urn:microsoft.com/office/officeart/2005/8/layout/hList1"/>
    <dgm:cxn modelId="{39FCC860-D47D-4DC9-BE4F-3C06612EBD8F}" type="presParOf" srcId="{68A7C53F-1F34-45EE-A7A7-2654A3D48F0E}" destId="{6DA44240-5B2D-466B-AB43-FE793D641A1C}" srcOrd="0" destOrd="0" presId="urn:microsoft.com/office/officeart/2005/8/layout/hList1"/>
    <dgm:cxn modelId="{25D12176-EBF1-414B-9431-E65C1C580861}" type="presParOf" srcId="{68A7C53F-1F34-45EE-A7A7-2654A3D48F0E}" destId="{3CD434AE-FE72-400D-8873-D4D48DA47DD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9512BC-737C-477C-BC30-B2936D40DECA}" type="doc">
      <dgm:prSet loTypeId="urn:microsoft.com/office/officeart/2005/8/layout/h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sk-SK"/>
        </a:p>
      </dgm:t>
    </dgm:pt>
    <dgm:pt modelId="{42F20737-E303-4721-AC24-99D22D67E7F7}">
      <dgm:prSet phldrT="[Text]"/>
      <dgm:spPr/>
      <dgm:t>
        <a:bodyPr/>
        <a:lstStyle/>
        <a:p>
          <a:r>
            <a:rPr lang="sk-SK" dirty="0" smtClean="0"/>
            <a:t>8.</a:t>
          </a:r>
          <a:endParaRPr lang="sk-SK" dirty="0"/>
        </a:p>
      </dgm:t>
    </dgm:pt>
    <dgm:pt modelId="{B902CE58-993F-4768-8DB7-ABD4DBBF26E6}" type="parTrans" cxnId="{1EB7713D-63E0-4941-9DCD-686D9D4DEB4D}">
      <dgm:prSet/>
      <dgm:spPr/>
      <dgm:t>
        <a:bodyPr/>
        <a:lstStyle/>
        <a:p>
          <a:endParaRPr lang="sk-SK"/>
        </a:p>
      </dgm:t>
    </dgm:pt>
    <dgm:pt modelId="{CEAFC5AD-1F91-43D0-9105-894FEC54B6AE}" type="sibTrans" cxnId="{1EB7713D-63E0-4941-9DCD-686D9D4DEB4D}">
      <dgm:prSet/>
      <dgm:spPr/>
      <dgm:t>
        <a:bodyPr/>
        <a:lstStyle/>
        <a:p>
          <a:endParaRPr lang="sk-SK"/>
        </a:p>
      </dgm:t>
    </dgm:pt>
    <dgm:pt modelId="{86F1A93D-C6ED-475C-8261-5B65EB47AC95}">
      <dgm:prSet phldrT="[Text]"/>
      <dgm:spPr/>
      <dgm:t>
        <a:bodyPr/>
        <a:lstStyle/>
        <a:p>
          <a:endParaRPr lang="sk-SK" dirty="0"/>
        </a:p>
      </dgm:t>
    </dgm:pt>
    <dgm:pt modelId="{50D0092F-D581-47B7-AC8B-84E3413A4A56}" type="parTrans" cxnId="{8AE28775-5843-441D-8C0E-C54AC5AF6271}">
      <dgm:prSet/>
      <dgm:spPr/>
      <dgm:t>
        <a:bodyPr/>
        <a:lstStyle/>
        <a:p>
          <a:endParaRPr lang="sk-SK"/>
        </a:p>
      </dgm:t>
    </dgm:pt>
    <dgm:pt modelId="{99D0AA22-C923-4B28-BF8A-2AFAE70A4F03}" type="sibTrans" cxnId="{8AE28775-5843-441D-8C0E-C54AC5AF6271}">
      <dgm:prSet/>
      <dgm:spPr/>
      <dgm:t>
        <a:bodyPr/>
        <a:lstStyle/>
        <a:p>
          <a:endParaRPr lang="sk-SK"/>
        </a:p>
      </dgm:t>
    </dgm:pt>
    <dgm:pt modelId="{B7B4FB67-A790-42BC-8AB6-01A69C24E57D}">
      <dgm:prSet phldrT="[Text]"/>
      <dgm:spPr/>
      <dgm:t>
        <a:bodyPr/>
        <a:lstStyle/>
        <a:p>
          <a:r>
            <a:rPr lang="sk-SK" dirty="0" smtClean="0"/>
            <a:t>9.</a:t>
          </a:r>
          <a:endParaRPr lang="sk-SK" dirty="0"/>
        </a:p>
      </dgm:t>
    </dgm:pt>
    <dgm:pt modelId="{410254E0-D2C5-4991-9697-B83531EF963C}" type="parTrans" cxnId="{4C98B13F-FFE7-4447-8C6F-69608B3C8F59}">
      <dgm:prSet/>
      <dgm:spPr/>
      <dgm:t>
        <a:bodyPr/>
        <a:lstStyle/>
        <a:p>
          <a:endParaRPr lang="sk-SK"/>
        </a:p>
      </dgm:t>
    </dgm:pt>
    <dgm:pt modelId="{B80CF8F2-6EB3-49F9-8CD2-58660E818927}" type="sibTrans" cxnId="{4C98B13F-FFE7-4447-8C6F-69608B3C8F59}">
      <dgm:prSet/>
      <dgm:spPr/>
      <dgm:t>
        <a:bodyPr/>
        <a:lstStyle/>
        <a:p>
          <a:endParaRPr lang="sk-SK"/>
        </a:p>
      </dgm:t>
    </dgm:pt>
    <dgm:pt modelId="{41B78CEC-E5E9-48AA-8A58-BA16E1DD81A8}">
      <dgm:prSet phldrT="[Text]"/>
      <dgm:spPr/>
      <dgm:t>
        <a:bodyPr/>
        <a:lstStyle/>
        <a:p>
          <a:endParaRPr lang="sk-SK" dirty="0"/>
        </a:p>
      </dgm:t>
    </dgm:pt>
    <dgm:pt modelId="{FB67E12B-4360-4341-A3B5-47BAB3830556}" type="parTrans" cxnId="{37A511D7-7880-4238-B8AD-8A55D0175E70}">
      <dgm:prSet/>
      <dgm:spPr/>
      <dgm:t>
        <a:bodyPr/>
        <a:lstStyle/>
        <a:p>
          <a:endParaRPr lang="sk-SK"/>
        </a:p>
      </dgm:t>
    </dgm:pt>
    <dgm:pt modelId="{B7B6AA45-94D3-44E2-AAAB-08129D007C93}" type="sibTrans" cxnId="{37A511D7-7880-4238-B8AD-8A55D0175E70}">
      <dgm:prSet/>
      <dgm:spPr/>
      <dgm:t>
        <a:bodyPr/>
        <a:lstStyle/>
        <a:p>
          <a:endParaRPr lang="sk-SK"/>
        </a:p>
      </dgm:t>
    </dgm:pt>
    <dgm:pt modelId="{CF54CFA6-6F87-40D0-8173-5B69CC9DE95E}">
      <dgm:prSet/>
      <dgm:spPr/>
      <dgm:t>
        <a:bodyPr/>
        <a:lstStyle/>
        <a:p>
          <a:r>
            <a:rPr lang="sk-SK" dirty="0" smtClean="0"/>
            <a:t>1.</a:t>
          </a:r>
          <a:endParaRPr lang="sk-SK" dirty="0"/>
        </a:p>
      </dgm:t>
    </dgm:pt>
    <dgm:pt modelId="{E5750FEA-7A5C-4253-A365-618AA030B478}" type="parTrans" cxnId="{74CDBDCB-1193-40F1-9962-1352E9E8818E}">
      <dgm:prSet/>
      <dgm:spPr/>
      <dgm:t>
        <a:bodyPr/>
        <a:lstStyle/>
        <a:p>
          <a:endParaRPr lang="sk-SK"/>
        </a:p>
      </dgm:t>
    </dgm:pt>
    <dgm:pt modelId="{6711AA6A-1151-4720-85B2-1441AF27EA6E}" type="sibTrans" cxnId="{74CDBDCB-1193-40F1-9962-1352E9E8818E}">
      <dgm:prSet/>
      <dgm:spPr/>
      <dgm:t>
        <a:bodyPr/>
        <a:lstStyle/>
        <a:p>
          <a:endParaRPr lang="sk-SK"/>
        </a:p>
      </dgm:t>
    </dgm:pt>
    <dgm:pt modelId="{EFAB79B9-E090-44A6-8883-089F097CDC13}">
      <dgm:prSet/>
      <dgm:spPr/>
      <dgm:t>
        <a:bodyPr/>
        <a:lstStyle/>
        <a:p>
          <a:endParaRPr lang="sk-SK" dirty="0"/>
        </a:p>
      </dgm:t>
    </dgm:pt>
    <dgm:pt modelId="{EA31FC11-B5B8-4170-876B-D48F9941E686}" type="parTrans" cxnId="{7E43F5CF-1E48-45D3-8D9A-B2A890776BEE}">
      <dgm:prSet/>
      <dgm:spPr/>
      <dgm:t>
        <a:bodyPr/>
        <a:lstStyle/>
        <a:p>
          <a:endParaRPr lang="sk-SK"/>
        </a:p>
      </dgm:t>
    </dgm:pt>
    <dgm:pt modelId="{447B475C-EC72-4371-A947-7E85B54F4919}" type="sibTrans" cxnId="{7E43F5CF-1E48-45D3-8D9A-B2A890776BEE}">
      <dgm:prSet/>
      <dgm:spPr/>
      <dgm:t>
        <a:bodyPr/>
        <a:lstStyle/>
        <a:p>
          <a:endParaRPr lang="sk-SK"/>
        </a:p>
      </dgm:t>
    </dgm:pt>
    <dgm:pt modelId="{538AD184-3797-48B4-8694-DF70B906C035}">
      <dgm:prSet/>
      <dgm:spPr/>
      <dgm:t>
        <a:bodyPr/>
        <a:lstStyle/>
        <a:p>
          <a:r>
            <a:rPr lang="sk-SK" dirty="0" smtClean="0"/>
            <a:t>7.</a:t>
          </a:r>
          <a:endParaRPr lang="sk-SK" dirty="0"/>
        </a:p>
      </dgm:t>
    </dgm:pt>
    <dgm:pt modelId="{D07AA5AA-3700-4B0D-B281-A540F5F77FA3}" type="parTrans" cxnId="{0D82646E-CF18-4B31-81A4-92533BECFBFD}">
      <dgm:prSet/>
      <dgm:spPr/>
      <dgm:t>
        <a:bodyPr/>
        <a:lstStyle/>
        <a:p>
          <a:endParaRPr lang="sk-SK"/>
        </a:p>
      </dgm:t>
    </dgm:pt>
    <dgm:pt modelId="{11967D90-C345-4FA1-B6B9-AE08313513EF}" type="sibTrans" cxnId="{0D82646E-CF18-4B31-81A4-92533BECFBFD}">
      <dgm:prSet/>
      <dgm:spPr/>
      <dgm:t>
        <a:bodyPr/>
        <a:lstStyle/>
        <a:p>
          <a:endParaRPr lang="sk-SK"/>
        </a:p>
      </dgm:t>
    </dgm:pt>
    <dgm:pt modelId="{39D76CC3-8105-47D7-8FCC-BFD96EC81F53}">
      <dgm:prSet/>
      <dgm:spPr/>
      <dgm:t>
        <a:bodyPr/>
        <a:lstStyle/>
        <a:p>
          <a:r>
            <a:rPr lang="sk-SK" dirty="0" smtClean="0"/>
            <a:t>6.</a:t>
          </a:r>
          <a:endParaRPr lang="sk-SK" dirty="0"/>
        </a:p>
      </dgm:t>
    </dgm:pt>
    <dgm:pt modelId="{FB757CA8-B15B-4A0B-8E7A-909AA470AA48}" type="parTrans" cxnId="{20E358EE-DFDF-45F7-89A7-00FAEFA0A1FC}">
      <dgm:prSet/>
      <dgm:spPr/>
      <dgm:t>
        <a:bodyPr/>
        <a:lstStyle/>
        <a:p>
          <a:endParaRPr lang="sk-SK"/>
        </a:p>
      </dgm:t>
    </dgm:pt>
    <dgm:pt modelId="{A9A22686-9BD7-4FE7-9697-D6F7EE27E918}" type="sibTrans" cxnId="{20E358EE-DFDF-45F7-89A7-00FAEFA0A1FC}">
      <dgm:prSet/>
      <dgm:spPr/>
      <dgm:t>
        <a:bodyPr/>
        <a:lstStyle/>
        <a:p>
          <a:endParaRPr lang="sk-SK"/>
        </a:p>
      </dgm:t>
    </dgm:pt>
    <dgm:pt modelId="{5C89D6F6-3539-474D-879E-6BB578D1DD96}">
      <dgm:prSet/>
      <dgm:spPr/>
      <dgm:t>
        <a:bodyPr/>
        <a:lstStyle/>
        <a:p>
          <a:r>
            <a:rPr lang="sk-SK" dirty="0" smtClean="0"/>
            <a:t>5.</a:t>
          </a:r>
          <a:endParaRPr lang="sk-SK" dirty="0"/>
        </a:p>
      </dgm:t>
    </dgm:pt>
    <dgm:pt modelId="{519785AA-EEDD-44BA-A970-63A4CC51D0EC}" type="parTrans" cxnId="{8B8D520A-88CD-4F9C-8AD9-22017CD0901F}">
      <dgm:prSet/>
      <dgm:spPr/>
      <dgm:t>
        <a:bodyPr/>
        <a:lstStyle/>
        <a:p>
          <a:endParaRPr lang="sk-SK"/>
        </a:p>
      </dgm:t>
    </dgm:pt>
    <dgm:pt modelId="{B51D6A5C-86B3-4AC4-9999-402182DEF9BD}" type="sibTrans" cxnId="{8B8D520A-88CD-4F9C-8AD9-22017CD0901F}">
      <dgm:prSet/>
      <dgm:spPr/>
      <dgm:t>
        <a:bodyPr/>
        <a:lstStyle/>
        <a:p>
          <a:endParaRPr lang="sk-SK"/>
        </a:p>
      </dgm:t>
    </dgm:pt>
    <dgm:pt modelId="{0127A90C-23EF-4DC8-850A-EDBF8CDFB9FC}">
      <dgm:prSet/>
      <dgm:spPr/>
      <dgm:t>
        <a:bodyPr/>
        <a:lstStyle/>
        <a:p>
          <a:r>
            <a:rPr lang="sk-SK" dirty="0" smtClean="0"/>
            <a:t>4.</a:t>
          </a:r>
          <a:endParaRPr lang="sk-SK" dirty="0"/>
        </a:p>
      </dgm:t>
    </dgm:pt>
    <dgm:pt modelId="{4228B023-1FA9-4915-9E09-7BF3E51EA54A}" type="parTrans" cxnId="{9F62278F-0696-44F8-BAC9-C3EE675008AD}">
      <dgm:prSet/>
      <dgm:spPr/>
      <dgm:t>
        <a:bodyPr/>
        <a:lstStyle/>
        <a:p>
          <a:endParaRPr lang="sk-SK"/>
        </a:p>
      </dgm:t>
    </dgm:pt>
    <dgm:pt modelId="{6ACC0414-64E7-439B-9C32-647995A2C55E}" type="sibTrans" cxnId="{9F62278F-0696-44F8-BAC9-C3EE675008AD}">
      <dgm:prSet/>
      <dgm:spPr/>
      <dgm:t>
        <a:bodyPr/>
        <a:lstStyle/>
        <a:p>
          <a:endParaRPr lang="sk-SK"/>
        </a:p>
      </dgm:t>
    </dgm:pt>
    <dgm:pt modelId="{F4820D54-4CA7-43CD-A144-8FC6396BDF0E}">
      <dgm:prSet/>
      <dgm:spPr/>
      <dgm:t>
        <a:bodyPr/>
        <a:lstStyle/>
        <a:p>
          <a:r>
            <a:rPr lang="sk-SK" dirty="0" smtClean="0"/>
            <a:t>3.</a:t>
          </a:r>
          <a:endParaRPr lang="sk-SK" dirty="0"/>
        </a:p>
      </dgm:t>
    </dgm:pt>
    <dgm:pt modelId="{AC61583F-5185-408C-960E-C1C4F63559FF}" type="parTrans" cxnId="{C4CBD7AC-5D26-4DE5-BD5F-02BB6FAAD827}">
      <dgm:prSet/>
      <dgm:spPr/>
      <dgm:t>
        <a:bodyPr/>
        <a:lstStyle/>
        <a:p>
          <a:endParaRPr lang="sk-SK"/>
        </a:p>
      </dgm:t>
    </dgm:pt>
    <dgm:pt modelId="{FF8D7004-C83B-4663-8E11-0E76A4F1ABBC}" type="sibTrans" cxnId="{C4CBD7AC-5D26-4DE5-BD5F-02BB6FAAD827}">
      <dgm:prSet/>
      <dgm:spPr/>
      <dgm:t>
        <a:bodyPr/>
        <a:lstStyle/>
        <a:p>
          <a:endParaRPr lang="sk-SK"/>
        </a:p>
      </dgm:t>
    </dgm:pt>
    <dgm:pt modelId="{13C39B6A-8D52-4596-9D45-808F2B2B8AAE}">
      <dgm:prSet/>
      <dgm:spPr/>
      <dgm:t>
        <a:bodyPr/>
        <a:lstStyle/>
        <a:p>
          <a:r>
            <a:rPr lang="sk-SK" dirty="0" smtClean="0"/>
            <a:t>2.</a:t>
          </a:r>
          <a:endParaRPr lang="sk-SK" dirty="0"/>
        </a:p>
      </dgm:t>
    </dgm:pt>
    <dgm:pt modelId="{3A1344AB-ED0B-46B2-8C4E-C182D8E3BEC2}" type="parTrans" cxnId="{ACEE6211-6426-4430-B8DF-EB8549D95291}">
      <dgm:prSet/>
      <dgm:spPr/>
      <dgm:t>
        <a:bodyPr/>
        <a:lstStyle/>
        <a:p>
          <a:endParaRPr lang="sk-SK"/>
        </a:p>
      </dgm:t>
    </dgm:pt>
    <dgm:pt modelId="{5A86F2DC-EC6F-45F8-84E4-8C82B9D5CA4B}" type="sibTrans" cxnId="{ACEE6211-6426-4430-B8DF-EB8549D95291}">
      <dgm:prSet/>
      <dgm:spPr/>
      <dgm:t>
        <a:bodyPr/>
        <a:lstStyle/>
        <a:p>
          <a:endParaRPr lang="sk-SK"/>
        </a:p>
      </dgm:t>
    </dgm:pt>
    <dgm:pt modelId="{7ADDDF99-C9D2-465D-803B-287E0EAFED56}">
      <dgm:prSet/>
      <dgm:spPr/>
      <dgm:t>
        <a:bodyPr/>
        <a:lstStyle/>
        <a:p>
          <a:r>
            <a:rPr lang="sk-SK" smtClean="0">
              <a:solidFill>
                <a:srgbClr val="0070C0"/>
              </a:solidFill>
            </a:rPr>
            <a:t>Rozšírenie pravidiel transparentnosti na nástroje podobné akciám a vykonateľné prejavy záujmu </a:t>
          </a:r>
          <a:endParaRPr lang="sk-SK"/>
        </a:p>
      </dgm:t>
    </dgm:pt>
    <dgm:pt modelId="{47657DCE-763F-4DA5-B7AC-B66B5725950E}" type="parTrans" cxnId="{A4B44B14-FFBD-43E8-A237-AB059646E6CD}">
      <dgm:prSet/>
      <dgm:spPr/>
      <dgm:t>
        <a:bodyPr/>
        <a:lstStyle/>
        <a:p>
          <a:endParaRPr lang="sk-SK"/>
        </a:p>
      </dgm:t>
    </dgm:pt>
    <dgm:pt modelId="{B5613941-CCBC-400E-9E11-86E08B9540FF}" type="sibTrans" cxnId="{A4B44B14-FFBD-43E8-A237-AB059646E6CD}">
      <dgm:prSet/>
      <dgm:spPr/>
      <dgm:t>
        <a:bodyPr/>
        <a:lstStyle/>
        <a:p>
          <a:endParaRPr lang="sk-SK"/>
        </a:p>
      </dgm:t>
    </dgm:pt>
    <dgm:pt modelId="{1FFC230A-30EC-4C7E-A256-5D39B6699EC8}">
      <dgm:prSet/>
      <dgm:spPr/>
      <dgm:t>
        <a:bodyPr/>
        <a:lstStyle/>
        <a:p>
          <a:r>
            <a:rPr lang="sk-SK" smtClean="0">
              <a:latin typeface="Arial Narrow" pitchFamily="34" charset="0"/>
            </a:rPr>
            <a:t>Lepšia konzistentnosť pri uplatňovaní výnimiek z požiadaviek na transparentnosť pred obchodovaním v prípade akciových trhov</a:t>
          </a:r>
          <a:endParaRPr lang="sk-SK"/>
        </a:p>
      </dgm:t>
    </dgm:pt>
    <dgm:pt modelId="{6814397C-E2E0-4858-9CD0-987E4B0F3D2C}" type="parTrans" cxnId="{78457F67-F72C-4F2F-9CD7-C7402853300F}">
      <dgm:prSet/>
      <dgm:spPr/>
      <dgm:t>
        <a:bodyPr/>
        <a:lstStyle/>
        <a:p>
          <a:endParaRPr lang="sk-SK"/>
        </a:p>
      </dgm:t>
    </dgm:pt>
    <dgm:pt modelId="{45FB74C6-E2F1-446C-8B93-CA1E25A59C6C}" type="sibTrans" cxnId="{78457F67-F72C-4F2F-9CD7-C7402853300F}">
      <dgm:prSet/>
      <dgm:spPr/>
      <dgm:t>
        <a:bodyPr/>
        <a:lstStyle/>
        <a:p>
          <a:endParaRPr lang="sk-SK"/>
        </a:p>
      </dgm:t>
    </dgm:pt>
    <dgm:pt modelId="{7AD952A1-5D78-4655-863C-A706143A5333}">
      <dgm:prSet/>
      <dgm:spPr/>
      <dgm:t>
        <a:bodyPr/>
        <a:lstStyle/>
        <a:p>
          <a:r>
            <a:rPr lang="sk-SK" smtClean="0">
              <a:latin typeface="Arial Narrow" pitchFamily="34" charset="0"/>
            </a:rPr>
            <a:t>Rozšírenie pravidiel transparentnosti na dlhopisy, štruktúrované finančné produkty a deriváty</a:t>
          </a:r>
          <a:endParaRPr lang="sk-SK"/>
        </a:p>
      </dgm:t>
    </dgm:pt>
    <dgm:pt modelId="{9C28389D-EF00-417D-B190-37C78C57F22A}" type="parTrans" cxnId="{F3E95087-7EA3-42B0-A238-413B6B522FF7}">
      <dgm:prSet/>
      <dgm:spPr/>
      <dgm:t>
        <a:bodyPr/>
        <a:lstStyle/>
        <a:p>
          <a:endParaRPr lang="sk-SK"/>
        </a:p>
      </dgm:t>
    </dgm:pt>
    <dgm:pt modelId="{11B27AE1-1577-4876-85CF-5D80DDA6B25A}" type="sibTrans" cxnId="{F3E95087-7EA3-42B0-A238-413B6B522FF7}">
      <dgm:prSet/>
      <dgm:spPr/>
      <dgm:t>
        <a:bodyPr/>
        <a:lstStyle/>
        <a:p>
          <a:endParaRPr lang="sk-SK"/>
        </a:p>
      </dgm:t>
    </dgm:pt>
    <dgm:pt modelId="{BDFF569C-1B07-431A-9462-B0742B1D2707}">
      <dgm:prSet/>
      <dgm:spPr/>
      <dgm:t>
        <a:bodyPr/>
        <a:lstStyle/>
        <a:p>
          <a:r>
            <a:rPr lang="sk-SK" smtClean="0">
              <a:latin typeface="Arial Narrow" pitchFamily="34" charset="0"/>
            </a:rPr>
            <a:t>Posilnená a efektívnejšia konsolidácia údajov</a:t>
          </a:r>
          <a:endParaRPr lang="sk-SK"/>
        </a:p>
      </dgm:t>
    </dgm:pt>
    <dgm:pt modelId="{82CCE777-6D5D-492F-88AF-CD1E47EB2920}" type="parTrans" cxnId="{DEF28971-D24F-4EBA-8EBE-551121615F0C}">
      <dgm:prSet/>
      <dgm:spPr/>
      <dgm:t>
        <a:bodyPr/>
        <a:lstStyle/>
        <a:p>
          <a:endParaRPr lang="sk-SK"/>
        </a:p>
      </dgm:t>
    </dgm:pt>
    <dgm:pt modelId="{9738DCED-9AA5-439F-8DEC-360ED6ED26B9}" type="sibTrans" cxnId="{DEF28971-D24F-4EBA-8EBE-551121615F0C}">
      <dgm:prSet/>
      <dgm:spPr/>
      <dgm:t>
        <a:bodyPr/>
        <a:lstStyle/>
        <a:p>
          <a:endParaRPr lang="sk-SK"/>
        </a:p>
      </dgm:t>
    </dgm:pt>
    <dgm:pt modelId="{6EACDF69-D2EF-4026-88A9-905F60FA8565}">
      <dgm:prSet/>
      <dgm:spPr/>
      <dgm:t>
        <a:bodyPr/>
        <a:lstStyle/>
        <a:p>
          <a:r>
            <a:rPr lang="sk-SK" smtClean="0">
              <a:latin typeface="Arial Narrow" pitchFamily="34" charset="0"/>
            </a:rPr>
            <a:t>Transparentnosť pre IS obchodujúce mimo burzy vrátane systematických internalizátorov</a:t>
          </a:r>
          <a:endParaRPr lang="sk-SK"/>
        </a:p>
      </dgm:t>
    </dgm:pt>
    <dgm:pt modelId="{47E9DD7C-6EED-4B8C-85A1-4AF0FF5A77BF}" type="parTrans" cxnId="{389015BB-E188-4FA6-A589-7B0A17A4BB8F}">
      <dgm:prSet/>
      <dgm:spPr/>
      <dgm:t>
        <a:bodyPr/>
        <a:lstStyle/>
        <a:p>
          <a:endParaRPr lang="sk-SK"/>
        </a:p>
      </dgm:t>
    </dgm:pt>
    <dgm:pt modelId="{A41F2E7E-EA28-4400-A256-CD211BF5D160}" type="sibTrans" cxnId="{389015BB-E188-4FA6-A589-7B0A17A4BB8F}">
      <dgm:prSet/>
      <dgm:spPr/>
      <dgm:t>
        <a:bodyPr/>
        <a:lstStyle/>
        <a:p>
          <a:endParaRPr lang="sk-SK"/>
        </a:p>
      </dgm:t>
    </dgm:pt>
    <dgm:pt modelId="{536C202F-CEE0-4EEC-83B1-A41BE0B38D44}">
      <dgm:prSet/>
      <dgm:spPr/>
      <dgm:t>
        <a:bodyPr/>
        <a:lstStyle/>
        <a:p>
          <a:r>
            <a:rPr lang="sk-SK" smtClean="0">
              <a:latin typeface="Arial Narrow" pitchFamily="34" charset="0"/>
            </a:rPr>
            <a:t>Oznamovanie transakcií</a:t>
          </a:r>
          <a:endParaRPr lang="sk-SK"/>
        </a:p>
      </dgm:t>
    </dgm:pt>
    <dgm:pt modelId="{86841B1D-AF05-4320-B83A-6270D7F8194C}" type="parTrans" cxnId="{353CFC83-41E0-4997-9DAA-F767653ECFD9}">
      <dgm:prSet/>
      <dgm:spPr/>
      <dgm:t>
        <a:bodyPr/>
        <a:lstStyle/>
        <a:p>
          <a:endParaRPr lang="sk-SK"/>
        </a:p>
      </dgm:t>
    </dgm:pt>
    <dgm:pt modelId="{DEAF3FBA-B078-4E8E-961B-9802956D4681}" type="sibTrans" cxnId="{353CFC83-41E0-4997-9DAA-F767653ECFD9}">
      <dgm:prSet/>
      <dgm:spPr/>
      <dgm:t>
        <a:bodyPr/>
        <a:lstStyle/>
        <a:p>
          <a:endParaRPr lang="sk-SK"/>
        </a:p>
      </dgm:t>
    </dgm:pt>
    <dgm:pt modelId="{760E07F7-E7E8-4C07-BBAB-3432AB777421}">
      <dgm:prSet/>
      <dgm:spPr/>
      <dgm:t>
        <a:bodyPr/>
        <a:lstStyle/>
        <a:p>
          <a:r>
            <a:rPr lang="sk-SK" smtClean="0">
              <a:latin typeface="Arial Narrow" pitchFamily="34" charset="0"/>
            </a:rPr>
            <a:t>Obchodovanie s derivátmi</a:t>
          </a:r>
          <a:endParaRPr lang="sk-SK"/>
        </a:p>
      </dgm:t>
    </dgm:pt>
    <dgm:pt modelId="{39ED77C9-6D27-4229-8E08-6764467F8F52}" type="parTrans" cxnId="{BEAAF0C8-C482-446A-903E-3C0C3601BD19}">
      <dgm:prSet/>
      <dgm:spPr/>
      <dgm:t>
        <a:bodyPr/>
        <a:lstStyle/>
        <a:p>
          <a:endParaRPr lang="sk-SK"/>
        </a:p>
      </dgm:t>
    </dgm:pt>
    <dgm:pt modelId="{FE9CC712-DA1E-4A27-A577-7DA1099AD5D2}" type="sibTrans" cxnId="{BEAAF0C8-C482-446A-903E-3C0C3601BD19}">
      <dgm:prSet/>
      <dgm:spPr/>
      <dgm:t>
        <a:bodyPr/>
        <a:lstStyle/>
        <a:p>
          <a:endParaRPr lang="sk-SK"/>
        </a:p>
      </dgm:t>
    </dgm:pt>
    <dgm:pt modelId="{A2D3D57E-44A0-4C54-8EF2-0D304723BAA4}">
      <dgm:prSet/>
      <dgm:spPr/>
      <dgm:t>
        <a:bodyPr/>
        <a:lstStyle/>
        <a:p>
          <a:r>
            <a:rPr lang="sk-SK" smtClean="0">
              <a:latin typeface="Arial Narrow" pitchFamily="34" charset="0"/>
            </a:rPr>
            <a:t>Nediskriminačný prístup k zúčtovaniu</a:t>
          </a:r>
          <a:endParaRPr lang="sk-SK" dirty="0" smtClean="0">
            <a:solidFill>
              <a:srgbClr val="0070C0"/>
            </a:solidFill>
            <a:latin typeface="Arial Narrow" pitchFamily="34" charset="0"/>
          </a:endParaRPr>
        </a:p>
      </dgm:t>
    </dgm:pt>
    <dgm:pt modelId="{5CB228FE-80EC-4E18-8F4F-C435AD27C3E8}" type="parTrans" cxnId="{42107F50-24DD-470D-A258-7ED853FD0937}">
      <dgm:prSet/>
      <dgm:spPr/>
      <dgm:t>
        <a:bodyPr/>
        <a:lstStyle/>
        <a:p>
          <a:endParaRPr lang="sk-SK"/>
        </a:p>
      </dgm:t>
    </dgm:pt>
    <dgm:pt modelId="{37552BC7-EDC7-420F-AFC7-F19DCF6ECC77}" type="sibTrans" cxnId="{42107F50-24DD-470D-A258-7ED853FD0937}">
      <dgm:prSet/>
      <dgm:spPr/>
      <dgm:t>
        <a:bodyPr/>
        <a:lstStyle/>
        <a:p>
          <a:endParaRPr lang="sk-SK"/>
        </a:p>
      </dgm:t>
    </dgm:pt>
    <dgm:pt modelId="{021B63E4-CC96-4BBC-901E-7929C8A08C45}">
      <dgm:prSet/>
      <dgm:spPr/>
      <dgm:t>
        <a:bodyPr/>
        <a:lstStyle/>
        <a:p>
          <a:r>
            <a:rPr lang="sk-SK" smtClean="0">
              <a:latin typeface="Arial Narrow" pitchFamily="34" charset="0"/>
            </a:rPr>
            <a:t>Dohľad nad produktmi a pozíciami</a:t>
          </a:r>
          <a:endParaRPr lang="sk-SK" dirty="0" smtClean="0">
            <a:solidFill>
              <a:srgbClr val="0070C0"/>
            </a:solidFill>
            <a:latin typeface="Arial Narrow" pitchFamily="34" charset="0"/>
          </a:endParaRPr>
        </a:p>
      </dgm:t>
    </dgm:pt>
    <dgm:pt modelId="{F8C10B0E-DA83-4A7D-9434-270BA16418D6}" type="parTrans" cxnId="{A66F0C67-E998-4B1A-BF73-9ED03EEF3DC4}">
      <dgm:prSet/>
      <dgm:spPr/>
      <dgm:t>
        <a:bodyPr/>
        <a:lstStyle/>
        <a:p>
          <a:endParaRPr lang="sk-SK"/>
        </a:p>
      </dgm:t>
    </dgm:pt>
    <dgm:pt modelId="{29EA66D2-AD70-4462-9E12-8AE14A9F008E}" type="sibTrans" cxnId="{A66F0C67-E998-4B1A-BF73-9ED03EEF3DC4}">
      <dgm:prSet/>
      <dgm:spPr/>
      <dgm:t>
        <a:bodyPr/>
        <a:lstStyle/>
        <a:p>
          <a:endParaRPr lang="sk-SK"/>
        </a:p>
      </dgm:t>
    </dgm:pt>
    <dgm:pt modelId="{A55067A4-5456-428F-AD52-29D674366FDF}">
      <dgm:prSet/>
      <dgm:spPr/>
      <dgm:t>
        <a:bodyPr/>
        <a:lstStyle/>
        <a:p>
          <a:r>
            <a:rPr lang="sk-SK" dirty="0" smtClean="0"/>
            <a:t>10.</a:t>
          </a:r>
          <a:endParaRPr lang="sk-SK" dirty="0"/>
        </a:p>
      </dgm:t>
    </dgm:pt>
    <dgm:pt modelId="{5A905C08-497F-4BF1-A0EB-391E8D112645}" type="parTrans" cxnId="{F99B8B73-FC66-4B0A-9495-69B616AA743C}">
      <dgm:prSet/>
      <dgm:spPr/>
      <dgm:t>
        <a:bodyPr/>
        <a:lstStyle/>
        <a:p>
          <a:endParaRPr lang="sk-SK"/>
        </a:p>
      </dgm:t>
    </dgm:pt>
    <dgm:pt modelId="{67B95475-7254-4B85-8BCF-B5D6634055DC}" type="sibTrans" cxnId="{F99B8B73-FC66-4B0A-9495-69B616AA743C}">
      <dgm:prSet/>
      <dgm:spPr/>
      <dgm:t>
        <a:bodyPr/>
        <a:lstStyle/>
        <a:p>
          <a:endParaRPr lang="sk-SK"/>
        </a:p>
      </dgm:t>
    </dgm:pt>
    <dgm:pt modelId="{EF8C411C-FE67-4BA8-B5EE-337F8BA20730}">
      <dgm:prSet/>
      <dgm:spPr/>
      <dgm:t>
        <a:bodyPr/>
        <a:lstStyle/>
        <a:p>
          <a:r>
            <a:rPr lang="sk-SK" smtClean="0">
              <a:latin typeface="Arial Narrow" pitchFamily="34" charset="0"/>
            </a:rPr>
            <a:t>Ustanovenie o investičných službách poskytovaných spoločnosťami z tretích krajín </a:t>
          </a:r>
          <a:r>
            <a:rPr lang="sk-SK" u="sng" smtClean="0">
              <a:latin typeface="Arial Narrow" pitchFamily="34" charset="0"/>
            </a:rPr>
            <a:t>bez pobočky</a:t>
          </a:r>
          <a:endParaRPr lang="sk-SK"/>
        </a:p>
      </dgm:t>
    </dgm:pt>
    <dgm:pt modelId="{616EEBC2-8226-4CB4-A5C9-19D7096188DE}" type="parTrans" cxnId="{3ED9722E-C9EF-4C28-9D7B-657377A2CB22}">
      <dgm:prSet/>
      <dgm:spPr/>
      <dgm:t>
        <a:bodyPr/>
        <a:lstStyle/>
        <a:p>
          <a:endParaRPr lang="sk-SK"/>
        </a:p>
      </dgm:t>
    </dgm:pt>
    <dgm:pt modelId="{0F03BFB6-24C7-47AD-AC02-0256E683D751}" type="sibTrans" cxnId="{3ED9722E-C9EF-4C28-9D7B-657377A2CB22}">
      <dgm:prSet/>
      <dgm:spPr/>
      <dgm:t>
        <a:bodyPr/>
        <a:lstStyle/>
        <a:p>
          <a:endParaRPr lang="sk-SK"/>
        </a:p>
      </dgm:t>
    </dgm:pt>
    <dgm:pt modelId="{146D63BE-F037-4C3D-8E80-1FCDAAE8E73D}" type="pres">
      <dgm:prSet presAssocID="{B79512BC-737C-477C-BC30-B2936D40DEC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72423746-DDD3-485E-B4AB-B9AE1D061A55}" type="pres">
      <dgm:prSet presAssocID="{CF54CFA6-6F87-40D0-8173-5B69CC9DE95E}" presName="composite" presStyleCnt="0"/>
      <dgm:spPr/>
    </dgm:pt>
    <dgm:pt modelId="{6833E1E8-CAFC-48D5-BFDD-E2A045768E9C}" type="pres">
      <dgm:prSet presAssocID="{CF54CFA6-6F87-40D0-8173-5B69CC9DE95E}" presName="parTx" presStyleLbl="alignNode1" presStyleIdx="0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E2CBEE91-A056-475D-A674-30FE5D369C11}" type="pres">
      <dgm:prSet presAssocID="{CF54CFA6-6F87-40D0-8173-5B69CC9DE95E}" presName="desTx" presStyleLbl="alignAccFollowNode1" presStyleIdx="0" presStyleCnt="10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2A489573-7ED1-4565-991B-46286F33FB9A}" type="pres">
      <dgm:prSet presAssocID="{6711AA6A-1151-4720-85B2-1441AF27EA6E}" presName="space" presStyleCnt="0"/>
      <dgm:spPr/>
    </dgm:pt>
    <dgm:pt modelId="{C657A89E-19DE-4550-9B0B-D28FF105CDEC}" type="pres">
      <dgm:prSet presAssocID="{13C39B6A-8D52-4596-9D45-808F2B2B8AAE}" presName="composite" presStyleCnt="0"/>
      <dgm:spPr/>
    </dgm:pt>
    <dgm:pt modelId="{F22B0B61-C8DB-442B-B8B9-C39DE687A861}" type="pres">
      <dgm:prSet presAssocID="{13C39B6A-8D52-4596-9D45-808F2B2B8AAE}" presName="parTx" presStyleLbl="alignNode1" presStyleIdx="1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8F6BA168-23C6-44E7-9D4F-2C24657F8CBF}" type="pres">
      <dgm:prSet presAssocID="{13C39B6A-8D52-4596-9D45-808F2B2B8AAE}" presName="desTx" presStyleLbl="alignAccFollowNode1" presStyleIdx="1" presStyleCnt="10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5F28E0E0-90E2-4D91-AD6C-E175025BAF34}" type="pres">
      <dgm:prSet presAssocID="{5A86F2DC-EC6F-45F8-84E4-8C82B9D5CA4B}" presName="space" presStyleCnt="0"/>
      <dgm:spPr/>
    </dgm:pt>
    <dgm:pt modelId="{BADF732A-F37B-4F29-A315-F29B45ABA7B9}" type="pres">
      <dgm:prSet presAssocID="{F4820D54-4CA7-43CD-A144-8FC6396BDF0E}" presName="composite" presStyleCnt="0"/>
      <dgm:spPr/>
    </dgm:pt>
    <dgm:pt modelId="{54A4FAA7-322D-4970-A5C5-EAC03C608734}" type="pres">
      <dgm:prSet presAssocID="{F4820D54-4CA7-43CD-A144-8FC6396BDF0E}" presName="parTx" presStyleLbl="alignNode1" presStyleIdx="2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D4D0147C-3A3F-4A09-9392-4896EB9E3325}" type="pres">
      <dgm:prSet presAssocID="{F4820D54-4CA7-43CD-A144-8FC6396BDF0E}" presName="desTx" presStyleLbl="alignAccFollowNode1" presStyleIdx="2" presStyleCnt="10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2BC79471-5407-4706-87EC-44BCC229B887}" type="pres">
      <dgm:prSet presAssocID="{FF8D7004-C83B-4663-8E11-0E76A4F1ABBC}" presName="space" presStyleCnt="0"/>
      <dgm:spPr/>
    </dgm:pt>
    <dgm:pt modelId="{AE2D02E1-A590-4412-B4E9-76E3A2EE399A}" type="pres">
      <dgm:prSet presAssocID="{0127A90C-23EF-4DC8-850A-EDBF8CDFB9FC}" presName="composite" presStyleCnt="0"/>
      <dgm:spPr/>
    </dgm:pt>
    <dgm:pt modelId="{F02D2E7C-E976-4218-9399-BA476B5CB86E}" type="pres">
      <dgm:prSet presAssocID="{0127A90C-23EF-4DC8-850A-EDBF8CDFB9FC}" presName="parTx" presStyleLbl="alignNode1" presStyleIdx="3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3C3D4BBA-EA58-41D7-BB32-49B1CDAA51E4}" type="pres">
      <dgm:prSet presAssocID="{0127A90C-23EF-4DC8-850A-EDBF8CDFB9FC}" presName="desTx" presStyleLbl="alignAccFollowNode1" presStyleIdx="3" presStyleCnt="10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6E819CF3-533F-4144-8A3A-05859F3E573B}" type="pres">
      <dgm:prSet presAssocID="{6ACC0414-64E7-439B-9C32-647995A2C55E}" presName="space" presStyleCnt="0"/>
      <dgm:spPr/>
    </dgm:pt>
    <dgm:pt modelId="{FDEB4D4C-EABE-49A8-B572-267C9B10E13A}" type="pres">
      <dgm:prSet presAssocID="{5C89D6F6-3539-474D-879E-6BB578D1DD96}" presName="composite" presStyleCnt="0"/>
      <dgm:spPr/>
    </dgm:pt>
    <dgm:pt modelId="{9BA3CFA6-AAEA-4DCB-B538-EF9893513B4B}" type="pres">
      <dgm:prSet presAssocID="{5C89D6F6-3539-474D-879E-6BB578D1DD96}" presName="parTx" presStyleLbl="alignNode1" presStyleIdx="4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D99171A4-2AC9-4116-8295-39DDB42BACC4}" type="pres">
      <dgm:prSet presAssocID="{5C89D6F6-3539-474D-879E-6BB578D1DD96}" presName="desTx" presStyleLbl="alignAccFollowNode1" presStyleIdx="4" presStyleCnt="10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FF744A95-C9B0-4A9E-AC6E-071A10C6C34C}" type="pres">
      <dgm:prSet presAssocID="{B51D6A5C-86B3-4AC4-9999-402182DEF9BD}" presName="space" presStyleCnt="0"/>
      <dgm:spPr/>
    </dgm:pt>
    <dgm:pt modelId="{D6A9502F-FB24-4F05-928C-4517D109BD59}" type="pres">
      <dgm:prSet presAssocID="{39D76CC3-8105-47D7-8FCC-BFD96EC81F53}" presName="composite" presStyleCnt="0"/>
      <dgm:spPr/>
    </dgm:pt>
    <dgm:pt modelId="{58154ED0-8FB0-404C-A0C2-48662F8BB237}" type="pres">
      <dgm:prSet presAssocID="{39D76CC3-8105-47D7-8FCC-BFD96EC81F53}" presName="parTx" presStyleLbl="alignNode1" presStyleIdx="5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FF7343A6-6E00-4F76-BDB6-D6E3B035D30C}" type="pres">
      <dgm:prSet presAssocID="{39D76CC3-8105-47D7-8FCC-BFD96EC81F53}" presName="desTx" presStyleLbl="alignAccFollowNode1" presStyleIdx="5" presStyleCnt="10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3D719275-5107-42DA-944E-D7A6722549C3}" type="pres">
      <dgm:prSet presAssocID="{A9A22686-9BD7-4FE7-9697-D6F7EE27E918}" presName="space" presStyleCnt="0"/>
      <dgm:spPr/>
    </dgm:pt>
    <dgm:pt modelId="{0CC7F95C-A771-47D6-BE43-CACB461BD70A}" type="pres">
      <dgm:prSet presAssocID="{538AD184-3797-48B4-8694-DF70B906C035}" presName="composite" presStyleCnt="0"/>
      <dgm:spPr/>
    </dgm:pt>
    <dgm:pt modelId="{A9373DAA-97B9-4212-890D-165FBFC273C2}" type="pres">
      <dgm:prSet presAssocID="{538AD184-3797-48B4-8694-DF70B906C035}" presName="parTx" presStyleLbl="alignNode1" presStyleIdx="6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1733FE46-7137-4DE3-9A9F-E7928D13B4CF}" type="pres">
      <dgm:prSet presAssocID="{538AD184-3797-48B4-8694-DF70B906C035}" presName="desTx" presStyleLbl="alignAccFollowNode1" presStyleIdx="6" presStyleCnt="10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94A8EECF-2D4A-487D-ABB6-AFE7A8EF41FF}" type="pres">
      <dgm:prSet presAssocID="{11967D90-C345-4FA1-B6B9-AE08313513EF}" presName="space" presStyleCnt="0"/>
      <dgm:spPr/>
    </dgm:pt>
    <dgm:pt modelId="{BBBFD3E1-3DFC-498D-9906-AE6DD6821913}" type="pres">
      <dgm:prSet presAssocID="{42F20737-E303-4721-AC24-99D22D67E7F7}" presName="composite" presStyleCnt="0"/>
      <dgm:spPr/>
    </dgm:pt>
    <dgm:pt modelId="{996A2D0B-BD87-4347-9C22-14AA467BBD39}" type="pres">
      <dgm:prSet presAssocID="{42F20737-E303-4721-AC24-99D22D67E7F7}" presName="parTx" presStyleLbl="alignNode1" presStyleIdx="7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149B43BA-85B5-4206-B577-D3A33D2D4146}" type="pres">
      <dgm:prSet presAssocID="{42F20737-E303-4721-AC24-99D22D67E7F7}" presName="desTx" presStyleLbl="alignAccFollowNode1" presStyleIdx="7" presStyleCnt="10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4DA05370-B3E8-4DCC-9196-8E724A950E95}" type="pres">
      <dgm:prSet presAssocID="{CEAFC5AD-1F91-43D0-9105-894FEC54B6AE}" presName="space" presStyleCnt="0"/>
      <dgm:spPr/>
    </dgm:pt>
    <dgm:pt modelId="{6BA77B11-B429-4844-AAE2-2C71BE587F61}" type="pres">
      <dgm:prSet presAssocID="{B7B4FB67-A790-42BC-8AB6-01A69C24E57D}" presName="composite" presStyleCnt="0"/>
      <dgm:spPr/>
    </dgm:pt>
    <dgm:pt modelId="{5311D13F-56BE-429F-9009-66D6BB5EB5EE}" type="pres">
      <dgm:prSet presAssocID="{B7B4FB67-A790-42BC-8AB6-01A69C24E57D}" presName="parTx" presStyleLbl="alignNode1" presStyleIdx="8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30AF07E4-AEF1-4AC8-9849-9C52F1098426}" type="pres">
      <dgm:prSet presAssocID="{B7B4FB67-A790-42BC-8AB6-01A69C24E57D}" presName="desTx" presStyleLbl="alignAccFollowNode1" presStyleIdx="8" presStyleCnt="10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C49E1955-AE65-41A7-AC27-982A8E0F5A02}" type="pres">
      <dgm:prSet presAssocID="{B80CF8F2-6EB3-49F9-8CD2-58660E818927}" presName="space" presStyleCnt="0"/>
      <dgm:spPr/>
    </dgm:pt>
    <dgm:pt modelId="{6B9CE2E2-FE67-4E49-9827-15D70B3078B8}" type="pres">
      <dgm:prSet presAssocID="{A55067A4-5456-428F-AD52-29D674366FDF}" presName="composite" presStyleCnt="0"/>
      <dgm:spPr/>
    </dgm:pt>
    <dgm:pt modelId="{7994A28F-9350-421B-897D-F31A0F09D4F1}" type="pres">
      <dgm:prSet presAssocID="{A55067A4-5456-428F-AD52-29D674366FDF}" presName="parTx" presStyleLbl="alignNode1" presStyleIdx="9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AF494665-9ECE-4B68-96B4-4652A98AD09F}" type="pres">
      <dgm:prSet presAssocID="{A55067A4-5456-428F-AD52-29D674366FDF}" presName="desTx" presStyleLbl="alignAccFollowNode1" presStyleIdx="9" presStyleCnt="10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389015BB-E188-4FA6-A589-7B0A17A4BB8F}" srcId="{5C89D6F6-3539-474D-879E-6BB578D1DD96}" destId="{6EACDF69-D2EF-4026-88A9-905F60FA8565}" srcOrd="0" destOrd="0" parTransId="{47E9DD7C-6EED-4B8C-85A1-4AF0FF5A77BF}" sibTransId="{A41F2E7E-EA28-4400-A256-CD211BF5D160}"/>
    <dgm:cxn modelId="{827BA1A8-47D4-4CB7-A47A-45AFBFB4259B}" type="presOf" srcId="{0127A90C-23EF-4DC8-850A-EDBF8CDFB9FC}" destId="{F02D2E7C-E976-4218-9399-BA476B5CB86E}" srcOrd="0" destOrd="0" presId="urn:microsoft.com/office/officeart/2005/8/layout/hList1"/>
    <dgm:cxn modelId="{01197462-43C5-4897-860F-DE2C35E1AE9A}" type="presOf" srcId="{021B63E4-CC96-4BBC-901E-7929C8A08C45}" destId="{30AF07E4-AEF1-4AC8-9849-9C52F1098426}" srcOrd="0" destOrd="1" presId="urn:microsoft.com/office/officeart/2005/8/layout/hList1"/>
    <dgm:cxn modelId="{ACEE6211-6426-4430-B8DF-EB8549D95291}" srcId="{B79512BC-737C-477C-BC30-B2936D40DECA}" destId="{13C39B6A-8D52-4596-9D45-808F2B2B8AAE}" srcOrd="1" destOrd="0" parTransId="{3A1344AB-ED0B-46B2-8C4E-C182D8E3BEC2}" sibTransId="{5A86F2DC-EC6F-45F8-84E4-8C82B9D5CA4B}"/>
    <dgm:cxn modelId="{F32EDD00-E44A-40E2-8105-B62CD5B040EF}" type="presOf" srcId="{A2D3D57E-44A0-4C54-8EF2-0D304723BAA4}" destId="{149B43BA-85B5-4206-B577-D3A33D2D4146}" srcOrd="0" destOrd="1" presId="urn:microsoft.com/office/officeart/2005/8/layout/hList1"/>
    <dgm:cxn modelId="{353CFC83-41E0-4997-9DAA-F767653ECFD9}" srcId="{39D76CC3-8105-47D7-8FCC-BFD96EC81F53}" destId="{536C202F-CEE0-4EEC-83B1-A41BE0B38D44}" srcOrd="0" destOrd="0" parTransId="{86841B1D-AF05-4320-B83A-6270D7F8194C}" sibTransId="{DEAF3FBA-B078-4E8E-961B-9802956D4681}"/>
    <dgm:cxn modelId="{3215F078-E2C7-4C14-B833-8A8311A6612C}" type="presOf" srcId="{A55067A4-5456-428F-AD52-29D674366FDF}" destId="{7994A28F-9350-421B-897D-F31A0F09D4F1}" srcOrd="0" destOrd="0" presId="urn:microsoft.com/office/officeart/2005/8/layout/hList1"/>
    <dgm:cxn modelId="{143617AE-9596-4A07-8395-FE8FFD515611}" type="presOf" srcId="{F4820D54-4CA7-43CD-A144-8FC6396BDF0E}" destId="{54A4FAA7-322D-4970-A5C5-EAC03C608734}" srcOrd="0" destOrd="0" presId="urn:microsoft.com/office/officeart/2005/8/layout/hList1"/>
    <dgm:cxn modelId="{3ED9722E-C9EF-4C28-9D7B-657377A2CB22}" srcId="{A55067A4-5456-428F-AD52-29D674366FDF}" destId="{EF8C411C-FE67-4BA8-B5EE-337F8BA20730}" srcOrd="0" destOrd="0" parTransId="{616EEBC2-8226-4CB4-A5C9-19D7096188DE}" sibTransId="{0F03BFB6-24C7-47AD-AC02-0256E683D751}"/>
    <dgm:cxn modelId="{4C98B13F-FFE7-4447-8C6F-69608B3C8F59}" srcId="{B79512BC-737C-477C-BC30-B2936D40DECA}" destId="{B7B4FB67-A790-42BC-8AB6-01A69C24E57D}" srcOrd="8" destOrd="0" parTransId="{410254E0-D2C5-4991-9697-B83531EF963C}" sibTransId="{B80CF8F2-6EB3-49F9-8CD2-58660E818927}"/>
    <dgm:cxn modelId="{D1F48D22-A7D3-42D3-8EA4-5679302C4429}" type="presOf" srcId="{7AD952A1-5D78-4655-863C-A706143A5333}" destId="{D4D0147C-3A3F-4A09-9392-4896EB9E3325}" srcOrd="0" destOrd="0" presId="urn:microsoft.com/office/officeart/2005/8/layout/hList1"/>
    <dgm:cxn modelId="{4E345D24-5531-4803-A670-976163628B0A}" type="presOf" srcId="{13C39B6A-8D52-4596-9D45-808F2B2B8AAE}" destId="{F22B0B61-C8DB-442B-B8B9-C39DE687A861}" srcOrd="0" destOrd="0" presId="urn:microsoft.com/office/officeart/2005/8/layout/hList1"/>
    <dgm:cxn modelId="{1EB7713D-63E0-4941-9DCD-686D9D4DEB4D}" srcId="{B79512BC-737C-477C-BC30-B2936D40DECA}" destId="{42F20737-E303-4721-AC24-99D22D67E7F7}" srcOrd="7" destOrd="0" parTransId="{B902CE58-993F-4768-8DB7-ABD4DBBF26E6}" sibTransId="{CEAFC5AD-1F91-43D0-9105-894FEC54B6AE}"/>
    <dgm:cxn modelId="{20E358EE-DFDF-45F7-89A7-00FAEFA0A1FC}" srcId="{B79512BC-737C-477C-BC30-B2936D40DECA}" destId="{39D76CC3-8105-47D7-8FCC-BFD96EC81F53}" srcOrd="5" destOrd="0" parTransId="{FB757CA8-B15B-4A0B-8E7A-909AA470AA48}" sibTransId="{A9A22686-9BD7-4FE7-9697-D6F7EE27E918}"/>
    <dgm:cxn modelId="{CC4E4F9A-4F93-4FF0-9CF2-7C504D22F6B7}" type="presOf" srcId="{EFAB79B9-E090-44A6-8883-089F097CDC13}" destId="{E2CBEE91-A056-475D-A674-30FE5D369C11}" srcOrd="0" destOrd="0" presId="urn:microsoft.com/office/officeart/2005/8/layout/hList1"/>
    <dgm:cxn modelId="{C4CBD7AC-5D26-4DE5-BD5F-02BB6FAAD827}" srcId="{B79512BC-737C-477C-BC30-B2936D40DECA}" destId="{F4820D54-4CA7-43CD-A144-8FC6396BDF0E}" srcOrd="2" destOrd="0" parTransId="{AC61583F-5185-408C-960E-C1C4F63559FF}" sibTransId="{FF8D7004-C83B-4663-8E11-0E76A4F1ABBC}"/>
    <dgm:cxn modelId="{8C00B183-7BD7-4B75-A2C9-6550CDA8BAA7}" type="presOf" srcId="{B79512BC-737C-477C-BC30-B2936D40DECA}" destId="{146D63BE-F037-4C3D-8E80-1FCDAAE8E73D}" srcOrd="0" destOrd="0" presId="urn:microsoft.com/office/officeart/2005/8/layout/hList1"/>
    <dgm:cxn modelId="{60BC9350-241E-4B60-9D37-70A333D2BF72}" type="presOf" srcId="{538AD184-3797-48B4-8694-DF70B906C035}" destId="{A9373DAA-97B9-4212-890D-165FBFC273C2}" srcOrd="0" destOrd="0" presId="urn:microsoft.com/office/officeart/2005/8/layout/hList1"/>
    <dgm:cxn modelId="{4582BA4F-887D-421C-B4E8-07BDE9175AAD}" type="presOf" srcId="{1FFC230A-30EC-4C7E-A256-5D39B6699EC8}" destId="{8F6BA168-23C6-44E7-9D4F-2C24657F8CBF}" srcOrd="0" destOrd="0" presId="urn:microsoft.com/office/officeart/2005/8/layout/hList1"/>
    <dgm:cxn modelId="{8DDB7E33-97BC-4A98-9D65-34615D850920}" type="presOf" srcId="{CF54CFA6-6F87-40D0-8173-5B69CC9DE95E}" destId="{6833E1E8-CAFC-48D5-BFDD-E2A045768E9C}" srcOrd="0" destOrd="0" presId="urn:microsoft.com/office/officeart/2005/8/layout/hList1"/>
    <dgm:cxn modelId="{F99B8B73-FC66-4B0A-9495-69B616AA743C}" srcId="{B79512BC-737C-477C-BC30-B2936D40DECA}" destId="{A55067A4-5456-428F-AD52-29D674366FDF}" srcOrd="9" destOrd="0" parTransId="{5A905C08-497F-4BF1-A0EB-391E8D112645}" sibTransId="{67B95475-7254-4B85-8BCF-B5D6634055DC}"/>
    <dgm:cxn modelId="{8AC34841-F098-4749-845A-499007718CE0}" type="presOf" srcId="{EF8C411C-FE67-4BA8-B5EE-337F8BA20730}" destId="{AF494665-9ECE-4B68-96B4-4652A98AD09F}" srcOrd="0" destOrd="0" presId="urn:microsoft.com/office/officeart/2005/8/layout/hList1"/>
    <dgm:cxn modelId="{7C38EF95-B99B-46F4-A255-4983E3CB82B0}" type="presOf" srcId="{39D76CC3-8105-47D7-8FCC-BFD96EC81F53}" destId="{58154ED0-8FB0-404C-A0C2-48662F8BB237}" srcOrd="0" destOrd="0" presId="urn:microsoft.com/office/officeart/2005/8/layout/hList1"/>
    <dgm:cxn modelId="{74CDBDCB-1193-40F1-9962-1352E9E8818E}" srcId="{B79512BC-737C-477C-BC30-B2936D40DECA}" destId="{CF54CFA6-6F87-40D0-8173-5B69CC9DE95E}" srcOrd="0" destOrd="0" parTransId="{E5750FEA-7A5C-4253-A365-618AA030B478}" sibTransId="{6711AA6A-1151-4720-85B2-1441AF27EA6E}"/>
    <dgm:cxn modelId="{7E43F5CF-1E48-45D3-8D9A-B2A890776BEE}" srcId="{CF54CFA6-6F87-40D0-8173-5B69CC9DE95E}" destId="{EFAB79B9-E090-44A6-8883-089F097CDC13}" srcOrd="0" destOrd="0" parTransId="{EA31FC11-B5B8-4170-876B-D48F9941E686}" sibTransId="{447B475C-EC72-4371-A947-7E85B54F4919}"/>
    <dgm:cxn modelId="{BF7A0046-F235-4458-B862-432336E09398}" type="presOf" srcId="{BDFF569C-1B07-431A-9462-B0742B1D2707}" destId="{3C3D4BBA-EA58-41D7-BB32-49B1CDAA51E4}" srcOrd="0" destOrd="0" presId="urn:microsoft.com/office/officeart/2005/8/layout/hList1"/>
    <dgm:cxn modelId="{37A511D7-7880-4238-B8AD-8A55D0175E70}" srcId="{B7B4FB67-A790-42BC-8AB6-01A69C24E57D}" destId="{41B78CEC-E5E9-48AA-8A58-BA16E1DD81A8}" srcOrd="0" destOrd="0" parTransId="{FB67E12B-4360-4341-A3B5-47BAB3830556}" sibTransId="{B7B6AA45-94D3-44E2-AAAB-08129D007C93}"/>
    <dgm:cxn modelId="{42107F50-24DD-470D-A258-7ED853FD0937}" srcId="{42F20737-E303-4721-AC24-99D22D67E7F7}" destId="{A2D3D57E-44A0-4C54-8EF2-0D304723BAA4}" srcOrd="1" destOrd="0" parTransId="{5CB228FE-80EC-4E18-8F4F-C435AD27C3E8}" sibTransId="{37552BC7-EDC7-420F-AFC7-F19DCF6ECC77}"/>
    <dgm:cxn modelId="{A4B44B14-FFBD-43E8-A237-AB059646E6CD}" srcId="{CF54CFA6-6F87-40D0-8173-5B69CC9DE95E}" destId="{7ADDDF99-C9D2-465D-803B-287E0EAFED56}" srcOrd="1" destOrd="0" parTransId="{47657DCE-763F-4DA5-B7AC-B66B5725950E}" sibTransId="{B5613941-CCBC-400E-9E11-86E08B9540FF}"/>
    <dgm:cxn modelId="{2143031C-375F-48D8-864A-2B6C8DA13E3A}" type="presOf" srcId="{B7B4FB67-A790-42BC-8AB6-01A69C24E57D}" destId="{5311D13F-56BE-429F-9009-66D6BB5EB5EE}" srcOrd="0" destOrd="0" presId="urn:microsoft.com/office/officeart/2005/8/layout/hList1"/>
    <dgm:cxn modelId="{B3FA9B48-1924-4047-A01B-F7EBD6A8125C}" type="presOf" srcId="{5C89D6F6-3539-474D-879E-6BB578D1DD96}" destId="{9BA3CFA6-AAEA-4DCB-B538-EF9893513B4B}" srcOrd="0" destOrd="0" presId="urn:microsoft.com/office/officeart/2005/8/layout/hList1"/>
    <dgm:cxn modelId="{9F62278F-0696-44F8-BAC9-C3EE675008AD}" srcId="{B79512BC-737C-477C-BC30-B2936D40DECA}" destId="{0127A90C-23EF-4DC8-850A-EDBF8CDFB9FC}" srcOrd="3" destOrd="0" parTransId="{4228B023-1FA9-4915-9E09-7BF3E51EA54A}" sibTransId="{6ACC0414-64E7-439B-9C32-647995A2C55E}"/>
    <dgm:cxn modelId="{8AE28775-5843-441D-8C0E-C54AC5AF6271}" srcId="{42F20737-E303-4721-AC24-99D22D67E7F7}" destId="{86F1A93D-C6ED-475C-8261-5B65EB47AC95}" srcOrd="0" destOrd="0" parTransId="{50D0092F-D581-47B7-AC8B-84E3413A4A56}" sibTransId="{99D0AA22-C923-4B28-BF8A-2AFAE70A4F03}"/>
    <dgm:cxn modelId="{0C0E71AA-D2FF-441E-91CE-9F7CA9FEDB75}" type="presOf" srcId="{536C202F-CEE0-4EEC-83B1-A41BE0B38D44}" destId="{FF7343A6-6E00-4F76-BDB6-D6E3B035D30C}" srcOrd="0" destOrd="0" presId="urn:microsoft.com/office/officeart/2005/8/layout/hList1"/>
    <dgm:cxn modelId="{78457F67-F72C-4F2F-9CD7-C7402853300F}" srcId="{13C39B6A-8D52-4596-9D45-808F2B2B8AAE}" destId="{1FFC230A-30EC-4C7E-A256-5D39B6699EC8}" srcOrd="0" destOrd="0" parTransId="{6814397C-E2E0-4858-9CD0-987E4B0F3D2C}" sibTransId="{45FB74C6-E2F1-446C-8B93-CA1E25A59C6C}"/>
    <dgm:cxn modelId="{DB1F87A9-B892-48C9-A887-971BB90DB654}" type="presOf" srcId="{41B78CEC-E5E9-48AA-8A58-BA16E1DD81A8}" destId="{30AF07E4-AEF1-4AC8-9849-9C52F1098426}" srcOrd="0" destOrd="0" presId="urn:microsoft.com/office/officeart/2005/8/layout/hList1"/>
    <dgm:cxn modelId="{C0F8ABE3-0703-4F86-A06A-2FA443AEF53D}" type="presOf" srcId="{760E07F7-E7E8-4C07-BBAB-3432AB777421}" destId="{1733FE46-7137-4DE3-9A9F-E7928D13B4CF}" srcOrd="0" destOrd="0" presId="urn:microsoft.com/office/officeart/2005/8/layout/hList1"/>
    <dgm:cxn modelId="{DEF28971-D24F-4EBA-8EBE-551121615F0C}" srcId="{0127A90C-23EF-4DC8-850A-EDBF8CDFB9FC}" destId="{BDFF569C-1B07-431A-9462-B0742B1D2707}" srcOrd="0" destOrd="0" parTransId="{82CCE777-6D5D-492F-88AF-CD1E47EB2920}" sibTransId="{9738DCED-9AA5-439F-8DEC-360ED6ED26B9}"/>
    <dgm:cxn modelId="{0D82646E-CF18-4B31-81A4-92533BECFBFD}" srcId="{B79512BC-737C-477C-BC30-B2936D40DECA}" destId="{538AD184-3797-48B4-8694-DF70B906C035}" srcOrd="6" destOrd="0" parTransId="{D07AA5AA-3700-4B0D-B281-A540F5F77FA3}" sibTransId="{11967D90-C345-4FA1-B6B9-AE08313513EF}"/>
    <dgm:cxn modelId="{BEAAF0C8-C482-446A-903E-3C0C3601BD19}" srcId="{538AD184-3797-48B4-8694-DF70B906C035}" destId="{760E07F7-E7E8-4C07-BBAB-3432AB777421}" srcOrd="0" destOrd="0" parTransId="{39ED77C9-6D27-4229-8E08-6764467F8F52}" sibTransId="{FE9CC712-DA1E-4A27-A577-7DA1099AD5D2}"/>
    <dgm:cxn modelId="{F3E95087-7EA3-42B0-A238-413B6B522FF7}" srcId="{F4820D54-4CA7-43CD-A144-8FC6396BDF0E}" destId="{7AD952A1-5D78-4655-863C-A706143A5333}" srcOrd="0" destOrd="0" parTransId="{9C28389D-EF00-417D-B190-37C78C57F22A}" sibTransId="{11B27AE1-1577-4876-85CF-5D80DDA6B25A}"/>
    <dgm:cxn modelId="{BB1D6DE0-247A-4C05-A2E4-B6CF385E8813}" type="presOf" srcId="{42F20737-E303-4721-AC24-99D22D67E7F7}" destId="{996A2D0B-BD87-4347-9C22-14AA467BBD39}" srcOrd="0" destOrd="0" presId="urn:microsoft.com/office/officeart/2005/8/layout/hList1"/>
    <dgm:cxn modelId="{A66F0C67-E998-4B1A-BF73-9ED03EEF3DC4}" srcId="{B7B4FB67-A790-42BC-8AB6-01A69C24E57D}" destId="{021B63E4-CC96-4BBC-901E-7929C8A08C45}" srcOrd="1" destOrd="0" parTransId="{F8C10B0E-DA83-4A7D-9434-270BA16418D6}" sibTransId="{29EA66D2-AD70-4462-9E12-8AE14A9F008E}"/>
    <dgm:cxn modelId="{133E21DA-D953-441F-A03E-5DFEA7CF0E29}" type="presOf" srcId="{7ADDDF99-C9D2-465D-803B-287E0EAFED56}" destId="{E2CBEE91-A056-475D-A674-30FE5D369C11}" srcOrd="0" destOrd="1" presId="urn:microsoft.com/office/officeart/2005/8/layout/hList1"/>
    <dgm:cxn modelId="{0F478E39-4B87-4D11-881F-F5BAFF6CA4DF}" type="presOf" srcId="{86F1A93D-C6ED-475C-8261-5B65EB47AC95}" destId="{149B43BA-85B5-4206-B577-D3A33D2D4146}" srcOrd="0" destOrd="0" presId="urn:microsoft.com/office/officeart/2005/8/layout/hList1"/>
    <dgm:cxn modelId="{DF71F729-F9E1-4998-B8B1-D9EB09BF6A24}" type="presOf" srcId="{6EACDF69-D2EF-4026-88A9-905F60FA8565}" destId="{D99171A4-2AC9-4116-8295-39DDB42BACC4}" srcOrd="0" destOrd="0" presId="urn:microsoft.com/office/officeart/2005/8/layout/hList1"/>
    <dgm:cxn modelId="{8B8D520A-88CD-4F9C-8AD9-22017CD0901F}" srcId="{B79512BC-737C-477C-BC30-B2936D40DECA}" destId="{5C89D6F6-3539-474D-879E-6BB578D1DD96}" srcOrd="4" destOrd="0" parTransId="{519785AA-EEDD-44BA-A970-63A4CC51D0EC}" sibTransId="{B51D6A5C-86B3-4AC4-9999-402182DEF9BD}"/>
    <dgm:cxn modelId="{BD234654-E309-4DDD-BC86-6DA79FF01D95}" type="presParOf" srcId="{146D63BE-F037-4C3D-8E80-1FCDAAE8E73D}" destId="{72423746-DDD3-485E-B4AB-B9AE1D061A55}" srcOrd="0" destOrd="0" presId="urn:microsoft.com/office/officeart/2005/8/layout/hList1"/>
    <dgm:cxn modelId="{B1ED712F-1683-4CCF-A331-29E0FF647D54}" type="presParOf" srcId="{72423746-DDD3-485E-B4AB-B9AE1D061A55}" destId="{6833E1E8-CAFC-48D5-BFDD-E2A045768E9C}" srcOrd="0" destOrd="0" presId="urn:microsoft.com/office/officeart/2005/8/layout/hList1"/>
    <dgm:cxn modelId="{ED362BD7-7AA1-4F98-914F-1F5962F4DAF5}" type="presParOf" srcId="{72423746-DDD3-485E-B4AB-B9AE1D061A55}" destId="{E2CBEE91-A056-475D-A674-30FE5D369C11}" srcOrd="1" destOrd="0" presId="urn:microsoft.com/office/officeart/2005/8/layout/hList1"/>
    <dgm:cxn modelId="{61F8C3B0-4D20-4CB2-88C3-5ABC57855930}" type="presParOf" srcId="{146D63BE-F037-4C3D-8E80-1FCDAAE8E73D}" destId="{2A489573-7ED1-4565-991B-46286F33FB9A}" srcOrd="1" destOrd="0" presId="urn:microsoft.com/office/officeart/2005/8/layout/hList1"/>
    <dgm:cxn modelId="{603545BA-6FB5-4B9B-840F-03EE5F7A8492}" type="presParOf" srcId="{146D63BE-F037-4C3D-8E80-1FCDAAE8E73D}" destId="{C657A89E-19DE-4550-9B0B-D28FF105CDEC}" srcOrd="2" destOrd="0" presId="urn:microsoft.com/office/officeart/2005/8/layout/hList1"/>
    <dgm:cxn modelId="{A2FAF5AF-3399-4A7B-BED7-88A903552795}" type="presParOf" srcId="{C657A89E-19DE-4550-9B0B-D28FF105CDEC}" destId="{F22B0B61-C8DB-442B-B8B9-C39DE687A861}" srcOrd="0" destOrd="0" presId="urn:microsoft.com/office/officeart/2005/8/layout/hList1"/>
    <dgm:cxn modelId="{28583A9D-A882-4EDD-B502-DFDE63083145}" type="presParOf" srcId="{C657A89E-19DE-4550-9B0B-D28FF105CDEC}" destId="{8F6BA168-23C6-44E7-9D4F-2C24657F8CBF}" srcOrd="1" destOrd="0" presId="urn:microsoft.com/office/officeart/2005/8/layout/hList1"/>
    <dgm:cxn modelId="{060DDAC8-A426-4457-B5FE-4FCD9714983D}" type="presParOf" srcId="{146D63BE-F037-4C3D-8E80-1FCDAAE8E73D}" destId="{5F28E0E0-90E2-4D91-AD6C-E175025BAF34}" srcOrd="3" destOrd="0" presId="urn:microsoft.com/office/officeart/2005/8/layout/hList1"/>
    <dgm:cxn modelId="{1C58DC2A-8839-4F86-9AE6-C6C7B18E4AC4}" type="presParOf" srcId="{146D63BE-F037-4C3D-8E80-1FCDAAE8E73D}" destId="{BADF732A-F37B-4F29-A315-F29B45ABA7B9}" srcOrd="4" destOrd="0" presId="urn:microsoft.com/office/officeart/2005/8/layout/hList1"/>
    <dgm:cxn modelId="{31A36C9E-A455-4821-A1BF-E0F3CEFBC27E}" type="presParOf" srcId="{BADF732A-F37B-4F29-A315-F29B45ABA7B9}" destId="{54A4FAA7-322D-4970-A5C5-EAC03C608734}" srcOrd="0" destOrd="0" presId="urn:microsoft.com/office/officeart/2005/8/layout/hList1"/>
    <dgm:cxn modelId="{509E9876-EC7E-4AEC-8109-32CA7F7FA85A}" type="presParOf" srcId="{BADF732A-F37B-4F29-A315-F29B45ABA7B9}" destId="{D4D0147C-3A3F-4A09-9392-4896EB9E3325}" srcOrd="1" destOrd="0" presId="urn:microsoft.com/office/officeart/2005/8/layout/hList1"/>
    <dgm:cxn modelId="{CDC4E0DA-3733-4E26-8608-C0E8D369274E}" type="presParOf" srcId="{146D63BE-F037-4C3D-8E80-1FCDAAE8E73D}" destId="{2BC79471-5407-4706-87EC-44BCC229B887}" srcOrd="5" destOrd="0" presId="urn:microsoft.com/office/officeart/2005/8/layout/hList1"/>
    <dgm:cxn modelId="{28DD11C3-0CDE-40DF-864F-74E7A501E33E}" type="presParOf" srcId="{146D63BE-F037-4C3D-8E80-1FCDAAE8E73D}" destId="{AE2D02E1-A590-4412-B4E9-76E3A2EE399A}" srcOrd="6" destOrd="0" presId="urn:microsoft.com/office/officeart/2005/8/layout/hList1"/>
    <dgm:cxn modelId="{EC22D372-D608-46BD-9E52-37DD88DA5433}" type="presParOf" srcId="{AE2D02E1-A590-4412-B4E9-76E3A2EE399A}" destId="{F02D2E7C-E976-4218-9399-BA476B5CB86E}" srcOrd="0" destOrd="0" presId="urn:microsoft.com/office/officeart/2005/8/layout/hList1"/>
    <dgm:cxn modelId="{339C9C09-6BA6-4743-AB3D-52844EA30C34}" type="presParOf" srcId="{AE2D02E1-A590-4412-B4E9-76E3A2EE399A}" destId="{3C3D4BBA-EA58-41D7-BB32-49B1CDAA51E4}" srcOrd="1" destOrd="0" presId="urn:microsoft.com/office/officeart/2005/8/layout/hList1"/>
    <dgm:cxn modelId="{6DB62687-3064-459D-BB1A-49C0600FB8A6}" type="presParOf" srcId="{146D63BE-F037-4C3D-8E80-1FCDAAE8E73D}" destId="{6E819CF3-533F-4144-8A3A-05859F3E573B}" srcOrd="7" destOrd="0" presId="urn:microsoft.com/office/officeart/2005/8/layout/hList1"/>
    <dgm:cxn modelId="{3B1F9D48-1C03-47A9-93A4-61A7CCC96461}" type="presParOf" srcId="{146D63BE-F037-4C3D-8E80-1FCDAAE8E73D}" destId="{FDEB4D4C-EABE-49A8-B572-267C9B10E13A}" srcOrd="8" destOrd="0" presId="urn:microsoft.com/office/officeart/2005/8/layout/hList1"/>
    <dgm:cxn modelId="{0FDC0DA2-975E-4CC4-92C3-D9ED476B7798}" type="presParOf" srcId="{FDEB4D4C-EABE-49A8-B572-267C9B10E13A}" destId="{9BA3CFA6-AAEA-4DCB-B538-EF9893513B4B}" srcOrd="0" destOrd="0" presId="urn:microsoft.com/office/officeart/2005/8/layout/hList1"/>
    <dgm:cxn modelId="{0EE548F1-25AB-4C47-8381-0FDF337843AB}" type="presParOf" srcId="{FDEB4D4C-EABE-49A8-B572-267C9B10E13A}" destId="{D99171A4-2AC9-4116-8295-39DDB42BACC4}" srcOrd="1" destOrd="0" presId="urn:microsoft.com/office/officeart/2005/8/layout/hList1"/>
    <dgm:cxn modelId="{4017D8FD-0277-4016-966C-A7C320E444A4}" type="presParOf" srcId="{146D63BE-F037-4C3D-8E80-1FCDAAE8E73D}" destId="{FF744A95-C9B0-4A9E-AC6E-071A10C6C34C}" srcOrd="9" destOrd="0" presId="urn:microsoft.com/office/officeart/2005/8/layout/hList1"/>
    <dgm:cxn modelId="{85A032A3-61C5-47E0-9A6C-A77B8C1306A0}" type="presParOf" srcId="{146D63BE-F037-4C3D-8E80-1FCDAAE8E73D}" destId="{D6A9502F-FB24-4F05-928C-4517D109BD59}" srcOrd="10" destOrd="0" presId="urn:microsoft.com/office/officeart/2005/8/layout/hList1"/>
    <dgm:cxn modelId="{9F84383D-1EAF-4AB9-966C-3D53DAD354A7}" type="presParOf" srcId="{D6A9502F-FB24-4F05-928C-4517D109BD59}" destId="{58154ED0-8FB0-404C-A0C2-48662F8BB237}" srcOrd="0" destOrd="0" presId="urn:microsoft.com/office/officeart/2005/8/layout/hList1"/>
    <dgm:cxn modelId="{2A0C6D10-07EC-43D5-984A-F9C3B42EF67B}" type="presParOf" srcId="{D6A9502F-FB24-4F05-928C-4517D109BD59}" destId="{FF7343A6-6E00-4F76-BDB6-D6E3B035D30C}" srcOrd="1" destOrd="0" presId="urn:microsoft.com/office/officeart/2005/8/layout/hList1"/>
    <dgm:cxn modelId="{65DB175E-CC60-47E6-AAEF-41FCA637FD61}" type="presParOf" srcId="{146D63BE-F037-4C3D-8E80-1FCDAAE8E73D}" destId="{3D719275-5107-42DA-944E-D7A6722549C3}" srcOrd="11" destOrd="0" presId="urn:microsoft.com/office/officeart/2005/8/layout/hList1"/>
    <dgm:cxn modelId="{B231C10F-3DD6-4102-8BC2-32516F71D8B2}" type="presParOf" srcId="{146D63BE-F037-4C3D-8E80-1FCDAAE8E73D}" destId="{0CC7F95C-A771-47D6-BE43-CACB461BD70A}" srcOrd="12" destOrd="0" presId="urn:microsoft.com/office/officeart/2005/8/layout/hList1"/>
    <dgm:cxn modelId="{47DEB865-680C-4F66-B045-B902B72F7E9F}" type="presParOf" srcId="{0CC7F95C-A771-47D6-BE43-CACB461BD70A}" destId="{A9373DAA-97B9-4212-890D-165FBFC273C2}" srcOrd="0" destOrd="0" presId="urn:microsoft.com/office/officeart/2005/8/layout/hList1"/>
    <dgm:cxn modelId="{F1A03DF1-8D28-4DE3-B69D-51FF83408BF2}" type="presParOf" srcId="{0CC7F95C-A771-47D6-BE43-CACB461BD70A}" destId="{1733FE46-7137-4DE3-9A9F-E7928D13B4CF}" srcOrd="1" destOrd="0" presId="urn:microsoft.com/office/officeart/2005/8/layout/hList1"/>
    <dgm:cxn modelId="{0FB4F7D5-AF64-40A6-A0A4-5482349AD10F}" type="presParOf" srcId="{146D63BE-F037-4C3D-8E80-1FCDAAE8E73D}" destId="{94A8EECF-2D4A-487D-ABB6-AFE7A8EF41FF}" srcOrd="13" destOrd="0" presId="urn:microsoft.com/office/officeart/2005/8/layout/hList1"/>
    <dgm:cxn modelId="{CABE32F1-9C6C-47B9-88B6-436763F3D341}" type="presParOf" srcId="{146D63BE-F037-4C3D-8E80-1FCDAAE8E73D}" destId="{BBBFD3E1-3DFC-498D-9906-AE6DD6821913}" srcOrd="14" destOrd="0" presId="urn:microsoft.com/office/officeart/2005/8/layout/hList1"/>
    <dgm:cxn modelId="{09A8951A-F4D6-4EB2-B897-3FD1CF5FD47B}" type="presParOf" srcId="{BBBFD3E1-3DFC-498D-9906-AE6DD6821913}" destId="{996A2D0B-BD87-4347-9C22-14AA467BBD39}" srcOrd="0" destOrd="0" presId="urn:microsoft.com/office/officeart/2005/8/layout/hList1"/>
    <dgm:cxn modelId="{07EE06F8-E314-420C-A097-8460D5238EA1}" type="presParOf" srcId="{BBBFD3E1-3DFC-498D-9906-AE6DD6821913}" destId="{149B43BA-85B5-4206-B577-D3A33D2D4146}" srcOrd="1" destOrd="0" presId="urn:microsoft.com/office/officeart/2005/8/layout/hList1"/>
    <dgm:cxn modelId="{8B8A5490-9159-4C52-9375-42A0640B6113}" type="presParOf" srcId="{146D63BE-F037-4C3D-8E80-1FCDAAE8E73D}" destId="{4DA05370-B3E8-4DCC-9196-8E724A950E95}" srcOrd="15" destOrd="0" presId="urn:microsoft.com/office/officeart/2005/8/layout/hList1"/>
    <dgm:cxn modelId="{219B62A6-89C6-43B2-A0F7-31F00503C9C4}" type="presParOf" srcId="{146D63BE-F037-4C3D-8E80-1FCDAAE8E73D}" destId="{6BA77B11-B429-4844-AAE2-2C71BE587F61}" srcOrd="16" destOrd="0" presId="urn:microsoft.com/office/officeart/2005/8/layout/hList1"/>
    <dgm:cxn modelId="{128D4446-29C1-4883-BE54-C2156BDD86D2}" type="presParOf" srcId="{6BA77B11-B429-4844-AAE2-2C71BE587F61}" destId="{5311D13F-56BE-429F-9009-66D6BB5EB5EE}" srcOrd="0" destOrd="0" presId="urn:microsoft.com/office/officeart/2005/8/layout/hList1"/>
    <dgm:cxn modelId="{EFF15614-86FC-494F-B14D-7F83CDC6C1BB}" type="presParOf" srcId="{6BA77B11-B429-4844-AAE2-2C71BE587F61}" destId="{30AF07E4-AEF1-4AC8-9849-9C52F1098426}" srcOrd="1" destOrd="0" presId="urn:microsoft.com/office/officeart/2005/8/layout/hList1"/>
    <dgm:cxn modelId="{B5B6A158-C6A2-4EE1-8104-F4E26AF5FD47}" type="presParOf" srcId="{146D63BE-F037-4C3D-8E80-1FCDAAE8E73D}" destId="{C49E1955-AE65-41A7-AC27-982A8E0F5A02}" srcOrd="17" destOrd="0" presId="urn:microsoft.com/office/officeart/2005/8/layout/hList1"/>
    <dgm:cxn modelId="{5B3CBFA1-0842-46F6-ADC5-6D90843EB1EF}" type="presParOf" srcId="{146D63BE-F037-4C3D-8E80-1FCDAAE8E73D}" destId="{6B9CE2E2-FE67-4E49-9827-15D70B3078B8}" srcOrd="18" destOrd="0" presId="urn:microsoft.com/office/officeart/2005/8/layout/hList1"/>
    <dgm:cxn modelId="{48D124D7-F21E-46D9-B74C-9E1D399EA1BF}" type="presParOf" srcId="{6B9CE2E2-FE67-4E49-9827-15D70B3078B8}" destId="{7994A28F-9350-421B-897D-F31A0F09D4F1}" srcOrd="0" destOrd="0" presId="urn:microsoft.com/office/officeart/2005/8/layout/hList1"/>
    <dgm:cxn modelId="{3C922FF6-0EF1-4F43-963F-26186280E7A1}" type="presParOf" srcId="{6B9CE2E2-FE67-4E49-9827-15D70B3078B8}" destId="{AF494665-9ECE-4B68-96B4-4652A98AD09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1DF898-4B8A-4911-9F49-DD1745CCAF55}">
      <dsp:nvSpPr>
        <dsp:cNvPr id="0" name=""/>
        <dsp:cNvSpPr/>
      </dsp:nvSpPr>
      <dsp:spPr>
        <a:xfrm>
          <a:off x="2589" y="2076836"/>
          <a:ext cx="905092" cy="3357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0320" rIns="35560" bIns="2032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500" kern="1200" dirty="0" smtClean="0"/>
            <a:t>1. Rozsah pôsobnosti</a:t>
          </a:r>
          <a:endParaRPr lang="sk-SK" sz="500" kern="1200" dirty="0"/>
        </a:p>
      </dsp:txBody>
      <dsp:txXfrm>
        <a:off x="2589" y="2076836"/>
        <a:ext cx="905092" cy="335715"/>
      </dsp:txXfrm>
    </dsp:sp>
    <dsp:sp modelId="{204E57E7-91AC-4B22-9695-741A84244825}">
      <dsp:nvSpPr>
        <dsp:cNvPr id="0" name=""/>
        <dsp:cNvSpPr/>
      </dsp:nvSpPr>
      <dsp:spPr>
        <a:xfrm>
          <a:off x="2589" y="2412551"/>
          <a:ext cx="905092" cy="76682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35560" bIns="40005" numCol="1" spcCol="1270" anchor="t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500" kern="1200" dirty="0" smtClean="0"/>
            <a:t> zmeny oproti </a:t>
          </a:r>
          <a:r>
            <a:rPr lang="sk-SK" sz="500" kern="1200" dirty="0" err="1" smtClean="0"/>
            <a:t>MiFID</a:t>
          </a:r>
          <a:r>
            <a:rPr lang="sk-SK" sz="500" kern="1200" dirty="0" smtClean="0"/>
            <a:t> I</a:t>
          </a:r>
          <a:endParaRPr lang="sk-SK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500" kern="1200" dirty="0" smtClean="0"/>
            <a:t>Výnimky</a:t>
          </a:r>
          <a:endParaRPr lang="sk-SK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500" kern="1200" dirty="0" smtClean="0"/>
            <a:t>Voliteľné výnimky</a:t>
          </a:r>
          <a:endParaRPr lang="sk-SK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500" kern="1200" dirty="0" smtClean="0"/>
            <a:t>pojmy</a:t>
          </a:r>
          <a:endParaRPr lang="sk-SK" sz="500" kern="1200" dirty="0"/>
        </a:p>
      </dsp:txBody>
      <dsp:txXfrm>
        <a:off x="2589" y="2412551"/>
        <a:ext cx="905092" cy="766823"/>
      </dsp:txXfrm>
    </dsp:sp>
    <dsp:sp modelId="{ABA7D029-13BC-47B3-A200-BCCE5F788D05}">
      <dsp:nvSpPr>
        <dsp:cNvPr id="0" name=""/>
        <dsp:cNvSpPr/>
      </dsp:nvSpPr>
      <dsp:spPr>
        <a:xfrm>
          <a:off x="1034394" y="2076836"/>
          <a:ext cx="905092" cy="3357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0320" rIns="35560" bIns="2032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500" kern="1200" dirty="0" smtClean="0"/>
            <a:t>2. Povolenie a organizačné požiadavky </a:t>
          </a:r>
          <a:endParaRPr lang="sk-SK" sz="500" kern="1200" dirty="0"/>
        </a:p>
      </dsp:txBody>
      <dsp:txXfrm>
        <a:off x="1034394" y="2076836"/>
        <a:ext cx="905092" cy="335715"/>
      </dsp:txXfrm>
    </dsp:sp>
    <dsp:sp modelId="{BD23F909-68E7-429F-973C-3184BA099115}">
      <dsp:nvSpPr>
        <dsp:cNvPr id="0" name=""/>
        <dsp:cNvSpPr/>
      </dsp:nvSpPr>
      <dsp:spPr>
        <a:xfrm>
          <a:off x="1034394" y="2412551"/>
          <a:ext cx="905092" cy="76682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35560" bIns="40005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sk-SK" sz="500" kern="1200" dirty="0" err="1" smtClean="0"/>
            <a:t>Management</a:t>
          </a:r>
          <a:r>
            <a:rPr lang="sk-SK" sz="500" kern="1200" dirty="0" smtClean="0"/>
            <a:t> body</a:t>
          </a:r>
          <a:endParaRPr lang="sk-SK" sz="5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sk-SK" sz="500" kern="1200" dirty="0" smtClean="0"/>
            <a:t>Algoritmické obchodovanie</a:t>
          </a:r>
          <a:endParaRPr lang="sk-SK" sz="5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sk-SK" sz="500" kern="1200" dirty="0" smtClean="0"/>
            <a:t>Požiadavky na MTF a OTF</a:t>
          </a:r>
        </a:p>
        <a:p>
          <a:pPr marL="57150" lvl="1" indent="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sk-SK" sz="500" kern="1200" dirty="0"/>
        </a:p>
      </dsp:txBody>
      <dsp:txXfrm>
        <a:off x="1034394" y="2412551"/>
        <a:ext cx="905092" cy="766823"/>
      </dsp:txXfrm>
    </dsp:sp>
    <dsp:sp modelId="{C6A0833B-0E49-4D64-BBF2-240AFFB3C8D9}">
      <dsp:nvSpPr>
        <dsp:cNvPr id="0" name=""/>
        <dsp:cNvSpPr/>
      </dsp:nvSpPr>
      <dsp:spPr>
        <a:xfrm>
          <a:off x="2066200" y="2076836"/>
          <a:ext cx="905092" cy="3357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0320" rIns="35560" bIns="2032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500" kern="1200" dirty="0" smtClean="0"/>
            <a:t>3. Ochrana investora</a:t>
          </a:r>
          <a:endParaRPr lang="sk-SK" sz="500" kern="1200" dirty="0"/>
        </a:p>
      </dsp:txBody>
      <dsp:txXfrm>
        <a:off x="2066200" y="2076836"/>
        <a:ext cx="905092" cy="335715"/>
      </dsp:txXfrm>
    </dsp:sp>
    <dsp:sp modelId="{B79ABA7D-E874-4CD0-9B88-A7E1FE4F6F39}">
      <dsp:nvSpPr>
        <dsp:cNvPr id="0" name=""/>
        <dsp:cNvSpPr/>
      </dsp:nvSpPr>
      <dsp:spPr>
        <a:xfrm>
          <a:off x="2066200" y="2412551"/>
          <a:ext cx="905092" cy="76682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35560" bIns="40005" numCol="1" spcCol="1270" anchor="t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500" kern="1200" dirty="0" smtClean="0"/>
            <a:t>Investičné poradenstvo</a:t>
          </a:r>
          <a:endParaRPr lang="sk-SK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500" kern="1200" dirty="0" err="1" smtClean="0"/>
            <a:t>Inducement</a:t>
          </a:r>
          <a:endParaRPr lang="sk-SK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500" kern="1200" dirty="0" err="1" smtClean="0"/>
            <a:t>PRIPSy</a:t>
          </a:r>
          <a:endParaRPr lang="sk-SK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sk-SK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sk-SK" sz="500" kern="1200" dirty="0"/>
        </a:p>
      </dsp:txBody>
      <dsp:txXfrm>
        <a:off x="2066200" y="2412551"/>
        <a:ext cx="905092" cy="766823"/>
      </dsp:txXfrm>
    </dsp:sp>
    <dsp:sp modelId="{192EA851-90D4-4B82-9D32-EDCFD614D148}">
      <dsp:nvSpPr>
        <dsp:cNvPr id="0" name=""/>
        <dsp:cNvSpPr/>
      </dsp:nvSpPr>
      <dsp:spPr>
        <a:xfrm>
          <a:off x="3111333" y="2076836"/>
          <a:ext cx="498697" cy="3357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0320" rIns="35560" bIns="2032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500" kern="1200" dirty="0" smtClean="0"/>
            <a:t>4. </a:t>
          </a:r>
          <a:r>
            <a:rPr lang="sk-SK" sz="500" kern="1200" dirty="0" err="1" smtClean="0"/>
            <a:t>SMEs</a:t>
          </a:r>
          <a:endParaRPr lang="sk-SK" sz="500" kern="1200" dirty="0"/>
        </a:p>
      </dsp:txBody>
      <dsp:txXfrm>
        <a:off x="3111333" y="2076836"/>
        <a:ext cx="498697" cy="335715"/>
      </dsp:txXfrm>
    </dsp:sp>
    <dsp:sp modelId="{8D2A45A8-1CEE-4389-81EC-E6DECFD830A4}">
      <dsp:nvSpPr>
        <dsp:cNvPr id="0" name=""/>
        <dsp:cNvSpPr/>
      </dsp:nvSpPr>
      <dsp:spPr>
        <a:xfrm>
          <a:off x="3098006" y="2412551"/>
          <a:ext cx="525352" cy="76682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35560" bIns="40005" numCol="1" spcCol="1270" anchor="t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500" kern="1200" dirty="0" smtClean="0"/>
            <a:t>Nová </a:t>
          </a:r>
          <a:r>
            <a:rPr lang="sk-SK" sz="500" kern="1200" dirty="0" err="1" smtClean="0"/>
            <a:t>subkategŕiya</a:t>
          </a:r>
          <a:r>
            <a:rPr lang="sk-SK" sz="500" kern="1200" dirty="0" smtClean="0"/>
            <a:t> MTF</a:t>
          </a:r>
          <a:endParaRPr lang="sk-SK" sz="500" kern="1200" dirty="0"/>
        </a:p>
      </dsp:txBody>
      <dsp:txXfrm>
        <a:off x="3098006" y="2412551"/>
        <a:ext cx="525352" cy="766823"/>
      </dsp:txXfrm>
    </dsp:sp>
    <dsp:sp modelId="{88E70A9E-42C0-4201-8568-660B2C2B94D3}">
      <dsp:nvSpPr>
        <dsp:cNvPr id="0" name=""/>
        <dsp:cNvSpPr/>
      </dsp:nvSpPr>
      <dsp:spPr>
        <a:xfrm>
          <a:off x="3750071" y="2076836"/>
          <a:ext cx="905092" cy="3357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0320" rIns="35560" bIns="2032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500" kern="1200" dirty="0" smtClean="0"/>
            <a:t>5. Viazaní agenti</a:t>
          </a:r>
          <a:endParaRPr lang="sk-SK" sz="500" kern="1200" dirty="0"/>
        </a:p>
      </dsp:txBody>
      <dsp:txXfrm>
        <a:off x="3750071" y="2076836"/>
        <a:ext cx="905092" cy="335715"/>
      </dsp:txXfrm>
    </dsp:sp>
    <dsp:sp modelId="{C7483E41-EC0D-47CA-A981-E99CB228065A}">
      <dsp:nvSpPr>
        <dsp:cNvPr id="0" name=""/>
        <dsp:cNvSpPr/>
      </dsp:nvSpPr>
      <dsp:spPr>
        <a:xfrm>
          <a:off x="3753356" y="2412551"/>
          <a:ext cx="905092" cy="76682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35560" bIns="40005" numCol="1" spcCol="1270" anchor="t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500" kern="1200" dirty="0" smtClean="0"/>
            <a:t>Režim pri slobodnom poskytovaní služieb</a:t>
          </a:r>
          <a:endParaRPr lang="sk-SK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500" kern="1200" dirty="0" smtClean="0"/>
            <a:t>Doplnenie režimu pre úverové inštitúcie</a:t>
          </a:r>
          <a:endParaRPr lang="sk-SK" sz="500" kern="1200" dirty="0"/>
        </a:p>
      </dsp:txBody>
      <dsp:txXfrm>
        <a:off x="3753356" y="2412551"/>
        <a:ext cx="905092" cy="766823"/>
      </dsp:txXfrm>
    </dsp:sp>
    <dsp:sp modelId="{39DEFD79-C652-439A-8C99-8CDE452251D1}">
      <dsp:nvSpPr>
        <dsp:cNvPr id="0" name=""/>
        <dsp:cNvSpPr/>
      </dsp:nvSpPr>
      <dsp:spPr>
        <a:xfrm>
          <a:off x="4781876" y="2076836"/>
          <a:ext cx="905092" cy="3357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0320" rIns="35560" bIns="2032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500" kern="1200" dirty="0" smtClean="0"/>
            <a:t>6. Prístup firiem  na trhy EÚ</a:t>
          </a:r>
          <a:endParaRPr lang="sk-SK" sz="500" kern="1200" dirty="0"/>
        </a:p>
      </dsp:txBody>
      <dsp:txXfrm>
        <a:off x="4781876" y="2076836"/>
        <a:ext cx="905092" cy="335715"/>
      </dsp:txXfrm>
    </dsp:sp>
    <dsp:sp modelId="{237AC1F1-188F-4069-A898-D81F207DF271}">
      <dsp:nvSpPr>
        <dsp:cNvPr id="0" name=""/>
        <dsp:cNvSpPr/>
      </dsp:nvSpPr>
      <dsp:spPr>
        <a:xfrm>
          <a:off x="4781876" y="2412551"/>
          <a:ext cx="905092" cy="76682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35560" bIns="40005" numCol="1" spcCol="1270" anchor="t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500" kern="1200" dirty="0" smtClean="0"/>
            <a:t>Zriadenie pobočky</a:t>
          </a:r>
          <a:endParaRPr lang="sk-SK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500" kern="1200" dirty="0" smtClean="0"/>
            <a:t>Poskytovanie info</a:t>
          </a:r>
          <a:endParaRPr lang="sk-SK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500" kern="1200" dirty="0" smtClean="0"/>
            <a:t>Pas</a:t>
          </a:r>
          <a:endParaRPr lang="sk-SK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500" kern="1200" dirty="0" smtClean="0"/>
            <a:t>Registrácia  a odobratie povolenia</a:t>
          </a:r>
          <a:endParaRPr lang="sk-SK" sz="500" kern="1200" dirty="0"/>
        </a:p>
      </dsp:txBody>
      <dsp:txXfrm>
        <a:off x="4781876" y="2412551"/>
        <a:ext cx="905092" cy="766823"/>
      </dsp:txXfrm>
    </dsp:sp>
    <dsp:sp modelId="{CAE593B0-F75E-4BBE-9218-43DD647E9675}">
      <dsp:nvSpPr>
        <dsp:cNvPr id="0" name=""/>
        <dsp:cNvSpPr/>
      </dsp:nvSpPr>
      <dsp:spPr>
        <a:xfrm>
          <a:off x="5813682" y="2076836"/>
          <a:ext cx="905092" cy="3357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0320" rIns="35560" bIns="2032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500" kern="1200" dirty="0" smtClean="0"/>
            <a:t>7. Regulované trhy</a:t>
          </a:r>
          <a:endParaRPr lang="sk-SK" sz="500" kern="1200" dirty="0"/>
        </a:p>
      </dsp:txBody>
      <dsp:txXfrm>
        <a:off x="5813682" y="2076836"/>
        <a:ext cx="905092" cy="335715"/>
      </dsp:txXfrm>
    </dsp:sp>
    <dsp:sp modelId="{E1D1E07B-A85A-4964-81B9-D5B1C3123DD1}">
      <dsp:nvSpPr>
        <dsp:cNvPr id="0" name=""/>
        <dsp:cNvSpPr/>
      </dsp:nvSpPr>
      <dsp:spPr>
        <a:xfrm>
          <a:off x="5813682" y="2412551"/>
          <a:ext cx="905092" cy="76682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35560" bIns="40005" numCol="1" spcCol="1270" anchor="t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500" kern="1200" dirty="0" smtClean="0"/>
            <a:t>Nové požiadavky na riadiace orgány</a:t>
          </a:r>
          <a:endParaRPr lang="sk-SK" sz="500" kern="1200" dirty="0"/>
        </a:p>
      </dsp:txBody>
      <dsp:txXfrm>
        <a:off x="5813682" y="2412551"/>
        <a:ext cx="905092" cy="766823"/>
      </dsp:txXfrm>
    </dsp:sp>
    <dsp:sp modelId="{8A82EE86-51B8-4356-B2EC-CA0C8AD4A6E2}">
      <dsp:nvSpPr>
        <dsp:cNvPr id="0" name=""/>
        <dsp:cNvSpPr/>
      </dsp:nvSpPr>
      <dsp:spPr>
        <a:xfrm>
          <a:off x="6845488" y="2076836"/>
          <a:ext cx="905092" cy="3357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0320" rIns="35560" bIns="2032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500" kern="1200" dirty="0" smtClean="0"/>
            <a:t>8. Konsolidácia dát</a:t>
          </a:r>
          <a:endParaRPr lang="sk-SK" sz="500" kern="1200" dirty="0"/>
        </a:p>
      </dsp:txBody>
      <dsp:txXfrm>
        <a:off x="6845488" y="2076836"/>
        <a:ext cx="905092" cy="335715"/>
      </dsp:txXfrm>
    </dsp:sp>
    <dsp:sp modelId="{7FFDDBE1-5A88-4AE7-9B60-7B975A6D7BA4}">
      <dsp:nvSpPr>
        <dsp:cNvPr id="0" name=""/>
        <dsp:cNvSpPr/>
      </dsp:nvSpPr>
      <dsp:spPr>
        <a:xfrm>
          <a:off x="6845488" y="2412551"/>
          <a:ext cx="905092" cy="76682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35560" bIns="40005" numCol="1" spcCol="1270" anchor="t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500" kern="1200" dirty="0" smtClean="0"/>
            <a:t>APA</a:t>
          </a:r>
          <a:endParaRPr lang="sk-SK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500" kern="1200" dirty="0" smtClean="0"/>
            <a:t>CTP</a:t>
          </a:r>
          <a:endParaRPr lang="sk-SK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500" kern="1200" dirty="0" smtClean="0"/>
            <a:t>ARM</a:t>
          </a:r>
          <a:endParaRPr lang="sk-SK" sz="500" kern="1200" dirty="0"/>
        </a:p>
      </dsp:txBody>
      <dsp:txXfrm>
        <a:off x="6845488" y="2412551"/>
        <a:ext cx="905092" cy="766823"/>
      </dsp:txXfrm>
    </dsp:sp>
    <dsp:sp modelId="{6DA44240-5B2D-466B-AB43-FE793D641A1C}">
      <dsp:nvSpPr>
        <dsp:cNvPr id="0" name=""/>
        <dsp:cNvSpPr/>
      </dsp:nvSpPr>
      <dsp:spPr>
        <a:xfrm>
          <a:off x="7877294" y="2076836"/>
          <a:ext cx="905092" cy="3357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0320" rIns="35560" bIns="2032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500" kern="1200" dirty="0" smtClean="0"/>
            <a:t>9. Posilnenie právomocí orgánov dohľadu</a:t>
          </a:r>
          <a:endParaRPr lang="sk-SK" sz="500" kern="1200" dirty="0"/>
        </a:p>
      </dsp:txBody>
      <dsp:txXfrm>
        <a:off x="7877294" y="2076836"/>
        <a:ext cx="905092" cy="335715"/>
      </dsp:txXfrm>
    </dsp:sp>
    <dsp:sp modelId="{3CD434AE-FE72-400D-8873-D4D48DA47DD2}">
      <dsp:nvSpPr>
        <dsp:cNvPr id="0" name=""/>
        <dsp:cNvSpPr/>
      </dsp:nvSpPr>
      <dsp:spPr>
        <a:xfrm>
          <a:off x="7877294" y="2412551"/>
          <a:ext cx="905092" cy="76682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35560" bIns="40005" numCol="1" spcCol="1270" anchor="t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500" kern="1200" dirty="0" smtClean="0"/>
            <a:t>Právomoc zakázať aktivity alebo produkty</a:t>
          </a:r>
          <a:endParaRPr lang="sk-SK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500" kern="1200" dirty="0" smtClean="0"/>
            <a:t>Deriváty – </a:t>
          </a:r>
          <a:r>
            <a:rPr lang="sk-SK" sz="500" kern="1200" dirty="0" err="1" smtClean="0"/>
            <a:t>position</a:t>
          </a:r>
          <a:r>
            <a:rPr lang="sk-SK" sz="500" kern="1200" dirty="0" smtClean="0"/>
            <a:t> </a:t>
          </a:r>
          <a:r>
            <a:rPr lang="sk-SK" sz="500" kern="1200" dirty="0" err="1" smtClean="0"/>
            <a:t>management</a:t>
          </a:r>
          <a:endParaRPr lang="sk-SK" sz="500" kern="1200" dirty="0"/>
        </a:p>
      </dsp:txBody>
      <dsp:txXfrm>
        <a:off x="7877294" y="2412551"/>
        <a:ext cx="905092" cy="7668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CB90FE-622E-436E-A920-A42F524DF8F3}" type="datetimeFigureOut">
              <a:rPr lang="sk-SK" smtClean="0"/>
              <a:pPr/>
              <a:t>24. 4. 2012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CC1AEE-81EE-42E6-99B2-F727336658E8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4229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C1AEE-81EE-42E6-99B2-F727336658E8}" type="slidenum">
              <a:rPr lang="sk-SK" smtClean="0"/>
              <a:pPr/>
              <a:t>2</a:t>
            </a:fld>
            <a:endParaRPr lang="sk-S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endParaRPr lang="sk-SK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C1AEE-81EE-42E6-99B2-F727336658E8}" type="slidenum">
              <a:rPr lang="sk-SK" smtClean="0"/>
              <a:pPr/>
              <a:t>14</a:t>
            </a:fld>
            <a:endParaRPr lang="sk-SK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algn="just"/>
            <a:endParaRPr lang="sk-SK" i="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C1AEE-81EE-42E6-99B2-F727336658E8}" type="slidenum">
              <a:rPr lang="sk-SK" smtClean="0"/>
              <a:pPr/>
              <a:t>15</a:t>
            </a:fld>
            <a:endParaRPr lang="sk-SK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k-SK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C1AEE-81EE-42E6-99B2-F727336658E8}" type="slidenum">
              <a:rPr lang="sk-SK" smtClean="0"/>
              <a:pPr/>
              <a:t>16</a:t>
            </a:fld>
            <a:endParaRPr lang="sk-SK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C1AEE-81EE-42E6-99B2-F727336658E8}" type="slidenum">
              <a:rPr lang="sk-SK" smtClean="0"/>
              <a:pPr/>
              <a:t>17</a:t>
            </a:fld>
            <a:endParaRPr lang="sk-SK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32500" lnSpcReduction="20000"/>
          </a:bodyPr>
          <a:lstStyle/>
          <a:p>
            <a:endParaRPr lang="sk-SK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C1AEE-81EE-42E6-99B2-F727336658E8}" type="slidenum">
              <a:rPr lang="sk-SK" smtClean="0"/>
              <a:pPr/>
              <a:t>18</a:t>
            </a:fld>
            <a:endParaRPr lang="sk-SK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C1AEE-81EE-42E6-99B2-F727336658E8}" type="slidenum">
              <a:rPr lang="sk-SK" smtClean="0"/>
              <a:pPr/>
              <a:t>19</a:t>
            </a:fld>
            <a:endParaRPr lang="sk-S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C1AEE-81EE-42E6-99B2-F727336658E8}" type="slidenum">
              <a:rPr lang="sk-SK" smtClean="0"/>
              <a:pPr/>
              <a:t>5</a:t>
            </a:fld>
            <a:endParaRPr lang="sk-S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C1AEE-81EE-42E6-99B2-F727336658E8}" type="slidenum">
              <a:rPr lang="sk-SK" smtClean="0"/>
              <a:pPr/>
              <a:t>6</a:t>
            </a:fld>
            <a:endParaRPr lang="sk-S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C1AEE-81EE-42E6-99B2-F727336658E8}" type="slidenum">
              <a:rPr lang="sk-SK" smtClean="0"/>
              <a:pPr/>
              <a:t>8</a:t>
            </a:fld>
            <a:endParaRPr lang="sk-S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C1AEE-81EE-42E6-99B2-F727336658E8}" type="slidenum">
              <a:rPr lang="sk-SK" smtClean="0"/>
              <a:pPr/>
              <a:t>9</a:t>
            </a:fld>
            <a:endParaRPr lang="sk-S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C1AEE-81EE-42E6-99B2-F727336658E8}" type="slidenum">
              <a:rPr lang="sk-SK" smtClean="0"/>
              <a:pPr/>
              <a:t>10</a:t>
            </a:fld>
            <a:endParaRPr lang="sk-S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sk-SK" sz="1000" kern="1200" baseline="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C1AEE-81EE-42E6-99B2-F727336658E8}" type="slidenum">
              <a:rPr lang="sk-SK" smtClean="0"/>
              <a:pPr/>
              <a:t>11</a:t>
            </a:fld>
            <a:endParaRPr lang="sk-SK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sz="1200" b="1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C1AEE-81EE-42E6-99B2-F727336658E8}" type="slidenum">
              <a:rPr lang="sk-SK" smtClean="0"/>
              <a:pPr/>
              <a:t>12</a:t>
            </a:fld>
            <a:endParaRPr lang="sk-SK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C1AEE-81EE-42E6-99B2-F727336658E8}" type="slidenum">
              <a:rPr lang="sk-SK" smtClean="0"/>
              <a:pPr/>
              <a:t>13</a:t>
            </a:fld>
            <a:endParaRPr lang="sk-S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  <a:r>
              <a:rPr lang="en-US" dirty="0" err="1" smtClean="0"/>
              <a:t>gstyle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Nadpis, obsah a 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9B39D-3F6A-4AB3-9F78-D796D33C802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 smtClean="0"/>
              <a:t>Ak chcete pridať obrázok, kliknite na ikonu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3724C-E7A2-4A6D-A4BD-CDB6C1C03172}" type="datetimeFigureOut">
              <a:rPr lang="en-US" smtClean="0"/>
              <a:pPr/>
              <a:t>4/24/2012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3A10D-7D5E-4932-A76F-CD1632FD3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ma.europa.eu/" TargetMode="External"/><Relationship Id="rId2" Type="http://schemas.openxmlformats.org/officeDocument/2006/relationships/hyperlink" Target="http://ec.europa.eu/internal_market/securities/isd/mifid_en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fama.org/" TargetMode="External"/><Relationship Id="rId4" Type="http://schemas.openxmlformats.org/officeDocument/2006/relationships/hyperlink" Target="http://www.fese.be/en/?inc=cat&amp;id=6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1"/>
          <p:cNvGrpSpPr>
            <a:grpSpLocks/>
          </p:cNvGrpSpPr>
          <p:nvPr/>
        </p:nvGrpSpPr>
        <p:grpSpPr bwMode="auto">
          <a:xfrm>
            <a:off x="0" y="100013"/>
            <a:ext cx="9144000" cy="6757987"/>
            <a:chOff x="0" y="0"/>
            <a:chExt cx="9144000" cy="6757988"/>
          </a:xfrm>
        </p:grpSpPr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0" y="0"/>
              <a:ext cx="9144000" cy="6757988"/>
              <a:chOff x="0" y="0"/>
              <a:chExt cx="5760" cy="4257"/>
            </a:xfrm>
          </p:grpSpPr>
          <p:sp>
            <p:nvSpPr>
              <p:cNvPr id="3080" name="Rectangle 9"/>
              <p:cNvSpPr>
                <a:spLocks noChangeArrowheads="1"/>
              </p:cNvSpPr>
              <p:nvPr/>
            </p:nvSpPr>
            <p:spPr bwMode="auto">
              <a:xfrm>
                <a:off x="900" y="990"/>
                <a:ext cx="4218" cy="2767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k-SK"/>
              </a:p>
            </p:txBody>
          </p:sp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>
                <a:off x="0" y="0"/>
                <a:ext cx="5760" cy="4257"/>
                <a:chOff x="0" y="0"/>
                <a:chExt cx="5760" cy="4257"/>
              </a:xfrm>
            </p:grpSpPr>
            <p:pic>
              <p:nvPicPr>
                <p:cNvPr id="3082" name="Picture 2" descr="peniaze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3933" y="3775"/>
                  <a:ext cx="1497" cy="4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83" name="Picture 3" descr="logoMF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866" cy="5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084" name="Line 5"/>
                <p:cNvSpPr>
                  <a:spLocks noChangeShapeType="1"/>
                </p:cNvSpPr>
                <p:nvPr/>
              </p:nvSpPr>
              <p:spPr bwMode="auto">
                <a:xfrm>
                  <a:off x="0" y="3702"/>
                  <a:ext cx="5760" cy="0"/>
                </a:xfrm>
                <a:prstGeom prst="line">
                  <a:avLst/>
                </a:prstGeom>
                <a:noFill/>
                <a:ln w="3175">
                  <a:solidFill>
                    <a:srgbClr val="3399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sk-SK"/>
                </a:p>
              </p:txBody>
            </p:sp>
          </p:grpSp>
        </p:grpSp>
        <p:pic>
          <p:nvPicPr>
            <p:cNvPr id="3079" name="Obrázok 1" descr="cid:image001.jpg@01CAAA67.8123F05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15206" y="214290"/>
              <a:ext cx="1578779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75" name="Rectangle 12"/>
          <p:cNvSpPr>
            <a:spLocks noChangeArrowheads="1"/>
          </p:cNvSpPr>
          <p:nvPr/>
        </p:nvSpPr>
        <p:spPr bwMode="auto">
          <a:xfrm>
            <a:off x="1011238" y="2492375"/>
            <a:ext cx="70564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k-SK" sz="3600" b="1" smtClean="0"/>
              <a:t>Revízia smernice MiFID,</a:t>
            </a:r>
          </a:p>
          <a:p>
            <a:pPr algn="ctr"/>
            <a:r>
              <a:rPr lang="sk-SK" sz="2000" b="1" smtClean="0"/>
              <a:t>čo prinesie  MiFID II do praxe kolektívneho investovania</a:t>
            </a:r>
            <a:r>
              <a:rPr lang="sk-SK" sz="3600" b="1" smtClean="0"/>
              <a:t>   </a:t>
            </a:r>
            <a:endParaRPr lang="sk-SK" sz="3600" b="1"/>
          </a:p>
        </p:txBody>
      </p:sp>
      <p:sp>
        <p:nvSpPr>
          <p:cNvPr id="3076" name="Text Box 13"/>
          <p:cNvSpPr txBox="1">
            <a:spLocks noChangeArrowheads="1"/>
          </p:cNvSpPr>
          <p:nvPr/>
        </p:nvSpPr>
        <p:spPr bwMode="auto">
          <a:xfrm>
            <a:off x="879475" y="4437063"/>
            <a:ext cx="52562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k-SK"/>
              <a:t>Ján Foltán</a:t>
            </a:r>
          </a:p>
          <a:p>
            <a:r>
              <a:rPr lang="sk-SK"/>
              <a:t>riaditeľ odboru kapitálového trhu a poisťovníctva</a:t>
            </a:r>
          </a:p>
          <a:p>
            <a:endParaRPr lang="sk-SK"/>
          </a:p>
        </p:txBody>
      </p:sp>
      <p:sp>
        <p:nvSpPr>
          <p:cNvPr id="3077" name="Text Box 14"/>
          <p:cNvSpPr txBox="1">
            <a:spLocks noChangeArrowheads="1"/>
          </p:cNvSpPr>
          <p:nvPr/>
        </p:nvSpPr>
        <p:spPr bwMode="auto">
          <a:xfrm>
            <a:off x="3709988" y="5449888"/>
            <a:ext cx="15311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 smtClean="0"/>
              <a:t>26.apríl 2012</a:t>
            </a:r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sk-SK" smtClean="0">
                <a:solidFill>
                  <a:srgbClr val="0070C0"/>
                </a:solidFill>
              </a:rPr>
              <a:t>Nové FN a nové IS</a:t>
            </a:r>
            <a:r>
              <a:rPr lang="sk-SK" dirty="0" smtClean="0">
                <a:solidFill>
                  <a:srgbClr val="0070C0"/>
                </a:solidFill>
              </a:rPr>
              <a:t/>
            </a:r>
            <a:br>
              <a:rPr lang="sk-SK" dirty="0" smtClean="0">
                <a:solidFill>
                  <a:srgbClr val="0070C0"/>
                </a:solidFill>
              </a:rPr>
            </a:br>
            <a:endParaRPr lang="sk-SK" dirty="0">
              <a:solidFill>
                <a:srgbClr val="0070C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5184576"/>
          </a:xfrm>
        </p:spPr>
        <p:txBody>
          <a:bodyPr/>
          <a:lstStyle/>
          <a:p>
            <a:r>
              <a:rPr lang="sk-SK" dirty="0" smtClean="0"/>
              <a:t>Emisné kvóty – </a:t>
            </a:r>
            <a:r>
              <a:rPr lang="sk-SK" smtClean="0"/>
              <a:t>FN? </a:t>
            </a:r>
            <a:r>
              <a:rPr lang="sk-SK" sz="2400" i="1" smtClean="0"/>
              <a:t>SK podporuje, otázka legislatívno-technického riešenia, nejednota ČŠ</a:t>
            </a:r>
            <a:endParaRPr lang="sk-SK" sz="2400" dirty="0" smtClean="0"/>
          </a:p>
          <a:p>
            <a:r>
              <a:rPr lang="sk-SK" dirty="0" smtClean="0"/>
              <a:t>Dôvody – </a:t>
            </a:r>
            <a:r>
              <a:rPr lang="sk-SK" smtClean="0"/>
              <a:t>podvodné praktiky</a:t>
            </a:r>
            <a:endParaRPr lang="sk-SK" sz="2800" i="1" smtClean="0"/>
          </a:p>
          <a:p>
            <a:pPr>
              <a:buNone/>
            </a:pPr>
            <a:r>
              <a:rPr lang="sk-SK" sz="2800" i="1" smtClean="0"/>
              <a:t>    </a:t>
            </a:r>
          </a:p>
          <a:p>
            <a:r>
              <a:rPr lang="sk-SK" smtClean="0"/>
              <a:t>Úschova a správa FN – ako nová IS, presun z vedľaších služieb</a:t>
            </a:r>
          </a:p>
          <a:p>
            <a:pPr>
              <a:buNone/>
            </a:pP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778098"/>
          </a:xfrm>
        </p:spPr>
        <p:txBody>
          <a:bodyPr>
            <a:normAutofit fontScale="90000"/>
          </a:bodyPr>
          <a:lstStyle/>
          <a:p>
            <a:pPr lvl="0"/>
            <a:r>
              <a:rPr lang="sk-SK" smtClean="0">
                <a:solidFill>
                  <a:srgbClr val="0070C0"/>
                </a:solidFill>
              </a:rPr>
              <a:t>Povolenie </a:t>
            </a:r>
            <a:r>
              <a:rPr lang="sk-SK" dirty="0" smtClean="0">
                <a:solidFill>
                  <a:srgbClr val="0070C0"/>
                </a:solidFill>
              </a:rPr>
              <a:t>a organizačné požiadavky </a:t>
            </a:r>
            <a:r>
              <a:rPr lang="sk-SK" dirty="0" smtClean="0"/>
              <a:t/>
            </a:r>
            <a:br>
              <a:rPr lang="sk-SK" dirty="0" smtClean="0"/>
            </a:b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616624"/>
          </a:xfrm>
        </p:spPr>
        <p:txBody>
          <a:bodyPr>
            <a:normAutofit/>
          </a:bodyPr>
          <a:lstStyle/>
          <a:p>
            <a:pPr lvl="0"/>
            <a:r>
              <a:rPr lang="sk-SK" dirty="0" smtClean="0"/>
              <a:t>Nové požiadavky na </a:t>
            </a:r>
            <a:r>
              <a:rPr lang="sk-SK" err="1" smtClean="0"/>
              <a:t>Management</a:t>
            </a:r>
            <a:r>
              <a:rPr lang="sk-SK" smtClean="0"/>
              <a:t> body</a:t>
            </a:r>
            <a:endParaRPr lang="sk-SK" dirty="0" smtClean="0">
              <a:solidFill>
                <a:srgbClr val="0070C0"/>
              </a:solidFill>
            </a:endParaRPr>
          </a:p>
          <a:p>
            <a:pPr lvl="1"/>
            <a:r>
              <a:rPr lang="sk-SK" sz="2600" dirty="0" smtClean="0"/>
              <a:t>Fit &amp; </a:t>
            </a:r>
            <a:r>
              <a:rPr lang="sk-SK" sz="2600" dirty="0" err="1" smtClean="0"/>
              <a:t>proper</a:t>
            </a:r>
            <a:r>
              <a:rPr lang="sk-SK" sz="2600" dirty="0" smtClean="0"/>
              <a:t> </a:t>
            </a:r>
            <a:r>
              <a:rPr lang="sk-SK" sz="2600" dirty="0" err="1" smtClean="0"/>
              <a:t>criteria</a:t>
            </a:r>
            <a:r>
              <a:rPr lang="sk-SK" sz="2600" dirty="0" smtClean="0"/>
              <a:t> - primerané vedomosti, zručnosti a skúsenosti, </a:t>
            </a:r>
            <a:r>
              <a:rPr lang="sk-SK" sz="2600" u="sng" dirty="0" smtClean="0"/>
              <a:t>dostatok času</a:t>
            </a:r>
            <a:r>
              <a:rPr lang="sk-SK" sz="2600" dirty="0" smtClean="0"/>
              <a:t> (vymedzené kombinácie (1 výkonná riadiaca  +2 nevýkonné alebo 4 nevýkonné)</a:t>
            </a:r>
          </a:p>
          <a:p>
            <a:pPr lvl="1"/>
            <a:r>
              <a:rPr lang="sk-SK" sz="2600" dirty="0" smtClean="0"/>
              <a:t>čestne, bezúhonne a </a:t>
            </a:r>
            <a:r>
              <a:rPr lang="sk-SK" sz="2600" i="1" dirty="0" smtClean="0"/>
              <a:t>s nezávislým myslením</a:t>
            </a:r>
          </a:p>
          <a:p>
            <a:pPr lvl="1"/>
            <a:r>
              <a:rPr lang="sk-SK" sz="2600" dirty="0" smtClean="0"/>
              <a:t>kritéria rôznorodosti – rodová, veková, vzdelanostná, odborná a </a:t>
            </a:r>
            <a:r>
              <a:rPr lang="sk-SK" sz="2600" smtClean="0"/>
              <a:t>geografická rozmanitosť </a:t>
            </a:r>
            <a:r>
              <a:rPr lang="sk-SK" sz="2600" i="1" smtClean="0"/>
              <a:t>– zrejme vypadne</a:t>
            </a:r>
            <a:endParaRPr lang="sk-SK" sz="2600" i="1" dirty="0" smtClean="0"/>
          </a:p>
          <a:p>
            <a:pPr lvl="1"/>
            <a:r>
              <a:rPr lang="sk-SK" sz="2600" u="sng" dirty="0" smtClean="0"/>
              <a:t>nominačný výbor </a:t>
            </a:r>
            <a:r>
              <a:rPr lang="sk-SK" sz="2600" dirty="0" smtClean="0"/>
              <a:t>(ak vhodné a primerané) (zloženie: nevýkonní riadiaci) – posudzovanie dodržiavania požiadaviek na členov MB</a:t>
            </a:r>
          </a:p>
          <a:p>
            <a:pPr lvl="1"/>
            <a:r>
              <a:rPr lang="sk-SK" sz="2600" dirty="0" smtClean="0"/>
              <a:t>ESMA – reg. technické štandardy – bližšie definovaná náplň jednotlivých kritérií</a:t>
            </a:r>
          </a:p>
          <a:p>
            <a:pPr lvl="1"/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telef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143000"/>
            <a:ext cx="8208912" cy="4878288"/>
          </a:xfrm>
          <a:prstGeom prst="rect">
            <a:avLst/>
          </a:prstGeom>
        </p:spPr>
      </p:pic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23528" y="1340768"/>
            <a:ext cx="8640960" cy="5112568"/>
          </a:xfrm>
        </p:spPr>
        <p:txBody>
          <a:bodyPr>
            <a:normAutofit/>
          </a:bodyPr>
          <a:lstStyle/>
          <a:p>
            <a:r>
              <a:rPr lang="sk-SK" sz="3000" dirty="0" smtClean="0">
                <a:solidFill>
                  <a:schemeClr val="bg1"/>
                </a:solidFill>
              </a:rPr>
              <a:t>- nahrávanie tel. rozhovorov s klientmi a </a:t>
            </a:r>
            <a:r>
              <a:rPr lang="sk-SK" sz="3000" dirty="0" err="1" smtClean="0">
                <a:solidFill>
                  <a:schemeClr val="bg1"/>
                </a:solidFill>
              </a:rPr>
              <a:t>elektr</a:t>
            </a:r>
            <a:r>
              <a:rPr lang="sk-SK" sz="3000" dirty="0" smtClean="0">
                <a:solidFill>
                  <a:schemeClr val="bg1"/>
                </a:solidFill>
              </a:rPr>
              <a:t>. komunikácie</a:t>
            </a:r>
            <a:r>
              <a:rPr lang="sk-SK" sz="3000" dirty="0" smtClean="0">
                <a:solidFill>
                  <a:srgbClr val="FF0000"/>
                </a:solidFill>
              </a:rPr>
              <a:t> (Čl. 16, R 42</a:t>
            </a:r>
            <a:r>
              <a:rPr lang="sk-SK" sz="3000" dirty="0" smtClean="0">
                <a:solidFill>
                  <a:schemeClr val="bg1"/>
                </a:solidFill>
              </a:rPr>
              <a:t>) ktoré sa týkajú minimálne transakcií uzatvorených pri obchodovaní na vlastný</a:t>
            </a:r>
          </a:p>
          <a:p>
            <a:pPr indent="14288">
              <a:buNone/>
            </a:pPr>
            <a:r>
              <a:rPr lang="sk-SK" sz="3000" dirty="0" smtClean="0">
                <a:solidFill>
                  <a:schemeClr val="bg1"/>
                </a:solidFill>
              </a:rPr>
              <a:t>účet a pokynov klienta, keď sa služby prijímania a odosielania pokynov a služby vykonávania </a:t>
            </a:r>
            <a:r>
              <a:rPr lang="nb-NO" sz="3000" dirty="0" smtClean="0">
                <a:solidFill>
                  <a:schemeClr val="bg1"/>
                </a:solidFill>
              </a:rPr>
              <a:t>pokynov poskytujú v mene klienta</a:t>
            </a:r>
          </a:p>
          <a:p>
            <a:r>
              <a:rPr lang="sk-SK" sz="3000" dirty="0" smtClean="0">
                <a:solidFill>
                  <a:schemeClr val="bg1"/>
                </a:solidFill>
              </a:rPr>
              <a:t>- záznamy sa archivujú </a:t>
            </a:r>
            <a:r>
              <a:rPr lang="sk-SK" sz="3000" dirty="0" smtClean="0">
                <a:solidFill>
                  <a:srgbClr val="FF0000"/>
                </a:solidFill>
              </a:rPr>
              <a:t>3 roky </a:t>
            </a:r>
            <a:r>
              <a:rPr lang="sk-SK" sz="3000" dirty="0" smtClean="0">
                <a:solidFill>
                  <a:schemeClr val="bg1"/>
                </a:solidFill>
              </a:rPr>
              <a:t>(SK je za 5 rokov)</a:t>
            </a:r>
          </a:p>
          <a:p>
            <a:pPr>
              <a:buNone/>
            </a:pPr>
            <a:endParaRPr lang="sk-SK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sk-SK" dirty="0" smtClean="0">
                <a:solidFill>
                  <a:srgbClr val="0070C0"/>
                </a:solidFill>
              </a:rPr>
              <a:t>Organizačné požiadavky</a:t>
            </a:r>
            <a:endParaRPr lang="sk-SK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/>
          <a:lstStyle/>
          <a:p>
            <a:r>
              <a:rPr lang="sk-SK" smtClean="0">
                <a:solidFill>
                  <a:srgbClr val="0070C0"/>
                </a:solidFill>
              </a:rPr>
              <a:t>Ochrana </a:t>
            </a:r>
            <a:r>
              <a:rPr lang="sk-SK" dirty="0" smtClean="0">
                <a:solidFill>
                  <a:srgbClr val="0070C0"/>
                </a:solidFill>
              </a:rPr>
              <a:t>investorov</a:t>
            </a:r>
            <a:endParaRPr lang="sk-SK" dirty="0">
              <a:solidFill>
                <a:srgbClr val="0070C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688632"/>
          </a:xfrm>
        </p:spPr>
        <p:txBody>
          <a:bodyPr>
            <a:normAutofit lnSpcReduction="10000"/>
          </a:bodyPr>
          <a:lstStyle/>
          <a:p>
            <a:r>
              <a:rPr lang="sk-SK" dirty="0" smtClean="0"/>
              <a:t>Investičné poradenstvo </a:t>
            </a:r>
          </a:p>
          <a:p>
            <a:pPr lvl="1">
              <a:buFont typeface="Wingdings" pitchFamily="2" charset="2"/>
              <a:buChar char="Ø"/>
            </a:pPr>
            <a:r>
              <a:rPr lang="sk-SK" dirty="0" smtClean="0"/>
              <a:t>  povinnosť informovať klienta:</a:t>
            </a:r>
          </a:p>
          <a:p>
            <a:pPr lvl="2">
              <a:buFont typeface="Wingdings" pitchFamily="2" charset="2"/>
              <a:buChar char="Ø"/>
            </a:pPr>
            <a:r>
              <a:rPr lang="sk-SK" dirty="0" smtClean="0"/>
              <a:t>či na nezávislom základe a či na širokej/užšej analýze trhu, a či IS poskytne klientovi priebežné posúdenie vhodnosti FN odporúčaných klientom</a:t>
            </a:r>
          </a:p>
          <a:p>
            <a:pPr lvl="3"/>
            <a:r>
              <a:rPr lang="sk-SK" dirty="0" smtClean="0"/>
              <a:t>Ak na nezávislom základe - posúdi dostatočne veľký počet FN dostupných na trhu (diverzifikované podľa typu a emitentov alebo poskytovateľov produktov, a nemali by byť obmedzené na FN emitované alebo poskytnuté subjektmi, ktoré majú úzke prepojenie s investičnou spoločnosťou;</a:t>
            </a:r>
          </a:p>
          <a:p>
            <a:pPr marL="900113" lvl="2" indent="-368300">
              <a:buFont typeface="Wingdings" pitchFamily="2" charset="2"/>
              <a:buChar char="Ø"/>
            </a:pPr>
            <a:r>
              <a:rPr lang="sk-SK" sz="2800" dirty="0" smtClean="0"/>
              <a:t>Zákaz </a:t>
            </a:r>
            <a:r>
              <a:rPr lang="sk-SK" sz="2800" dirty="0" err="1" smtClean="0"/>
              <a:t>inducementov</a:t>
            </a:r>
            <a:r>
              <a:rPr lang="sk-SK" sz="2800" dirty="0" smtClean="0"/>
              <a:t> pre IP a pri riadení portfólia</a:t>
            </a:r>
          </a:p>
          <a:p>
            <a:pPr lvl="0"/>
            <a:r>
              <a:rPr lang="sk-SK" dirty="0" err="1" smtClean="0"/>
              <a:t>PRIPSy</a:t>
            </a:r>
            <a:r>
              <a:rPr lang="sk-SK" dirty="0" smtClean="0"/>
              <a:t> – iba vkladové produkty </a:t>
            </a:r>
          </a:p>
          <a:p>
            <a:pPr lvl="1"/>
            <a:r>
              <a:rPr lang="sk-SK" dirty="0" err="1" smtClean="0"/>
              <a:t>Cross-selling</a:t>
            </a:r>
            <a:r>
              <a:rPr lang="sk-SK" dirty="0" smtClean="0"/>
              <a:t> – či samostatne a ak áno – náklady a poplatky separátne</a:t>
            </a:r>
          </a:p>
          <a:p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sk-SK" smtClean="0">
                <a:solidFill>
                  <a:srgbClr val="0070C0"/>
                </a:solidFill>
              </a:rPr>
              <a:t>Viazaní </a:t>
            </a:r>
            <a:r>
              <a:rPr lang="sk-SK" dirty="0" smtClean="0">
                <a:solidFill>
                  <a:srgbClr val="0070C0"/>
                </a:solidFill>
              </a:rPr>
              <a:t>agenti</a:t>
            </a:r>
            <a:endParaRPr lang="sk-SK" dirty="0">
              <a:solidFill>
                <a:srgbClr val="0070C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0" y="1124744"/>
            <a:ext cx="8964488" cy="5001419"/>
          </a:xfrm>
        </p:spPr>
        <p:txBody>
          <a:bodyPr>
            <a:normAutofit fontScale="85000" lnSpcReduction="20000"/>
          </a:bodyPr>
          <a:lstStyle/>
          <a:p>
            <a:r>
              <a:rPr lang="sk-SK" smtClean="0"/>
              <a:t>Slobodné </a:t>
            </a:r>
            <a:r>
              <a:rPr lang="sk-SK" dirty="0" smtClean="0"/>
              <a:t>poskytovanie služieb</a:t>
            </a:r>
          </a:p>
          <a:p>
            <a:pPr lvl="1">
              <a:buFont typeface="Wingdings" pitchFamily="2" charset="2"/>
              <a:buChar char="Ø"/>
            </a:pPr>
            <a:r>
              <a:rPr lang="sk-SK" sz="2600" dirty="0" smtClean="0"/>
              <a:t>Povinnosť nahlásiť CA (NBS)</a:t>
            </a:r>
          </a:p>
          <a:p>
            <a:pPr lvl="1">
              <a:buFont typeface="Wingdings" pitchFamily="2" charset="2"/>
              <a:buChar char="Ø"/>
            </a:pPr>
            <a:r>
              <a:rPr lang="sk-SK" sz="2600" dirty="0" smtClean="0"/>
              <a:t>NBS oznámi CA hostiteľského ČŠ do 1 mesiaca od prijatia oznámenia VA</a:t>
            </a:r>
          </a:p>
          <a:p>
            <a:pPr lvl="1">
              <a:buFont typeface="Wingdings" pitchFamily="2" charset="2"/>
              <a:buChar char="Ø"/>
            </a:pPr>
            <a:r>
              <a:rPr lang="sk-SK" sz="2600" dirty="0" smtClean="0"/>
              <a:t>CA hostiteľského ČŠ musí zverejniť</a:t>
            </a:r>
          </a:p>
          <a:p>
            <a:pPr lvl="1">
              <a:buFont typeface="Wingdings" pitchFamily="2" charset="2"/>
              <a:buChar char="Ø"/>
            </a:pPr>
            <a:r>
              <a:rPr lang="sk-SK" sz="2600" dirty="0" smtClean="0"/>
              <a:t>Rovnaký režim pre úverové inštitúcie</a:t>
            </a:r>
          </a:p>
          <a:p>
            <a:pPr marL="355600" lvl="1" indent="-355600">
              <a:buFont typeface="Arial" pitchFamily="34" charset="0"/>
              <a:buChar char="•"/>
            </a:pPr>
            <a:r>
              <a:rPr lang="sk-SK" sz="3200" dirty="0" smtClean="0"/>
              <a:t>Cez pobočku – doplnený režim pre úverové inštitúcie </a:t>
            </a:r>
          </a:p>
          <a:p>
            <a:pPr hangingPunct="0"/>
            <a:r>
              <a:rPr lang="sk-SK" dirty="0" smtClean="0"/>
              <a:t>Ide o právnické alebo fyzické osoby vykonávajúce činnosť pre jednu inú osobu</a:t>
            </a:r>
          </a:p>
          <a:p>
            <a:pPr hangingPunct="0"/>
            <a:r>
              <a:rPr lang="sk-SK" dirty="0" smtClean="0"/>
              <a:t>SK: v prípade viazaných agentov – bez povolenia na vykonávanie činnosti a notifikácie ESME - iba registrácia  -veľký počet  (v praxi niekoľko tisíc subjektov) </a:t>
            </a:r>
          </a:p>
          <a:p>
            <a:pPr hangingPunct="0">
              <a:buNone/>
            </a:pPr>
            <a:r>
              <a:rPr lang="sk-SK" dirty="0" smtClean="0"/>
              <a:t>	</a:t>
            </a:r>
          </a:p>
          <a:p>
            <a:pPr marL="355600" lvl="1" indent="-355600">
              <a:buFont typeface="Arial" pitchFamily="34" charset="0"/>
              <a:buChar char="•"/>
            </a:pPr>
            <a:endParaRPr lang="sk-SK" sz="3200" dirty="0" smtClean="0"/>
          </a:p>
          <a:p>
            <a:pPr marL="755650" lvl="2" indent="-355600">
              <a:buFont typeface="Wingdings" pitchFamily="2" charset="2"/>
              <a:buChar char="Ø"/>
            </a:pPr>
            <a:endParaRPr lang="sk-SK" dirty="0" smtClean="0"/>
          </a:p>
          <a:p>
            <a:pPr marL="755650" lvl="2" indent="-355600">
              <a:buNone/>
            </a:pPr>
            <a:endParaRPr lang="sk-SK" sz="2600" dirty="0" smtClean="0"/>
          </a:p>
          <a:p>
            <a:pPr lvl="1" indent="-742950">
              <a:buFont typeface="Arial" pitchFamily="34" charset="0"/>
              <a:buChar char="•"/>
              <a:tabLst>
                <a:tab pos="355600" algn="l"/>
              </a:tabLst>
            </a:pPr>
            <a:endParaRPr lang="sk-SK" dirty="0" smtClean="0"/>
          </a:p>
          <a:p>
            <a:pPr lvl="1"/>
            <a:endParaRPr lang="sk-SK" dirty="0" smtClean="0"/>
          </a:p>
          <a:p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908720"/>
          </a:xfrm>
        </p:spPr>
        <p:txBody>
          <a:bodyPr>
            <a:normAutofit/>
          </a:bodyPr>
          <a:lstStyle/>
          <a:p>
            <a:r>
              <a:rPr lang="sk-SK" smtClean="0">
                <a:solidFill>
                  <a:srgbClr val="0070C0"/>
                </a:solidFill>
              </a:rPr>
              <a:t>Posilnené právomoci dohľadu</a:t>
            </a:r>
            <a:endParaRPr lang="sk-SK" dirty="0">
              <a:solidFill>
                <a:srgbClr val="0070C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472608"/>
          </a:xfrm>
        </p:spPr>
        <p:txBody>
          <a:bodyPr>
            <a:normAutofit fontScale="77500" lnSpcReduction="20000"/>
          </a:bodyPr>
          <a:lstStyle/>
          <a:p>
            <a:r>
              <a:rPr lang="sk-SK" dirty="0" smtClean="0">
                <a:solidFill>
                  <a:srgbClr val="0070C0"/>
                </a:solidFill>
              </a:rPr>
              <a:t>Čl. 72, R 95</a:t>
            </a:r>
          </a:p>
          <a:p>
            <a:pPr algn="just"/>
            <a:r>
              <a:rPr lang="sk-SK" smtClean="0">
                <a:solidFill>
                  <a:srgbClr val="0070C0"/>
                </a:solidFill>
              </a:rPr>
              <a:t>dohľad </a:t>
            </a:r>
            <a:r>
              <a:rPr lang="sk-SK" dirty="0" smtClean="0">
                <a:solidFill>
                  <a:srgbClr val="0070C0"/>
                </a:solidFill>
              </a:rPr>
              <a:t>môže požadovať:</a:t>
            </a:r>
          </a:p>
          <a:p>
            <a:pPr lvl="1" algn="just"/>
            <a:r>
              <a:rPr lang="sk-SK" dirty="0" smtClean="0"/>
              <a:t>ukončenie postupu/správania v </a:t>
            </a:r>
            <a:r>
              <a:rPr lang="pl-PL" dirty="0" smtClean="0"/>
              <a:t>protiklade s MiFIRom a s ustanoveniami </a:t>
            </a:r>
            <a:r>
              <a:rPr lang="sk-SK" dirty="0" smtClean="0"/>
              <a:t>prijatými pri vykonávaní tejto smernice a zdržať sa opakovaného  postupu alebo správania</a:t>
            </a:r>
          </a:p>
          <a:p>
            <a:pPr lvl="1"/>
            <a:r>
              <a:rPr lang="pl-PL" dirty="0" smtClean="0"/>
              <a:t>zmrazenie/zaistenie aktív</a:t>
            </a:r>
          </a:p>
          <a:p>
            <a:pPr lvl="1"/>
            <a:r>
              <a:rPr lang="sk-SK" dirty="0" smtClean="0"/>
              <a:t>prijať akýkoľvek opatrenia  aby IS a RT naďalej dodržiavali zákon</a:t>
            </a:r>
          </a:p>
          <a:p>
            <a:pPr lvl="1"/>
            <a:r>
              <a:rPr lang="sk-SK" dirty="0" smtClean="0"/>
              <a:t>pozastavenie obchodovania/vylúčenie FN z obchodovania na RT/OP</a:t>
            </a:r>
            <a:endParaRPr lang="pl-PL" dirty="0" smtClean="0"/>
          </a:p>
          <a:p>
            <a:pPr lvl="1" algn="just"/>
            <a:r>
              <a:rPr lang="sk-SK" dirty="0" smtClean="0"/>
              <a:t>obmedziť schopnosť každej osoby uzavrieť kontrakt o komoditnom deriváte (</a:t>
            </a:r>
            <a:r>
              <a:rPr lang="sk-SK" dirty="0" err="1" smtClean="0"/>
              <a:t>prostr</a:t>
            </a:r>
            <a:r>
              <a:rPr lang="sk-SK" dirty="0" smtClean="0"/>
              <a:t>. zavedenia nediskriminačných obmedzení pozícií alebo počtu takýchto derivátových kontraktov na podkladový trh, ktorý môže uzavrieť daná kategória osôb za určité obdobie, v prípade potreby s cieľom zabezpečiť integritu a riadne fungovanie dotknutých trhov</a:t>
            </a:r>
          </a:p>
          <a:p>
            <a:pPr lvl="1" algn="just"/>
            <a:r>
              <a:rPr lang="sk-SK" dirty="0" smtClean="0"/>
              <a:t>vydávať verejné oznámenia</a:t>
            </a:r>
            <a:endParaRPr lang="sk-SK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váhyJP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764704"/>
            <a:ext cx="8640960" cy="6093296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sk-SK" dirty="0" smtClean="0">
                <a:solidFill>
                  <a:srgbClr val="0070C0"/>
                </a:solidFill>
              </a:rPr>
              <a:t>Sankcie</a:t>
            </a:r>
            <a:endParaRPr lang="sk-SK" dirty="0">
              <a:solidFill>
                <a:srgbClr val="0070C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23528" y="692696"/>
            <a:ext cx="8820472" cy="6165304"/>
          </a:xfrm>
        </p:spPr>
        <p:txBody>
          <a:bodyPr>
            <a:normAutofit fontScale="47500" lnSpcReduction="20000"/>
          </a:bodyPr>
          <a:lstStyle/>
          <a:p>
            <a:pPr marL="355600" indent="-355600" algn="just"/>
            <a:r>
              <a:rPr lang="sk-SK" sz="4400" b="1" dirty="0" smtClean="0">
                <a:solidFill>
                  <a:srgbClr val="0070C0"/>
                </a:solidFill>
              </a:rPr>
              <a:t>Čl. 75 -77, R 95 - 101</a:t>
            </a:r>
          </a:p>
          <a:p>
            <a:pPr marL="355600" indent="-355600" algn="just"/>
            <a:r>
              <a:rPr lang="sk-SK" b="1" dirty="0" smtClean="0"/>
              <a:t>Princípy:</a:t>
            </a:r>
          </a:p>
          <a:p>
            <a:pPr marL="723900" lvl="1" indent="-368300" algn="just"/>
            <a:r>
              <a:rPr lang="sk-SK" sz="3300" dirty="0" smtClean="0"/>
              <a:t>voči </a:t>
            </a:r>
            <a:r>
              <a:rPr lang="sk-SK" sz="3300" b="1" dirty="0" smtClean="0"/>
              <a:t>FO/PO/</a:t>
            </a:r>
            <a:r>
              <a:rPr lang="sk-SK" sz="3300" dirty="0" smtClean="0"/>
              <a:t>IS zodpovedným za porušenie,</a:t>
            </a:r>
          </a:p>
          <a:p>
            <a:pPr marL="723900" lvl="1" indent="-368300" algn="just"/>
            <a:r>
              <a:rPr lang="sk-SK" sz="3300" b="1" dirty="0" smtClean="0"/>
              <a:t>CA</a:t>
            </a:r>
            <a:r>
              <a:rPr lang="sk-SK" sz="3300" dirty="0" smtClean="0"/>
              <a:t> k dispozícii </a:t>
            </a:r>
            <a:r>
              <a:rPr lang="sk-SK" sz="3300" b="1" dirty="0" smtClean="0"/>
              <a:t>min. súbor admin. sankcií a opatrení </a:t>
            </a:r>
            <a:r>
              <a:rPr lang="sk-SK" sz="3300" dirty="0" smtClean="0"/>
              <a:t>- odobratie povolenia, verejné vyhlásenie, prepustenie manažmentu, admin. peňažné sankcie</a:t>
            </a:r>
          </a:p>
          <a:p>
            <a:pPr marL="723900" lvl="1" indent="-368300" algn="just"/>
            <a:r>
              <a:rPr lang="sk-SK" sz="3300" b="1" dirty="0" smtClean="0"/>
              <a:t>max. úroveň </a:t>
            </a:r>
            <a:r>
              <a:rPr lang="sk-SK" sz="3300" dirty="0" smtClean="0"/>
              <a:t>admin. peňažných </a:t>
            </a:r>
            <a:r>
              <a:rPr lang="sk-SK" sz="3300" b="1" dirty="0" smtClean="0"/>
              <a:t>sankcií</a:t>
            </a:r>
            <a:r>
              <a:rPr lang="sk-SK" sz="3300" dirty="0" smtClean="0"/>
              <a:t> stanovená vo vnútroštátnych PP by mala byť vyššia ako zisky vyplývajúce z porušenia, ak ich možno určiť, a v každom prípade by nemala byť nižšia ako úroveň stanovená v smernici (do10% obratu PO, pre FO max 5 mil. eur, max. dvojnásobok zisku plynúceho z porušenia)</a:t>
            </a:r>
          </a:p>
          <a:p>
            <a:pPr marL="723900" lvl="1" indent="-368300" algn="just">
              <a:buNone/>
            </a:pPr>
            <a:endParaRPr lang="sk-SK" dirty="0" smtClean="0"/>
          </a:p>
          <a:p>
            <a:pPr marL="355600" indent="-355600" algn="just"/>
            <a:r>
              <a:rPr lang="sk-SK" b="1" dirty="0" smtClean="0"/>
              <a:t>Kritériá</a:t>
            </a:r>
            <a:r>
              <a:rPr lang="sk-SK" dirty="0" smtClean="0"/>
              <a:t>, na ktoré prihliadajú CA pri určovaní typu a úrovne sankcie:</a:t>
            </a:r>
          </a:p>
          <a:p>
            <a:pPr marL="723900" lvl="1" indent="-368300" algn="just"/>
            <a:r>
              <a:rPr lang="it-IT" sz="3300" dirty="0" smtClean="0"/>
              <a:t>závažnos</a:t>
            </a:r>
            <a:r>
              <a:rPr lang="sk-SK" sz="3300" dirty="0" smtClean="0"/>
              <a:t>ť</a:t>
            </a:r>
            <a:r>
              <a:rPr lang="it-IT" sz="3300" dirty="0" smtClean="0"/>
              <a:t> a trvani</a:t>
            </a:r>
            <a:r>
              <a:rPr lang="sk-SK" sz="3300" dirty="0" smtClean="0"/>
              <a:t>e</a:t>
            </a:r>
            <a:r>
              <a:rPr lang="it-IT" sz="3300" dirty="0" smtClean="0"/>
              <a:t> porušenia</a:t>
            </a:r>
            <a:endParaRPr lang="sk-SK" sz="3300" dirty="0" smtClean="0"/>
          </a:p>
          <a:p>
            <a:pPr marL="723900" lvl="1" indent="-368300" algn="just"/>
            <a:r>
              <a:rPr lang="sk-SK" sz="3300" dirty="0" smtClean="0"/>
              <a:t>miera zodpovednosti FO/PO, finančnej sily zodpovednej FO/PO podľa celkového obratu zodpovednej PO alebo ročného príjmu zodpovednej FO </a:t>
            </a:r>
          </a:p>
          <a:p>
            <a:pPr marL="723900" lvl="1" indent="-368300" algn="just"/>
            <a:r>
              <a:rPr lang="sk-SK" sz="3300" dirty="0" smtClean="0"/>
              <a:t>rozsah dosiahnutých ziskov/strát, ktorým zabránila zodpovedná FO/PO (ak ich možno určiť)</a:t>
            </a:r>
          </a:p>
          <a:p>
            <a:pPr marL="723900" lvl="1" indent="-368300" algn="just"/>
            <a:r>
              <a:rPr lang="sk-SK" sz="3300" dirty="0" smtClean="0"/>
              <a:t>straty vzniknuté tretím stranám (ak ich možno určiť)</a:t>
            </a:r>
          </a:p>
          <a:p>
            <a:pPr marL="723900" lvl="1" indent="-368300" algn="just"/>
            <a:r>
              <a:rPr lang="pl-PL" sz="3300" dirty="0" smtClean="0"/>
              <a:t>ochota spolupracovať</a:t>
            </a:r>
            <a:r>
              <a:rPr lang="sk-SK" sz="3300" dirty="0" smtClean="0"/>
              <a:t> FO/PO s CA</a:t>
            </a:r>
          </a:p>
          <a:p>
            <a:pPr marL="723900" lvl="1" indent="-368300" algn="just"/>
            <a:r>
              <a:rPr lang="sk-SK" sz="3300" dirty="0" smtClean="0"/>
              <a:t>predchádzajúce porušenia FO alebo PO</a:t>
            </a:r>
          </a:p>
          <a:p>
            <a:pPr marL="723900" lvl="1" indent="-368300" algn="just">
              <a:buNone/>
            </a:pPr>
            <a:r>
              <a:rPr lang="sk-SK" dirty="0" smtClean="0"/>
              <a:t> </a:t>
            </a:r>
            <a:endParaRPr lang="pl-PL" dirty="0" smtClean="0"/>
          </a:p>
          <a:p>
            <a:pPr marL="355600" lvl="1" indent="-355600" algn="just">
              <a:buFont typeface="Arial" pitchFamily="34" charset="0"/>
              <a:buChar char="•"/>
            </a:pPr>
            <a:r>
              <a:rPr lang="pl-PL" sz="3200" b="1" dirty="0" smtClean="0"/>
              <a:t>Uplatnené sankcie a opatrenia by sa </a:t>
            </a:r>
            <a:r>
              <a:rPr lang="pl-PL" sz="3200" b="1" smtClean="0"/>
              <a:t>mali zverejniť </a:t>
            </a:r>
            <a:r>
              <a:rPr lang="pl-PL" sz="3200" smtClean="0"/>
              <a:t>– zrejme bude zmiernené</a:t>
            </a:r>
            <a:endParaRPr lang="sk-SK" sz="3200" dirty="0" smtClean="0"/>
          </a:p>
          <a:p>
            <a:pPr marL="355600" lvl="1" indent="-355600" algn="just">
              <a:buFont typeface="Arial" pitchFamily="34" charset="0"/>
              <a:buChar char="•"/>
            </a:pPr>
            <a:r>
              <a:rPr lang="sk-SK" sz="3200" b="1" dirty="0" smtClean="0"/>
              <a:t>Vhodný mechanizmus  podávanie správ o porušeniach v rámci IS</a:t>
            </a:r>
          </a:p>
          <a:p>
            <a:endParaRPr lang="sk-SK" dirty="0" smtClean="0"/>
          </a:p>
          <a:p>
            <a:r>
              <a:rPr lang="sk-SK" dirty="0" smtClean="0"/>
              <a:t>Návrh neobsahuje</a:t>
            </a:r>
            <a:r>
              <a:rPr lang="sk-SK" b="1" dirty="0" smtClean="0"/>
              <a:t> trestnoprávne sankcie</a:t>
            </a:r>
            <a:endParaRPr lang="sk-SK" dirty="0" smtClean="0"/>
          </a:p>
          <a:p>
            <a:pPr>
              <a:buNone/>
            </a:pP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k-SK" dirty="0" smtClean="0">
                <a:solidFill>
                  <a:srgbClr val="0070C0"/>
                </a:solidFill>
              </a:rPr>
              <a:t>Oblasti úpravy </a:t>
            </a:r>
            <a:br>
              <a:rPr lang="sk-SK" dirty="0" smtClean="0">
                <a:solidFill>
                  <a:srgbClr val="0070C0"/>
                </a:solidFill>
              </a:rPr>
            </a:br>
            <a:r>
              <a:rPr lang="sk-SK" dirty="0" err="1" smtClean="0">
                <a:solidFill>
                  <a:srgbClr val="0070C0"/>
                </a:solidFill>
              </a:rPr>
              <a:t>MiFIR</a:t>
            </a:r>
            <a:endParaRPr lang="sk-SK" dirty="0">
              <a:solidFill>
                <a:srgbClr val="0070C0"/>
              </a:solidFill>
            </a:endParaRPr>
          </a:p>
        </p:txBody>
      </p:sp>
      <p:graphicFrame>
        <p:nvGraphicFramePr>
          <p:cNvPr id="4" name="Zástupný symbol obsahu 3"/>
          <p:cNvGraphicFramePr>
            <a:graphicFrameLocks noGrp="1"/>
          </p:cNvGraphicFramePr>
          <p:nvPr>
            <p:ph idx="1"/>
          </p:nvPr>
        </p:nvGraphicFramePr>
        <p:xfrm>
          <a:off x="0" y="1052736"/>
          <a:ext cx="9144000" cy="619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50106"/>
          </a:xfrm>
        </p:spPr>
        <p:txBody>
          <a:bodyPr>
            <a:normAutofit/>
          </a:bodyPr>
          <a:lstStyle/>
          <a:p>
            <a:r>
              <a:rPr lang="sk-SK" sz="3600" smtClean="0">
                <a:solidFill>
                  <a:srgbClr val="0070C0"/>
                </a:solidFill>
              </a:rPr>
              <a:t>Konsolidácia </a:t>
            </a:r>
            <a:r>
              <a:rPr lang="sk-SK" sz="3600" dirty="0" smtClean="0">
                <a:solidFill>
                  <a:srgbClr val="0070C0"/>
                </a:solidFill>
              </a:rPr>
              <a:t>dát</a:t>
            </a:r>
            <a:endParaRPr lang="sk-SK" sz="3600" dirty="0">
              <a:solidFill>
                <a:srgbClr val="0070C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23528" y="908720"/>
            <a:ext cx="8640960" cy="5217443"/>
          </a:xfrm>
        </p:spPr>
        <p:txBody>
          <a:bodyPr/>
          <a:lstStyle/>
          <a:p>
            <a:r>
              <a:rPr lang="sk-SK" sz="2600" i="1" smtClean="0"/>
              <a:t>Služby </a:t>
            </a:r>
            <a:r>
              <a:rPr lang="sk-SK" sz="2600" i="1" dirty="0" smtClean="0"/>
              <a:t>oznamovania </a:t>
            </a:r>
            <a:r>
              <a:rPr lang="sk-SK" sz="2600" i="1" smtClean="0"/>
              <a:t>údajov </a:t>
            </a:r>
            <a:r>
              <a:rPr lang="sk-SK" sz="2600" smtClean="0"/>
              <a:t>- </a:t>
            </a:r>
            <a:r>
              <a:rPr lang="sk-SK" sz="2600" dirty="0" smtClean="0"/>
              <a:t>iba subjekty s </a:t>
            </a:r>
            <a:r>
              <a:rPr lang="sk-SK" sz="2600" smtClean="0"/>
              <a:t>povolením dohľadu ČŠ   </a:t>
            </a:r>
            <a:r>
              <a:rPr lang="sk-SK" sz="2000" smtClean="0">
                <a:solidFill>
                  <a:srgbClr val="0070C0"/>
                </a:solidFill>
              </a:rPr>
              <a:t>APA - Approved Publication Arrangement </a:t>
            </a:r>
          </a:p>
          <a:p>
            <a:pPr>
              <a:buNone/>
            </a:pPr>
            <a:r>
              <a:rPr lang="sk-SK" sz="2000" smtClean="0">
                <a:solidFill>
                  <a:srgbClr val="0070C0"/>
                </a:solidFill>
              </a:rPr>
              <a:t>                                  CTP - Consolidated Tape Providers</a:t>
            </a:r>
          </a:p>
          <a:p>
            <a:pPr>
              <a:buNone/>
            </a:pPr>
            <a:r>
              <a:rPr lang="sk-SK" sz="2000" smtClean="0">
                <a:solidFill>
                  <a:srgbClr val="0070C0"/>
                </a:solidFill>
              </a:rPr>
              <a:t>                                  ARM - Approved Reporting Mechanisms </a:t>
            </a:r>
            <a:endParaRPr lang="sk-SK" sz="2000" dirty="0" smtClean="0"/>
          </a:p>
          <a:p>
            <a:r>
              <a:rPr lang="sk-SK" sz="2600" dirty="0" smtClean="0"/>
              <a:t>Povolenie platné v rámci celej EÚ</a:t>
            </a:r>
          </a:p>
          <a:p>
            <a:r>
              <a:rPr lang="sk-SK" sz="2600" dirty="0" smtClean="0"/>
              <a:t>ESMA - zoznam všetkých poskytovateľov služieb oznamovania údajov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sk-SK" sz="2600" dirty="0" smtClean="0"/>
              <a:t>Poskytovatelia služieb oznamovania údajov - RT, MTF, OTF (pôvodne sa zamýšľal aj iný subjekt)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sk-SK" sz="2600" dirty="0" smtClean="0"/>
              <a:t>Implementačné akty – podrobnosti o obsahu, formáte a správ o obchodovaní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sk-SK" sz="2400" dirty="0" smtClean="0"/>
          </a:p>
          <a:p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sk-SK" dirty="0" smtClean="0">
                <a:solidFill>
                  <a:srgbClr val="0070C0"/>
                </a:solidFill>
                <a:latin typeface="Arial Narrow" pitchFamily="34" charset="0"/>
              </a:rPr>
              <a:t>Obchodovanie s derivátmi</a:t>
            </a:r>
            <a:endParaRPr lang="sk-SK" dirty="0">
              <a:solidFill>
                <a:srgbClr val="0070C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r>
              <a:rPr lang="sk-SK" smtClean="0"/>
              <a:t>Dodržanie </a:t>
            </a:r>
            <a:r>
              <a:rPr lang="sk-SK" dirty="0" smtClean="0"/>
              <a:t>záväzku G 20 – obchodovanie s derivátmi na organizovaných OP (RT, MTF, OTF)</a:t>
            </a:r>
          </a:p>
          <a:p>
            <a:r>
              <a:rPr lang="sk-SK" dirty="0" smtClean="0"/>
              <a:t>nad hodnotu určenú v </a:t>
            </a:r>
            <a:r>
              <a:rPr lang="sk-SK" dirty="0" err="1" smtClean="0"/>
              <a:t>EMIRe</a:t>
            </a:r>
            <a:endParaRPr lang="sk-SK" dirty="0" smtClean="0"/>
          </a:p>
          <a:p>
            <a:r>
              <a:rPr lang="sk-SK" dirty="0" smtClean="0"/>
              <a:t>EK + ESMA – zoznam derivátov </a:t>
            </a:r>
          </a:p>
          <a:p>
            <a:r>
              <a:rPr lang="sk-SK" dirty="0" smtClean="0"/>
              <a:t>Zúčtovanie cez CCP</a:t>
            </a:r>
          </a:p>
          <a:p>
            <a:r>
              <a:rPr lang="sk-SK" dirty="0" smtClean="0"/>
              <a:t>ESMA – register derivátov</a:t>
            </a:r>
            <a:endParaRPr lang="sk-SK" dirty="0"/>
          </a:p>
        </p:txBody>
      </p:sp>
      <p:pic>
        <p:nvPicPr>
          <p:cNvPr id="13316" name="Picture 4" descr="http://www.esma.europa.eu/system/files/imagecache/928x150/esma-visuel_v7.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1864" y="4869160"/>
            <a:ext cx="9185864" cy="1988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0070C0"/>
                </a:solidFill>
              </a:rPr>
              <a:t>ISD  </a:t>
            </a:r>
            <a:r>
              <a:rPr lang="sk-SK" dirty="0" err="1" smtClean="0">
                <a:solidFill>
                  <a:srgbClr val="0070C0"/>
                </a:solidFill>
              </a:rPr>
              <a:t>MiFID</a:t>
            </a:r>
            <a:r>
              <a:rPr lang="sk-SK" dirty="0" smtClean="0">
                <a:solidFill>
                  <a:srgbClr val="0070C0"/>
                </a:solidFill>
              </a:rPr>
              <a:t>  </a:t>
            </a:r>
            <a:r>
              <a:rPr lang="sk-SK" dirty="0" err="1" smtClean="0">
                <a:solidFill>
                  <a:srgbClr val="0070C0"/>
                </a:solidFill>
              </a:rPr>
              <a:t>MiFID</a:t>
            </a:r>
            <a:r>
              <a:rPr lang="sk-SK" dirty="0" smtClean="0">
                <a:solidFill>
                  <a:srgbClr val="0070C0"/>
                </a:solidFill>
              </a:rPr>
              <a:t> II</a:t>
            </a:r>
            <a:endParaRPr lang="sk-SK" dirty="0">
              <a:solidFill>
                <a:srgbClr val="0070C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54075" indent="-854075">
              <a:buNone/>
              <a:tabLst>
                <a:tab pos="854075" algn="l"/>
              </a:tabLst>
            </a:pPr>
            <a:r>
              <a:rPr lang="sk-SK" b="1" dirty="0" smtClean="0"/>
              <a:t>ISD:</a:t>
            </a:r>
            <a:r>
              <a:rPr lang="sk-SK" dirty="0" smtClean="0"/>
              <a:t> </a:t>
            </a:r>
            <a:r>
              <a:rPr lang="sk-SK" sz="3000" dirty="0" smtClean="0"/>
              <a:t>smernica č. 93/22/EHS o investičných službách z 10. mája 1993  </a:t>
            </a:r>
          </a:p>
          <a:p>
            <a:pPr>
              <a:buNone/>
            </a:pPr>
            <a:r>
              <a:rPr lang="sk-SK" b="1" dirty="0" err="1" smtClean="0"/>
              <a:t>MiFID</a:t>
            </a:r>
            <a:r>
              <a:rPr lang="sk-SK" b="1" dirty="0" smtClean="0"/>
              <a:t>:</a:t>
            </a:r>
            <a:r>
              <a:rPr lang="sk-SK" dirty="0" smtClean="0"/>
              <a:t> </a:t>
            </a:r>
            <a:r>
              <a:rPr lang="sk-SK" sz="3000" dirty="0" smtClean="0"/>
              <a:t>smernica </a:t>
            </a:r>
            <a:r>
              <a:rPr lang="sk-SK" sz="3000" smtClean="0"/>
              <a:t>č. 2004/39/ES </a:t>
            </a:r>
            <a:r>
              <a:rPr lang="sk-SK" sz="3000" dirty="0" smtClean="0"/>
              <a:t>o trhoch s finančnými nástrojmi z 21. </a:t>
            </a:r>
            <a:r>
              <a:rPr lang="sk-SK" sz="3000" smtClean="0"/>
              <a:t>apríla 2004 </a:t>
            </a:r>
            <a:r>
              <a:rPr lang="sk-SK" sz="3000" dirty="0" smtClean="0"/>
              <a:t>+ </a:t>
            </a:r>
            <a:r>
              <a:rPr lang="sk-SK" sz="2600" i="1" dirty="0" smtClean="0"/>
              <a:t>vykonávacia smernica č.2006/73/EK a nariadenie EK č.1287/2006, transpozícia 11/2007</a:t>
            </a:r>
          </a:p>
          <a:p>
            <a:pPr>
              <a:buNone/>
            </a:pPr>
            <a:r>
              <a:rPr lang="sk-SK" b="1" dirty="0" err="1" smtClean="0"/>
              <a:t>MiFID</a:t>
            </a:r>
            <a:r>
              <a:rPr lang="sk-SK" b="1" dirty="0" smtClean="0"/>
              <a:t> II: </a:t>
            </a:r>
            <a:r>
              <a:rPr lang="sk-SK" sz="3000" dirty="0" err="1" smtClean="0"/>
              <a:t>recast</a:t>
            </a:r>
            <a:r>
              <a:rPr lang="sk-SK" sz="3000" dirty="0" smtClean="0"/>
              <a:t>, návrh EK, október 2011, </a:t>
            </a:r>
            <a:r>
              <a:rPr lang="sk-SK" sz="3000" u="sng" dirty="0" smtClean="0"/>
              <a:t>smernica a nariadenie </a:t>
            </a:r>
            <a:r>
              <a:rPr lang="sk-SK" sz="3000" dirty="0" smtClean="0"/>
              <a:t>o  trhoch s finančnými nástrojmi + </a:t>
            </a:r>
            <a:r>
              <a:rPr lang="sk-SK" sz="2400" i="1" dirty="0" smtClean="0"/>
              <a:t>delegované</a:t>
            </a:r>
            <a:r>
              <a:rPr lang="sk-SK" sz="3000" dirty="0" smtClean="0"/>
              <a:t> </a:t>
            </a:r>
            <a:r>
              <a:rPr lang="sk-SK" sz="2400" i="1" dirty="0" smtClean="0"/>
              <a:t>akty  (~30)  </a:t>
            </a:r>
          </a:p>
          <a:p>
            <a:endParaRPr lang="sk-SK" dirty="0"/>
          </a:p>
        </p:txBody>
      </p:sp>
      <p:sp>
        <p:nvSpPr>
          <p:cNvPr id="4" name="Line 10"/>
          <p:cNvSpPr>
            <a:spLocks noChangeShapeType="1"/>
          </p:cNvSpPr>
          <p:nvPr/>
        </p:nvSpPr>
        <p:spPr bwMode="auto">
          <a:xfrm flipV="1">
            <a:off x="4876800" y="838200"/>
            <a:ext cx="2159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k-SK"/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 flipV="1">
            <a:off x="3048000" y="838200"/>
            <a:ext cx="2159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r>
              <a:rPr lang="sk-SK" sz="3200" b="1" smtClean="0"/>
              <a:t>Užitočné linky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sk-SK" sz="3000" b="1" smtClean="0"/>
              <a:t>EK, DG Internal market, návrh MiFID II  </a:t>
            </a:r>
            <a:r>
              <a:rPr lang="sk-SK" sz="2000" smtClean="0">
                <a:hlinkClick r:id="rId2"/>
              </a:rPr>
              <a:t>http://ec.europa.eu/internal_market/securities/isd/mifid_en.htm</a:t>
            </a:r>
            <a:endParaRPr lang="sk-SK" sz="2000" smtClean="0"/>
          </a:p>
          <a:p>
            <a:pPr>
              <a:buNone/>
              <a:defRPr/>
            </a:pPr>
            <a:endParaRPr lang="sk-SK" sz="2400" b="1" smtClean="0"/>
          </a:p>
          <a:p>
            <a:pPr>
              <a:defRPr/>
            </a:pPr>
            <a:r>
              <a:rPr lang="sk-SK" sz="3000" b="1" smtClean="0"/>
              <a:t>ESMA</a:t>
            </a:r>
          </a:p>
          <a:p>
            <a:pPr indent="53975">
              <a:buFontTx/>
              <a:buNone/>
              <a:defRPr/>
            </a:pPr>
            <a:r>
              <a:rPr lang="sk-SK" sz="2400" smtClean="0">
                <a:hlinkClick r:id="rId3"/>
              </a:rPr>
              <a:t>http://www.esma.europa.eu/</a:t>
            </a:r>
            <a:endParaRPr lang="sk-SK" sz="2400" smtClean="0"/>
          </a:p>
          <a:p>
            <a:pPr>
              <a:buNone/>
              <a:defRPr/>
            </a:pPr>
            <a:endParaRPr lang="sk-SK" sz="2400" b="1" smtClean="0"/>
          </a:p>
          <a:p>
            <a:pPr>
              <a:defRPr/>
            </a:pPr>
            <a:r>
              <a:rPr lang="sk-SK" sz="3000" b="1" smtClean="0"/>
              <a:t>FESE</a:t>
            </a:r>
          </a:p>
          <a:p>
            <a:pPr>
              <a:buNone/>
              <a:defRPr/>
            </a:pPr>
            <a:r>
              <a:rPr lang="sk-SK" sz="2000" b="1" smtClean="0"/>
              <a:t>     </a:t>
            </a:r>
            <a:r>
              <a:rPr lang="sk-SK" sz="2000" smtClean="0">
                <a:hlinkClick r:id="rId4"/>
              </a:rPr>
              <a:t>http://www.fese.be/en/?inc=cat&amp;id=6</a:t>
            </a:r>
            <a:endParaRPr lang="sk-SK" sz="2000" smtClean="0"/>
          </a:p>
          <a:p>
            <a:pPr>
              <a:buNone/>
              <a:defRPr/>
            </a:pPr>
            <a:endParaRPr lang="sk-SK" sz="2000" b="1" smtClean="0"/>
          </a:p>
          <a:p>
            <a:pPr>
              <a:defRPr/>
            </a:pPr>
            <a:r>
              <a:rPr lang="sk-SK" sz="3000" b="1" smtClean="0"/>
              <a:t>EFAMA</a:t>
            </a:r>
          </a:p>
          <a:p>
            <a:pPr indent="53975">
              <a:buFontTx/>
              <a:buNone/>
              <a:defRPr/>
            </a:pPr>
            <a:r>
              <a:rPr lang="sk-SK" sz="2400" u="sng" smtClean="0">
                <a:hlinkClick r:id="rId5"/>
              </a:rPr>
              <a:t>http://www.efama.org/</a:t>
            </a:r>
            <a:endParaRPr lang="sk-SK" sz="2400" u="sng" smtClean="0"/>
          </a:p>
          <a:p>
            <a:pPr indent="53975">
              <a:buFontTx/>
              <a:buNone/>
              <a:defRPr/>
            </a:pPr>
            <a:endParaRPr lang="sk-SK" sz="2400" u="sng" smtClean="0"/>
          </a:p>
          <a:p>
            <a:pPr indent="53975">
              <a:buFontTx/>
              <a:buNone/>
              <a:defRPr/>
            </a:pPr>
            <a:endParaRPr lang="sk-SK" sz="2400"/>
          </a:p>
          <a:p>
            <a:pPr>
              <a:defRPr/>
            </a:pPr>
            <a:endParaRPr lang="sk-SK" sz="2800" u="sng" smtClean="0">
              <a:solidFill>
                <a:srgbClr val="00B050"/>
              </a:solidFill>
            </a:endParaRPr>
          </a:p>
          <a:p>
            <a:pPr>
              <a:defRPr/>
            </a:pPr>
            <a:endParaRPr lang="sk-SK" sz="2800" u="sng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30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30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3000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3000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3000"/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3000"/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78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78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3000"/>
                                        <p:tgtEl>
                                          <p:spTgt spid="78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/>
      <p:bldP spid="7885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1"/>
          <p:cNvGrpSpPr>
            <a:grpSpLocks/>
          </p:cNvGrpSpPr>
          <p:nvPr/>
        </p:nvGrpSpPr>
        <p:grpSpPr bwMode="auto">
          <a:xfrm>
            <a:off x="0" y="100013"/>
            <a:ext cx="9144000" cy="6757987"/>
            <a:chOff x="0" y="0"/>
            <a:chExt cx="9144000" cy="6757988"/>
          </a:xfrm>
        </p:grpSpPr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0" y="0"/>
              <a:ext cx="9144000" cy="6757988"/>
              <a:chOff x="0" y="0"/>
              <a:chExt cx="5760" cy="4257"/>
            </a:xfrm>
          </p:grpSpPr>
          <p:sp>
            <p:nvSpPr>
              <p:cNvPr id="11271" name="Rectangle 9"/>
              <p:cNvSpPr>
                <a:spLocks noChangeArrowheads="1"/>
              </p:cNvSpPr>
              <p:nvPr/>
            </p:nvSpPr>
            <p:spPr bwMode="auto">
              <a:xfrm>
                <a:off x="900" y="990"/>
                <a:ext cx="4218" cy="792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k-SK"/>
              </a:p>
            </p:txBody>
          </p:sp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>
                <a:off x="0" y="0"/>
                <a:ext cx="5760" cy="4257"/>
                <a:chOff x="0" y="0"/>
                <a:chExt cx="5760" cy="4257"/>
              </a:xfrm>
            </p:grpSpPr>
            <p:pic>
              <p:nvPicPr>
                <p:cNvPr id="11273" name="Picture 2" descr="peniaze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3933" y="3775"/>
                  <a:ext cx="1497" cy="4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274" name="Picture 3" descr="logoMF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866" cy="5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1275" name="Line 5"/>
                <p:cNvSpPr>
                  <a:spLocks noChangeShapeType="1"/>
                </p:cNvSpPr>
                <p:nvPr/>
              </p:nvSpPr>
              <p:spPr bwMode="auto">
                <a:xfrm>
                  <a:off x="0" y="3702"/>
                  <a:ext cx="5760" cy="0"/>
                </a:xfrm>
                <a:prstGeom prst="line">
                  <a:avLst/>
                </a:prstGeom>
                <a:noFill/>
                <a:ln w="3175">
                  <a:solidFill>
                    <a:srgbClr val="3399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sk-SK"/>
                </a:p>
              </p:txBody>
            </p:sp>
          </p:grpSp>
        </p:grpSp>
        <p:pic>
          <p:nvPicPr>
            <p:cNvPr id="11270" name="Obrázok 1" descr="cid:image001.jpg@01CAAA67.8123F05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15206" y="214290"/>
              <a:ext cx="1578779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67" name="Text Box 7"/>
          <p:cNvSpPr txBox="1">
            <a:spLocks noChangeArrowheads="1"/>
          </p:cNvSpPr>
          <p:nvPr/>
        </p:nvSpPr>
        <p:spPr bwMode="auto">
          <a:xfrm>
            <a:off x="1068388" y="2093913"/>
            <a:ext cx="7127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k-SK" sz="3600" b="1"/>
              <a:t>Ďakujem za pozornosť</a:t>
            </a:r>
          </a:p>
        </p:txBody>
      </p:sp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858838" y="3857625"/>
            <a:ext cx="525621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k-SK" sz="1200"/>
              <a:t>Ján Foltán</a:t>
            </a:r>
          </a:p>
          <a:p>
            <a:r>
              <a:rPr lang="sk-SK" sz="1200"/>
              <a:t> odbor kapitálového trhu a poisťovníctva</a:t>
            </a:r>
          </a:p>
          <a:p>
            <a:endParaRPr lang="sk-SK" sz="1200"/>
          </a:p>
          <a:p>
            <a:r>
              <a:rPr lang="sk-SK" sz="1200"/>
              <a:t>Ministerstvo financií SR	</a:t>
            </a:r>
          </a:p>
          <a:p>
            <a:r>
              <a:rPr lang="sk-SK" sz="1200"/>
              <a:t>Štefanovičova 5</a:t>
            </a:r>
          </a:p>
          <a:p>
            <a:r>
              <a:rPr lang="sk-SK" sz="1200"/>
              <a:t>817 82 Bratislava</a:t>
            </a:r>
          </a:p>
          <a:p>
            <a:endParaRPr lang="sk-SK" sz="1200"/>
          </a:p>
          <a:p>
            <a:r>
              <a:rPr lang="sk-SK" sz="1200"/>
              <a:t>Tel.:      +421 2 59582524         Fax: +421 2 59583543 </a:t>
            </a:r>
          </a:p>
          <a:p>
            <a:r>
              <a:rPr lang="sk-SK" sz="1200"/>
              <a:t>E-mail:  jan.foltan</a:t>
            </a:r>
            <a:r>
              <a:rPr lang="en-US" sz="1200"/>
              <a:t>@</a:t>
            </a:r>
            <a:r>
              <a:rPr lang="sk-SK" sz="1200"/>
              <a:t>mfsr.sk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>
                <a:solidFill>
                  <a:srgbClr val="0070C0"/>
                </a:solidFill>
              </a:rPr>
              <a:t>MiFID vízia </a:t>
            </a:r>
            <a:r>
              <a:rPr lang="sk-SK" dirty="0" err="1" smtClean="0">
                <a:solidFill>
                  <a:srgbClr val="0070C0"/>
                </a:solidFill>
              </a:rPr>
              <a:t>vs</a:t>
            </a:r>
            <a:r>
              <a:rPr lang="sk-SK" dirty="0" smtClean="0">
                <a:solidFill>
                  <a:srgbClr val="0070C0"/>
                </a:solidFill>
              </a:rPr>
              <a:t> realita</a:t>
            </a:r>
            <a:endParaRPr lang="sk-SK" dirty="0">
              <a:solidFill>
                <a:srgbClr val="0070C0"/>
              </a:solidFill>
            </a:endParaRPr>
          </a:p>
        </p:txBody>
      </p:sp>
      <p:pic>
        <p:nvPicPr>
          <p:cNvPr id="4" name="Zástupný symbol obsahu 3" descr="Mifidcreev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340768"/>
            <a:ext cx="8712968" cy="52565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0070C0"/>
                </a:solidFill>
              </a:rPr>
              <a:t>Výzvy</a:t>
            </a:r>
            <a:endParaRPr lang="sk-SK" dirty="0">
              <a:solidFill>
                <a:srgbClr val="0070C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fragmentácia trhu, „</a:t>
            </a:r>
            <a:r>
              <a:rPr lang="sk-SK" dirty="0" err="1" smtClean="0"/>
              <a:t>dark</a:t>
            </a:r>
            <a:r>
              <a:rPr lang="sk-SK" dirty="0" smtClean="0"/>
              <a:t> </a:t>
            </a:r>
            <a:r>
              <a:rPr lang="sk-SK" dirty="0" err="1" smtClean="0"/>
              <a:t>pools</a:t>
            </a:r>
            <a:r>
              <a:rPr lang="sk-SK" dirty="0" smtClean="0"/>
              <a:t>“</a:t>
            </a:r>
          </a:p>
          <a:p>
            <a:r>
              <a:rPr lang="sk-SK" dirty="0" smtClean="0"/>
              <a:t>ochrana investora, „</a:t>
            </a:r>
            <a:r>
              <a:rPr lang="sk-SK" dirty="0" err="1" smtClean="0"/>
              <a:t>papering</a:t>
            </a:r>
            <a:r>
              <a:rPr lang="sk-SK" dirty="0" smtClean="0"/>
              <a:t>“ </a:t>
            </a:r>
          </a:p>
          <a:p>
            <a:r>
              <a:rPr lang="sk-SK" dirty="0" smtClean="0"/>
              <a:t>finančná kríza</a:t>
            </a:r>
          </a:p>
          <a:p>
            <a:r>
              <a:rPr lang="sk-SK" dirty="0" smtClean="0"/>
              <a:t>nové produkty a inovácia fin. nástrojov</a:t>
            </a:r>
          </a:p>
          <a:p>
            <a:r>
              <a:rPr lang="sk-SK" dirty="0" smtClean="0"/>
              <a:t>pokrok v integrácii EÚ </a:t>
            </a:r>
            <a:r>
              <a:rPr lang="sk-SK" i="1" dirty="0" smtClean="0"/>
              <a:t>(Lisabon)</a:t>
            </a:r>
            <a:r>
              <a:rPr lang="sk-SK" dirty="0" smtClean="0"/>
              <a:t>, nová architektúra </a:t>
            </a:r>
            <a:r>
              <a:rPr lang="sk-SK" smtClean="0"/>
              <a:t>dohľadu EÚ </a:t>
            </a:r>
            <a:r>
              <a:rPr lang="sk-SK" i="1" dirty="0" smtClean="0"/>
              <a:t>(ESMA, ESRB) </a:t>
            </a:r>
          </a:p>
          <a:p>
            <a:endParaRPr lang="sk-SK" dirty="0" smtClean="0"/>
          </a:p>
          <a:p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0070C0"/>
                </a:solidFill>
              </a:rPr>
              <a:t>Dôvody rekodifikácie </a:t>
            </a:r>
            <a:r>
              <a:rPr lang="sk-SK" dirty="0" err="1" smtClean="0">
                <a:solidFill>
                  <a:srgbClr val="0070C0"/>
                </a:solidFill>
              </a:rPr>
              <a:t>MiFID</a:t>
            </a:r>
            <a:r>
              <a:rPr lang="sk-SK" dirty="0" smtClean="0">
                <a:solidFill>
                  <a:srgbClr val="0070C0"/>
                </a:solidFill>
              </a:rPr>
              <a:t> I</a:t>
            </a:r>
            <a:endParaRPr lang="sk-SK" dirty="0">
              <a:solidFill>
                <a:srgbClr val="0070C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464137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sk-SK" b="1" dirty="0" smtClean="0"/>
              <a:t>Robustnejšie  a efektívnejšie trhové štruktúry</a:t>
            </a:r>
            <a:r>
              <a:rPr lang="sk-SK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sk-SK" b="1" dirty="0" smtClean="0"/>
              <a:t>Technologické inovácie</a:t>
            </a:r>
            <a:endParaRPr lang="sk-SK" dirty="0" smtClean="0"/>
          </a:p>
          <a:p>
            <a:pPr marL="514350" indent="-514350">
              <a:buFont typeface="+mj-lt"/>
              <a:buAutoNum type="arabicPeriod"/>
            </a:pPr>
            <a:r>
              <a:rPr lang="sk-SK" b="1" dirty="0" smtClean="0"/>
              <a:t>Nedostatočná transparentnosť</a:t>
            </a:r>
          </a:p>
          <a:p>
            <a:pPr marL="514350" indent="-514350">
              <a:buFont typeface="+mj-lt"/>
              <a:buAutoNum type="arabicPeriod"/>
            </a:pPr>
            <a:r>
              <a:rPr lang="sk-SK" b="1" dirty="0" smtClean="0"/>
              <a:t>Potreba zvýšiť právomoci orgánov dohľadu a prísnejšie pravidlá pre trhy s komoditnými derivátmi</a:t>
            </a:r>
            <a:r>
              <a:rPr lang="sk-SK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sk-SK" b="1" dirty="0" smtClean="0"/>
              <a:t>Silnejšia ochrana investora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sk-SK" dirty="0" smtClean="0">
                <a:solidFill>
                  <a:srgbClr val="0070C0"/>
                </a:solidFill>
              </a:rPr>
              <a:t>Očakávané dopady</a:t>
            </a:r>
            <a:endParaRPr lang="sk-SK" dirty="0">
              <a:solidFill>
                <a:srgbClr val="0070C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9024" y="1124744"/>
            <a:ext cx="8784976" cy="5328592"/>
          </a:xfrm>
        </p:spPr>
        <p:txBody>
          <a:bodyPr>
            <a:normAutofit lnSpcReduction="10000"/>
          </a:bodyPr>
          <a:lstStyle/>
          <a:p>
            <a:r>
              <a:rPr lang="sk-SK" u="sng" dirty="0" smtClean="0"/>
              <a:t>Pozitívne</a:t>
            </a:r>
            <a:r>
              <a:rPr lang="sk-SK" dirty="0" smtClean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sk-SK" dirty="0" smtClean="0"/>
              <a:t>zvýšenie konkurencie medzi OP</a:t>
            </a:r>
          </a:p>
          <a:p>
            <a:pPr>
              <a:buFont typeface="Wingdings" pitchFamily="2" charset="2"/>
              <a:buChar char="ü"/>
            </a:pPr>
            <a:r>
              <a:rPr lang="sk-SK" dirty="0" smtClean="0"/>
              <a:t>zníženie nákladov a burzových poplatkov</a:t>
            </a:r>
          </a:p>
          <a:p>
            <a:pPr>
              <a:buFont typeface="Wingdings" pitchFamily="2" charset="2"/>
              <a:buChar char="ü"/>
            </a:pPr>
            <a:r>
              <a:rPr lang="sk-SK" dirty="0" smtClean="0"/>
              <a:t>zvýšenie efektívnosti obchodovania na </a:t>
            </a:r>
            <a:r>
              <a:rPr lang="sk-SK" dirty="0" err="1" smtClean="0"/>
              <a:t>pan-európskej</a:t>
            </a:r>
            <a:r>
              <a:rPr lang="sk-SK" dirty="0" smtClean="0"/>
              <a:t> úrovni </a:t>
            </a:r>
          </a:p>
          <a:p>
            <a:r>
              <a:rPr lang="sk-SK" u="sng" dirty="0" smtClean="0"/>
              <a:t>Negatívne</a:t>
            </a:r>
          </a:p>
          <a:p>
            <a:pPr>
              <a:buFont typeface="Wingdings" pitchFamily="2" charset="2"/>
              <a:buChar char="ü"/>
            </a:pPr>
            <a:r>
              <a:rPr lang="sk-SK" dirty="0" smtClean="0"/>
              <a:t>zvýšenie neprehľadnosti</a:t>
            </a:r>
          </a:p>
          <a:p>
            <a:pPr>
              <a:buFont typeface="Wingdings" pitchFamily="2" charset="2"/>
              <a:buChar char="ü"/>
            </a:pPr>
            <a:r>
              <a:rPr lang="sk-SK" dirty="0" smtClean="0"/>
              <a:t>zvýšenie fragmentácie</a:t>
            </a:r>
          </a:p>
          <a:p>
            <a:pPr>
              <a:buFont typeface="Wingdings" pitchFamily="2" charset="2"/>
              <a:buChar char="ü"/>
            </a:pPr>
            <a:r>
              <a:rPr lang="sk-SK" dirty="0" smtClean="0"/>
              <a:t>náklady pre IS/sprostredkovateľov</a:t>
            </a:r>
          </a:p>
          <a:p>
            <a:pPr>
              <a:buFont typeface="Wingdings" pitchFamily="2" charset="2"/>
              <a:buChar char="ü"/>
            </a:pPr>
            <a:r>
              <a:rPr lang="sk-SK" dirty="0" smtClean="0"/>
              <a:t>....</a:t>
            </a:r>
          </a:p>
          <a:p>
            <a:pPr>
              <a:buFont typeface="Wingdings" pitchFamily="2" charset="2"/>
              <a:buChar char="ü"/>
            </a:pPr>
            <a:endParaRPr lang="sk-SK" dirty="0" smtClean="0"/>
          </a:p>
          <a:p>
            <a:pPr>
              <a:buFont typeface="Wingdings" pitchFamily="2" charset="2"/>
              <a:buChar char="ü"/>
            </a:pPr>
            <a:endParaRPr lang="sk-SK" u="sng" dirty="0" smtClean="0"/>
          </a:p>
          <a:p>
            <a:pPr>
              <a:buFont typeface="Wingdings" pitchFamily="2" charset="2"/>
              <a:buChar char="ü"/>
            </a:pPr>
            <a:endParaRPr lang="sk-SK" dirty="0" smtClean="0"/>
          </a:p>
          <a:p>
            <a:pPr>
              <a:buFont typeface="Wingdings" pitchFamily="2" charset="2"/>
              <a:buChar char="ü"/>
            </a:pPr>
            <a:endParaRPr lang="sk-SK" dirty="0" smtClean="0"/>
          </a:p>
          <a:p>
            <a:pPr>
              <a:buFont typeface="Wingdings" pitchFamily="2" charset="2"/>
              <a:buChar char="ü"/>
            </a:pP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>
                <a:solidFill>
                  <a:srgbClr val="0070C0"/>
                </a:solidFill>
              </a:rPr>
              <a:t>MiFID</a:t>
            </a:r>
            <a:r>
              <a:rPr lang="sk-SK" dirty="0" smtClean="0">
                <a:solidFill>
                  <a:srgbClr val="0070C0"/>
                </a:solidFill>
              </a:rPr>
              <a:t> II</a:t>
            </a:r>
            <a:endParaRPr lang="sk-SK" dirty="0">
              <a:solidFill>
                <a:srgbClr val="0070C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sk-SK" b="1" dirty="0" smtClean="0"/>
              <a:t>Smernica (nový) </a:t>
            </a:r>
            <a:r>
              <a:rPr lang="sk-SK" b="1" dirty="0" err="1" smtClean="0"/>
              <a:t>MiFID</a:t>
            </a:r>
            <a:endParaRPr lang="sk-SK" b="1" dirty="0" smtClean="0"/>
          </a:p>
          <a:p>
            <a:r>
              <a:rPr lang="sk-SK" dirty="0" smtClean="0"/>
              <a:t>investičné služby </a:t>
            </a:r>
          </a:p>
          <a:p>
            <a:r>
              <a:rPr lang="sk-SK" dirty="0" smtClean="0"/>
              <a:t>investičné firmy</a:t>
            </a:r>
          </a:p>
          <a:p>
            <a:r>
              <a:rPr lang="sk-SK" dirty="0" smtClean="0"/>
              <a:t>regulované trhy </a:t>
            </a:r>
            <a:r>
              <a:rPr lang="sk-SK" sz="2000" dirty="0" smtClean="0"/>
              <a:t>(organizačné požiadavky)</a:t>
            </a:r>
          </a:p>
          <a:p>
            <a:r>
              <a:rPr lang="sk-SK" dirty="0" err="1" smtClean="0"/>
              <a:t>data</a:t>
            </a:r>
            <a:r>
              <a:rPr lang="sk-SK" dirty="0" smtClean="0"/>
              <a:t> </a:t>
            </a:r>
            <a:r>
              <a:rPr lang="sk-SK" dirty="0" err="1" smtClean="0"/>
              <a:t>reporting</a:t>
            </a:r>
            <a:r>
              <a:rPr lang="sk-SK" dirty="0" smtClean="0"/>
              <a:t> </a:t>
            </a:r>
            <a:r>
              <a:rPr lang="sk-SK" dirty="0" err="1" smtClean="0"/>
              <a:t>services</a:t>
            </a:r>
            <a:r>
              <a:rPr lang="sk-SK" dirty="0" smtClean="0"/>
              <a:t> </a:t>
            </a:r>
            <a:r>
              <a:rPr lang="sk-SK" sz="2000" dirty="0" smtClean="0"/>
              <a:t>(APA, CTP, ARM)</a:t>
            </a:r>
          </a:p>
          <a:p>
            <a:r>
              <a:rPr lang="sk-SK" dirty="0" smtClean="0"/>
              <a:t>dohľad a sankcie</a:t>
            </a:r>
          </a:p>
          <a:p>
            <a:endParaRPr lang="sk-SK" dirty="0" smtClean="0"/>
          </a:p>
          <a:p>
            <a:endParaRPr lang="sk-SK" dirty="0" smtClean="0"/>
          </a:p>
          <a:p>
            <a:endParaRPr lang="sk-SK" dirty="0" smtClean="0"/>
          </a:p>
          <a:p>
            <a:pPr>
              <a:buNone/>
            </a:pPr>
            <a:endParaRPr lang="sk-SK" dirty="0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sk-SK" b="1" smtClean="0"/>
              <a:t>Nariadenie MiFIR</a:t>
            </a:r>
          </a:p>
          <a:p>
            <a:r>
              <a:rPr lang="sk-SK" smtClean="0"/>
              <a:t>transparentnosť trhu </a:t>
            </a:r>
            <a:r>
              <a:rPr lang="sk-SK" sz="2000" smtClean="0"/>
              <a:t>pre - post trade data, equity, non equity</a:t>
            </a:r>
          </a:p>
          <a:p>
            <a:r>
              <a:rPr lang="sk-SK" smtClean="0"/>
              <a:t>transaction reporting</a:t>
            </a:r>
          </a:p>
          <a:p>
            <a:r>
              <a:rPr lang="sk-SK" smtClean="0"/>
              <a:t>obchodovanie s derivátmi    </a:t>
            </a:r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922114"/>
          </a:xfrm>
        </p:spPr>
        <p:txBody>
          <a:bodyPr>
            <a:normAutofit fontScale="90000"/>
          </a:bodyPr>
          <a:lstStyle/>
          <a:p>
            <a:r>
              <a:rPr lang="sk-SK" dirty="0" smtClean="0">
                <a:solidFill>
                  <a:srgbClr val="0070C0"/>
                </a:solidFill>
              </a:rPr>
              <a:t>Oblasti úpravy </a:t>
            </a:r>
            <a:br>
              <a:rPr lang="sk-SK" dirty="0" smtClean="0">
                <a:solidFill>
                  <a:srgbClr val="0070C0"/>
                </a:solidFill>
              </a:rPr>
            </a:br>
            <a:r>
              <a:rPr lang="sk-SK" dirty="0" err="1" smtClean="0">
                <a:solidFill>
                  <a:srgbClr val="0070C0"/>
                </a:solidFill>
              </a:rPr>
              <a:t>MiFID</a:t>
            </a:r>
            <a:r>
              <a:rPr lang="sk-SK" dirty="0" smtClean="0">
                <a:solidFill>
                  <a:srgbClr val="0070C0"/>
                </a:solidFill>
              </a:rPr>
              <a:t> II</a:t>
            </a:r>
            <a:endParaRPr lang="sk-SK" dirty="0">
              <a:solidFill>
                <a:srgbClr val="0070C0"/>
              </a:solidFill>
            </a:endParaRPr>
          </a:p>
        </p:txBody>
      </p:sp>
      <p:graphicFrame>
        <p:nvGraphicFramePr>
          <p:cNvPr id="7" name="Zástupný symbol obsahu 6"/>
          <p:cNvGraphicFramePr>
            <a:graphicFrameLocks noGrp="1"/>
          </p:cNvGraphicFramePr>
          <p:nvPr>
            <p:ph idx="1"/>
          </p:nvPr>
        </p:nvGraphicFramePr>
        <p:xfrm>
          <a:off x="179512" y="1341438"/>
          <a:ext cx="8784976" cy="52562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sk-SK" dirty="0" smtClean="0">
                <a:solidFill>
                  <a:srgbClr val="0070C0"/>
                </a:solidFill>
              </a:rPr>
              <a:t>L2</a:t>
            </a:r>
            <a:endParaRPr lang="sk-SK" dirty="0">
              <a:solidFill>
                <a:srgbClr val="0070C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980728"/>
            <a:ext cx="8363272" cy="5145435"/>
          </a:xfrm>
        </p:spPr>
        <p:txBody>
          <a:bodyPr>
            <a:normAutofit fontScale="70000" lnSpcReduction="20000"/>
          </a:bodyPr>
          <a:lstStyle/>
          <a:p>
            <a:pPr hangingPunct="0"/>
            <a:r>
              <a:rPr lang="sk-SK" dirty="0" err="1" smtClean="0"/>
              <a:t>MiFID</a:t>
            </a:r>
            <a:r>
              <a:rPr lang="sk-SK" dirty="0" smtClean="0"/>
              <a:t> II + </a:t>
            </a:r>
            <a:r>
              <a:rPr lang="sk-SK" dirty="0" err="1" smtClean="0"/>
              <a:t>MiFIR</a:t>
            </a:r>
            <a:r>
              <a:rPr lang="sk-SK" dirty="0" smtClean="0"/>
              <a:t> - splnomocňovacie ustanovenia na prijatie:</a:t>
            </a:r>
          </a:p>
          <a:p>
            <a:pPr hangingPunct="0"/>
            <a:r>
              <a:rPr lang="sk-SK" dirty="0" smtClean="0"/>
              <a:t>technických predpisov pre ESMA - návrhy </a:t>
            </a:r>
            <a:r>
              <a:rPr lang="sk-SK" dirty="0" smtClean="0">
                <a:solidFill>
                  <a:srgbClr val="0070C0"/>
                </a:solidFill>
              </a:rPr>
              <a:t>14 </a:t>
            </a:r>
            <a:r>
              <a:rPr lang="sk-SK" dirty="0" smtClean="0"/>
              <a:t>regulačných technických predpisov a </a:t>
            </a:r>
            <a:r>
              <a:rPr lang="sk-SK" dirty="0" smtClean="0">
                <a:solidFill>
                  <a:srgbClr val="0070C0"/>
                </a:solidFill>
              </a:rPr>
              <a:t>17</a:t>
            </a:r>
            <a:r>
              <a:rPr lang="sk-SK" dirty="0" smtClean="0"/>
              <a:t> vykonávacích technických predpisov, ktoré má EK posúdiť a vydať v podobe nariadení</a:t>
            </a:r>
          </a:p>
          <a:p>
            <a:pPr hangingPunct="0"/>
            <a:r>
              <a:rPr lang="sk-SK" dirty="0" smtClean="0"/>
              <a:t>EK - </a:t>
            </a:r>
            <a:r>
              <a:rPr lang="sk-SK" dirty="0" smtClean="0">
                <a:solidFill>
                  <a:srgbClr val="0070C0"/>
                </a:solidFill>
              </a:rPr>
              <a:t>28</a:t>
            </a:r>
            <a:r>
              <a:rPr lang="sk-SK" dirty="0" smtClean="0"/>
              <a:t> delegovaných aktov bez indikácie, či smernica alebo nariadenie </a:t>
            </a:r>
          </a:p>
          <a:p>
            <a:pPr hangingPunct="0"/>
            <a:r>
              <a:rPr lang="sk-SK" dirty="0" smtClean="0"/>
              <a:t>EK – ak politické/strategické rozhodnutia</a:t>
            </a:r>
          </a:p>
          <a:p>
            <a:pPr hangingPunct="0"/>
            <a:r>
              <a:rPr lang="sk-SK" dirty="0" smtClean="0"/>
              <a:t>ESMA - ak technické normy </a:t>
            </a:r>
          </a:p>
          <a:p>
            <a:pPr hangingPunct="0"/>
            <a:r>
              <a:rPr lang="sk-SK" dirty="0" smtClean="0"/>
              <a:t>pripomienky zo strany mnohých krajín – veľký počet L2 predpisov, obava z obsahu, ťažké rozlíšiť, kedy ešte „technický“ charakter </a:t>
            </a:r>
          </a:p>
          <a:p>
            <a:pPr hangingPunct="0"/>
            <a:r>
              <a:rPr lang="sk-SK" i="1" dirty="0" smtClean="0"/>
              <a:t>SK</a:t>
            </a:r>
            <a:r>
              <a:rPr lang="sk-SK" dirty="0" smtClean="0"/>
              <a:t>  - dôsledné prehodnotenie splnomocňovacích ustanovení na vydanie a vypracovanie návrhov dotknutých právnych predpisov tak, aby boli dodržané súvisiace právne predpisy EÚ na vydávanie a vypracovávanie návrhov EK a orgánom ESMA</a:t>
            </a:r>
          </a:p>
          <a:p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5482</TotalTime>
  <Words>1267</Words>
  <Application>Microsoft Office PowerPoint</Application>
  <PresentationFormat>Předvádění na obrazovce (4:3)</PresentationFormat>
  <Paragraphs>228</Paragraphs>
  <Slides>21</Slides>
  <Notes>15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Blank</vt:lpstr>
      <vt:lpstr>Prezentace aplikace PowerPoint</vt:lpstr>
      <vt:lpstr>ISD  MiFID  MiFID II</vt:lpstr>
      <vt:lpstr>MiFID vízia vs realita</vt:lpstr>
      <vt:lpstr>Výzvy</vt:lpstr>
      <vt:lpstr>Dôvody rekodifikácie MiFID I</vt:lpstr>
      <vt:lpstr>Očakávané dopady</vt:lpstr>
      <vt:lpstr>MiFID II</vt:lpstr>
      <vt:lpstr>Oblasti úpravy  MiFID II</vt:lpstr>
      <vt:lpstr>L2</vt:lpstr>
      <vt:lpstr>Nové FN a nové IS </vt:lpstr>
      <vt:lpstr>Povolenie a organizačné požiadavky  </vt:lpstr>
      <vt:lpstr>Organizačné požiadavky</vt:lpstr>
      <vt:lpstr>Ochrana investorov</vt:lpstr>
      <vt:lpstr>Viazaní agenti</vt:lpstr>
      <vt:lpstr>Posilnené právomoci dohľadu</vt:lpstr>
      <vt:lpstr>Sankcie</vt:lpstr>
      <vt:lpstr>Oblasti úpravy  MiFIR</vt:lpstr>
      <vt:lpstr>Konsolidácia dát</vt:lpstr>
      <vt:lpstr>Obchodovanie s derivátmi</vt:lpstr>
      <vt:lpstr>Užitočné linky</vt:lpstr>
      <vt:lpstr>Prezentace aplikace PowerPoint</vt:lpstr>
    </vt:vector>
  </TitlesOfParts>
  <Company>MF SR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jdubenova</dc:creator>
  <cp:lastModifiedBy>Jana Michalíková - AKAT</cp:lastModifiedBy>
  <cp:revision>618</cp:revision>
  <dcterms:created xsi:type="dcterms:W3CDTF">2012-01-21T12:19:00Z</dcterms:created>
  <dcterms:modified xsi:type="dcterms:W3CDTF">2012-04-24T12:53:53Z</dcterms:modified>
</cp:coreProperties>
</file>