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Ex1.xml" ContentType="application/vnd.ms-office.chartex+xml"/>
  <Override PartName="/ppt/charts/style15.xml" ContentType="application/vnd.ms-office.chartstyle+xml"/>
  <Override PartName="/ppt/charts/colors15.xml" ContentType="application/vnd.ms-office.chartcolorstyle+xml"/>
  <Override PartName="/ppt/theme/themeOverride3.xml" ContentType="application/vnd.openxmlformats-officedocument.themeOverride+xml"/>
  <Override PartName="/ppt/charts/chartEx2.xml" ContentType="application/vnd.ms-office.chartex+xml"/>
  <Override PartName="/ppt/charts/style16.xml" ContentType="application/vnd.ms-office.chartstyle+xml"/>
  <Override PartName="/ppt/charts/colors16.xml" ContentType="application/vnd.ms-office.chartcolorstyle+xml"/>
  <Override PartName="/ppt/theme/themeOverride4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  <p:sldId id="282" r:id="rId9"/>
    <p:sldId id="283" r:id="rId10"/>
    <p:sldId id="285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edro" initials="MK" lastIdx="2" clrIdx="0">
    <p:extLst>
      <p:ext uri="{19B8F6BF-5375-455C-9EA6-DF929625EA0E}">
        <p15:presenceInfo xmlns:p15="http://schemas.microsoft.com/office/powerpoint/2012/main" userId="S-1-5-21-1229272821-602162358-725345543-2424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557190-4C3D-4E0C-AFEC-E16E05A6A1CF}" v="82" dt="2021-10-29T17:38:01.8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7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an Vlček" userId="aa646986-efcc-4950-9596-4287372ccecf" providerId="ADAL" clId="{D1557190-4C3D-4E0C-AFEC-E16E05A6A1CF}"/>
    <pc:docChg chg="undo custSel addSld delSld modSld sldOrd">
      <pc:chgData name="Roman Vlček" userId="aa646986-efcc-4950-9596-4287372ccecf" providerId="ADAL" clId="{D1557190-4C3D-4E0C-AFEC-E16E05A6A1CF}" dt="2021-10-29T17:39:11.203" v="1970" actId="1076"/>
      <pc:docMkLst>
        <pc:docMk/>
      </pc:docMkLst>
      <pc:sldChg chg="delSp modSp mod">
        <pc:chgData name="Roman Vlček" userId="aa646986-efcc-4950-9596-4287372ccecf" providerId="ADAL" clId="{D1557190-4C3D-4E0C-AFEC-E16E05A6A1CF}" dt="2021-10-29T17:23:35.796" v="1749" actId="20577"/>
        <pc:sldMkLst>
          <pc:docMk/>
          <pc:sldMk cId="18023881" sldId="256"/>
        </pc:sldMkLst>
        <pc:spChg chg="mod">
          <ac:chgData name="Roman Vlček" userId="aa646986-efcc-4950-9596-4287372ccecf" providerId="ADAL" clId="{D1557190-4C3D-4E0C-AFEC-E16E05A6A1CF}" dt="2021-10-29T17:23:35.796" v="1749" actId="20577"/>
          <ac:spMkLst>
            <pc:docMk/>
            <pc:sldMk cId="18023881" sldId="256"/>
            <ac:spMk id="3" creationId="{00000000-0000-0000-0000-000000000000}"/>
          </ac:spMkLst>
        </pc:spChg>
        <pc:spChg chg="del mod">
          <ac:chgData name="Roman Vlček" userId="aa646986-efcc-4950-9596-4287372ccecf" providerId="ADAL" clId="{D1557190-4C3D-4E0C-AFEC-E16E05A6A1CF}" dt="2021-10-25T11:11:17.396" v="3" actId="478"/>
          <ac:spMkLst>
            <pc:docMk/>
            <pc:sldMk cId="18023881" sldId="256"/>
            <ac:spMk id="4" creationId="{82F19465-B355-415A-9756-E3173A7B3F95}"/>
          </ac:spMkLst>
        </pc:spChg>
        <pc:picChg chg="del">
          <ac:chgData name="Roman Vlček" userId="aa646986-efcc-4950-9596-4287372ccecf" providerId="ADAL" clId="{D1557190-4C3D-4E0C-AFEC-E16E05A6A1CF}" dt="2021-10-25T11:11:19.383" v="4" actId="478"/>
          <ac:picMkLst>
            <pc:docMk/>
            <pc:sldMk cId="18023881" sldId="256"/>
            <ac:picMk id="6" creationId="{7EF2C6E5-D921-471D-9BA8-B38AEBA91E85}"/>
          </ac:picMkLst>
        </pc:picChg>
      </pc:sldChg>
      <pc:sldChg chg="addSp delSp modSp mod ord">
        <pc:chgData name="Roman Vlček" userId="aa646986-efcc-4950-9596-4287372ccecf" providerId="ADAL" clId="{D1557190-4C3D-4E0C-AFEC-E16E05A6A1CF}" dt="2021-10-29T14:52:29.769" v="480" actId="14100"/>
        <pc:sldMkLst>
          <pc:docMk/>
          <pc:sldMk cId="3058593486" sldId="257"/>
        </pc:sldMkLst>
        <pc:spChg chg="mod">
          <ac:chgData name="Roman Vlček" userId="aa646986-efcc-4950-9596-4287372ccecf" providerId="ADAL" clId="{D1557190-4C3D-4E0C-AFEC-E16E05A6A1CF}" dt="2021-10-29T13:38:54.320" v="51" actId="20577"/>
          <ac:spMkLst>
            <pc:docMk/>
            <pc:sldMk cId="3058593486" sldId="257"/>
            <ac:spMk id="2" creationId="{00000000-0000-0000-0000-000000000000}"/>
          </ac:spMkLst>
        </pc:spChg>
        <pc:spChg chg="add mod">
          <ac:chgData name="Roman Vlček" userId="aa646986-efcc-4950-9596-4287372ccecf" providerId="ADAL" clId="{D1557190-4C3D-4E0C-AFEC-E16E05A6A1CF}" dt="2021-10-29T14:14:16.638" v="106" actId="14100"/>
          <ac:spMkLst>
            <pc:docMk/>
            <pc:sldMk cId="3058593486" sldId="257"/>
            <ac:spMk id="4" creationId="{0FAA94A8-68F2-4B08-8F48-9EC41FA06F75}"/>
          </ac:spMkLst>
        </pc:spChg>
        <pc:spChg chg="add mod">
          <ac:chgData name="Roman Vlček" userId="aa646986-efcc-4950-9596-4287372ccecf" providerId="ADAL" clId="{D1557190-4C3D-4E0C-AFEC-E16E05A6A1CF}" dt="2021-10-29T14:52:29.769" v="480" actId="14100"/>
          <ac:spMkLst>
            <pc:docMk/>
            <pc:sldMk cId="3058593486" sldId="257"/>
            <ac:spMk id="7" creationId="{A3C46EAD-D6BD-44C8-82C7-2610FF1DE988}"/>
          </ac:spMkLst>
        </pc:spChg>
        <pc:graphicFrameChg chg="add mod modGraphic">
          <ac:chgData name="Roman Vlček" userId="aa646986-efcc-4950-9596-4287372ccecf" providerId="ADAL" clId="{D1557190-4C3D-4E0C-AFEC-E16E05A6A1CF}" dt="2021-10-29T14:39:48.014" v="230" actId="20577"/>
          <ac:graphicFrameMkLst>
            <pc:docMk/>
            <pc:sldMk cId="3058593486" sldId="257"/>
            <ac:graphicFrameMk id="3" creationId="{EF1816CB-FBA5-4867-8A32-BC3B305DD90F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04:31.840" v="57" actId="14100"/>
          <ac:graphicFrameMkLst>
            <pc:docMk/>
            <pc:sldMk cId="3058593486" sldId="257"/>
            <ac:graphicFrameMk id="6" creationId="{2066DEBD-E7DE-4D9D-AAE3-1CD61F8F1B8C}"/>
          </ac:graphicFrameMkLst>
        </pc:graphicFrameChg>
        <pc:graphicFrameChg chg="del modGraphic">
          <ac:chgData name="Roman Vlček" userId="aa646986-efcc-4950-9596-4287372ccecf" providerId="ADAL" clId="{D1557190-4C3D-4E0C-AFEC-E16E05A6A1CF}" dt="2021-10-29T14:05:37.833" v="61" actId="478"/>
          <ac:graphicFrameMkLst>
            <pc:docMk/>
            <pc:sldMk cId="3058593486" sldId="257"/>
            <ac:graphicFrameMk id="8" creationId="{BC8F2474-4E17-43D0-9080-ED6DEAA596B9}"/>
          </ac:graphicFrameMkLst>
        </pc:graphicFrameChg>
        <pc:graphicFrameChg chg="del mod">
          <ac:chgData name="Roman Vlček" userId="aa646986-efcc-4950-9596-4287372ccecf" providerId="ADAL" clId="{D1557190-4C3D-4E0C-AFEC-E16E05A6A1CF}" dt="2021-10-29T14:04:22.985" v="55" actId="478"/>
          <ac:graphicFrameMkLst>
            <pc:docMk/>
            <pc:sldMk cId="3058593486" sldId="257"/>
            <ac:graphicFrameMk id="13" creationId="{2066DEBD-E7DE-4D9D-AAE3-1CD61F8F1B8C}"/>
          </ac:graphicFrameMkLst>
        </pc:graphicFrameChg>
      </pc:sldChg>
      <pc:sldChg chg="addSp delSp modSp mod ord">
        <pc:chgData name="Roman Vlček" userId="aa646986-efcc-4950-9596-4287372ccecf" providerId="ADAL" clId="{D1557190-4C3D-4E0C-AFEC-E16E05A6A1CF}" dt="2021-10-29T15:19:51.164" v="704" actId="20577"/>
        <pc:sldMkLst>
          <pc:docMk/>
          <pc:sldMk cId="2753496272" sldId="258"/>
        </pc:sldMkLst>
        <pc:spChg chg="mod">
          <ac:chgData name="Roman Vlček" userId="aa646986-efcc-4950-9596-4287372ccecf" providerId="ADAL" clId="{D1557190-4C3D-4E0C-AFEC-E16E05A6A1CF}" dt="2021-10-29T14:26:56.675" v="170" actId="20577"/>
          <ac:spMkLst>
            <pc:docMk/>
            <pc:sldMk cId="2753496272" sldId="258"/>
            <ac:spMk id="2" creationId="{A475A004-01CA-4C18-A767-AF481E61C0F2}"/>
          </ac:spMkLst>
        </pc:spChg>
        <pc:spChg chg="add del mod">
          <ac:chgData name="Roman Vlček" userId="aa646986-efcc-4950-9596-4287372ccecf" providerId="ADAL" clId="{D1557190-4C3D-4E0C-AFEC-E16E05A6A1CF}" dt="2021-10-29T14:22:52.366" v="129"/>
          <ac:spMkLst>
            <pc:docMk/>
            <pc:sldMk cId="2753496272" sldId="258"/>
            <ac:spMk id="6" creationId="{519B052C-21C4-4AFE-92AD-DE7B9B599171}"/>
          </ac:spMkLst>
        </pc:spChg>
        <pc:spChg chg="add mod">
          <ac:chgData name="Roman Vlček" userId="aa646986-efcc-4950-9596-4287372ccecf" providerId="ADAL" clId="{D1557190-4C3D-4E0C-AFEC-E16E05A6A1CF}" dt="2021-10-29T14:28:44.754" v="177" actId="1076"/>
          <ac:spMkLst>
            <pc:docMk/>
            <pc:sldMk cId="2753496272" sldId="258"/>
            <ac:spMk id="11" creationId="{42951341-46C0-416A-BA24-489AEC58EE62}"/>
          </ac:spMkLst>
        </pc:spChg>
        <pc:spChg chg="add mod">
          <ac:chgData name="Roman Vlček" userId="aa646986-efcc-4950-9596-4287372ccecf" providerId="ADAL" clId="{D1557190-4C3D-4E0C-AFEC-E16E05A6A1CF}" dt="2021-10-29T15:19:51.164" v="704" actId="20577"/>
          <ac:spMkLst>
            <pc:docMk/>
            <pc:sldMk cId="2753496272" sldId="258"/>
            <ac:spMk id="12" creationId="{782BA353-CB6C-4598-BFF4-8505B420AD88}"/>
          </ac:spMkLst>
        </pc:spChg>
        <pc:graphicFrameChg chg="del">
          <ac:chgData name="Roman Vlček" userId="aa646986-efcc-4950-9596-4287372ccecf" providerId="ADAL" clId="{D1557190-4C3D-4E0C-AFEC-E16E05A6A1CF}" dt="2021-10-29T14:15:11.277" v="127" actId="478"/>
          <ac:graphicFrameMkLst>
            <pc:docMk/>
            <pc:sldMk cId="2753496272" sldId="258"/>
            <ac:graphicFrameMk id="5" creationId="{13DEFF30-50D8-47EC-87C8-7FC74311DB75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25:12.892" v="140" actId="1076"/>
          <ac:graphicFrameMkLst>
            <pc:docMk/>
            <pc:sldMk cId="2753496272" sldId="258"/>
            <ac:graphicFrameMk id="7" creationId="{13DEFF30-50D8-47EC-87C8-7FC74311DB75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25:30.018" v="143"/>
          <ac:graphicFrameMkLst>
            <pc:docMk/>
            <pc:sldMk cId="2753496272" sldId="258"/>
            <ac:graphicFrameMk id="8" creationId="{0927B500-A2B3-4E21-9325-E0C5C22666C4}"/>
          </ac:graphicFrameMkLst>
        </pc:graphicFrameChg>
        <pc:graphicFrameChg chg="add mod modGraphic">
          <ac:chgData name="Roman Vlček" userId="aa646986-efcc-4950-9596-4287372ccecf" providerId="ADAL" clId="{D1557190-4C3D-4E0C-AFEC-E16E05A6A1CF}" dt="2021-10-29T14:40:42.986" v="235" actId="1076"/>
          <ac:graphicFrameMkLst>
            <pc:docMk/>
            <pc:sldMk cId="2753496272" sldId="258"/>
            <ac:graphicFrameMk id="9" creationId="{FEC30BE6-2FEC-457C-B2E7-FE1971A71E48}"/>
          </ac:graphicFrameMkLst>
        </pc:graphicFrameChg>
      </pc:sldChg>
      <pc:sldChg chg="del">
        <pc:chgData name="Roman Vlček" userId="aa646986-efcc-4950-9596-4287372ccecf" providerId="ADAL" clId="{D1557190-4C3D-4E0C-AFEC-E16E05A6A1CF}" dt="2021-10-29T14:34:06.747" v="215" actId="2696"/>
        <pc:sldMkLst>
          <pc:docMk/>
          <pc:sldMk cId="2632482396" sldId="260"/>
        </pc:sldMkLst>
      </pc:sldChg>
      <pc:sldChg chg="addSp delSp modSp mod">
        <pc:chgData name="Roman Vlček" userId="aa646986-efcc-4950-9596-4287372ccecf" providerId="ADAL" clId="{D1557190-4C3D-4E0C-AFEC-E16E05A6A1CF}" dt="2021-10-29T14:33:18.803" v="214" actId="1076"/>
        <pc:sldMkLst>
          <pc:docMk/>
          <pc:sldMk cId="3570193194" sldId="261"/>
        </pc:sldMkLst>
        <pc:spChg chg="mod">
          <ac:chgData name="Roman Vlček" userId="aa646986-efcc-4950-9596-4287372ccecf" providerId="ADAL" clId="{D1557190-4C3D-4E0C-AFEC-E16E05A6A1CF}" dt="2021-10-29T14:30:47.956" v="202" actId="20577"/>
          <ac:spMkLst>
            <pc:docMk/>
            <pc:sldMk cId="3570193194" sldId="261"/>
            <ac:spMk id="2" creationId="{A475A004-01CA-4C18-A767-AF481E61C0F2}"/>
          </ac:spMkLst>
        </pc:spChg>
        <pc:spChg chg="add mod">
          <ac:chgData name="Roman Vlček" userId="aa646986-efcc-4950-9596-4287372ccecf" providerId="ADAL" clId="{D1557190-4C3D-4E0C-AFEC-E16E05A6A1CF}" dt="2021-10-29T14:31:22.650" v="206"/>
          <ac:spMkLst>
            <pc:docMk/>
            <pc:sldMk cId="3570193194" sldId="261"/>
            <ac:spMk id="9" creationId="{5C4E0693-0B69-4459-AD6C-808F32ED1B84}"/>
          </ac:spMkLst>
        </pc:spChg>
        <pc:graphicFrameChg chg="del mod">
          <ac:chgData name="Roman Vlček" userId="aa646986-efcc-4950-9596-4287372ccecf" providerId="ADAL" clId="{D1557190-4C3D-4E0C-AFEC-E16E05A6A1CF}" dt="2021-10-29T14:31:04.203" v="205" actId="478"/>
          <ac:graphicFrameMkLst>
            <pc:docMk/>
            <pc:sldMk cId="3570193194" sldId="261"/>
            <ac:graphicFrameMk id="7" creationId="{C9935EC1-E691-4D02-A600-8E111C8E0C1F}"/>
          </ac:graphicFrameMkLst>
        </pc:graphicFrameChg>
        <pc:graphicFrameChg chg="del">
          <ac:chgData name="Roman Vlček" userId="aa646986-efcc-4950-9596-4287372ccecf" providerId="ADAL" clId="{D1557190-4C3D-4E0C-AFEC-E16E05A6A1CF}" dt="2021-10-29T14:32:39.997" v="207" actId="478"/>
          <ac:graphicFrameMkLst>
            <pc:docMk/>
            <pc:sldMk cId="3570193194" sldId="261"/>
            <ac:graphicFrameMk id="8" creationId="{E9E8C4D6-7D0F-4033-97AB-3E0D0F5EB461}"/>
          </ac:graphicFrameMkLst>
        </pc:graphicFrameChg>
        <pc:graphicFrameChg chg="del">
          <ac:chgData name="Roman Vlček" userId="aa646986-efcc-4950-9596-4287372ccecf" providerId="ADAL" clId="{D1557190-4C3D-4E0C-AFEC-E16E05A6A1CF}" dt="2021-10-29T14:31:01.381" v="203" actId="478"/>
          <ac:graphicFrameMkLst>
            <pc:docMk/>
            <pc:sldMk cId="3570193194" sldId="261"/>
            <ac:graphicFrameMk id="10" creationId="{703E6F0B-7B87-455A-A048-68D1F842B5A7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3:18.803" v="214" actId="1076"/>
          <ac:graphicFrameMkLst>
            <pc:docMk/>
            <pc:sldMk cId="3570193194" sldId="261"/>
            <ac:graphicFrameMk id="11" creationId="{29FC694B-C369-4380-A564-8E688D985DAF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3:18.803" v="214" actId="1076"/>
          <ac:graphicFrameMkLst>
            <pc:docMk/>
            <pc:sldMk cId="3570193194" sldId="261"/>
            <ac:graphicFrameMk id="12" creationId="{C9935EC1-E691-4D02-A600-8E111C8E0C1F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3:18.803" v="214" actId="1076"/>
          <ac:graphicFrameMkLst>
            <pc:docMk/>
            <pc:sldMk cId="3570193194" sldId="261"/>
            <ac:graphicFrameMk id="13" creationId="{E9E8C4D6-7D0F-4033-97AB-3E0D0F5EB461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3:18.803" v="214" actId="1076"/>
          <ac:graphicFrameMkLst>
            <pc:docMk/>
            <pc:sldMk cId="3570193194" sldId="261"/>
            <ac:graphicFrameMk id="14" creationId="{703E6F0B-7B87-455A-A048-68D1F842B5A7}"/>
          </ac:graphicFrameMkLst>
        </pc:graphicFrameChg>
      </pc:sldChg>
      <pc:sldChg chg="addSp delSp modSp mod">
        <pc:chgData name="Roman Vlček" userId="aa646986-efcc-4950-9596-4287372ccecf" providerId="ADAL" clId="{D1557190-4C3D-4E0C-AFEC-E16E05A6A1CF}" dt="2021-10-29T17:36:33.190" v="1935" actId="27918"/>
        <pc:sldMkLst>
          <pc:docMk/>
          <pc:sldMk cId="2855066853" sldId="262"/>
        </pc:sldMkLst>
        <pc:spChg chg="mod">
          <ac:chgData name="Roman Vlček" userId="aa646986-efcc-4950-9596-4287372ccecf" providerId="ADAL" clId="{D1557190-4C3D-4E0C-AFEC-E16E05A6A1CF}" dt="2021-10-29T14:56:27.358" v="505" actId="20577"/>
          <ac:spMkLst>
            <pc:docMk/>
            <pc:sldMk cId="2855066853" sldId="262"/>
            <ac:spMk id="2" creationId="{A475A004-01CA-4C18-A767-AF481E61C0F2}"/>
          </ac:spMkLst>
        </pc:spChg>
        <pc:spChg chg="add mod">
          <ac:chgData name="Roman Vlček" userId="aa646986-efcc-4950-9596-4287372ccecf" providerId="ADAL" clId="{D1557190-4C3D-4E0C-AFEC-E16E05A6A1CF}" dt="2021-10-29T15:26:14.306" v="921" actId="1076"/>
          <ac:spMkLst>
            <pc:docMk/>
            <pc:sldMk cId="2855066853" sldId="262"/>
            <ac:spMk id="5" creationId="{14E7A9CD-80CD-4ECB-8AC7-C32F35DFD534}"/>
          </ac:spMkLst>
        </pc:spChg>
        <pc:spChg chg="add mod">
          <ac:chgData name="Roman Vlček" userId="aa646986-efcc-4950-9596-4287372ccecf" providerId="ADAL" clId="{D1557190-4C3D-4E0C-AFEC-E16E05A6A1CF}" dt="2021-10-29T14:54:59.947" v="483"/>
          <ac:spMkLst>
            <pc:docMk/>
            <pc:sldMk cId="2855066853" sldId="262"/>
            <ac:spMk id="10" creationId="{329C1993-4639-4963-876E-42B9DD76FA9D}"/>
          </ac:spMkLst>
        </pc:spChg>
        <pc:graphicFrameChg chg="add mod modGraphic">
          <ac:chgData name="Roman Vlček" userId="aa646986-efcc-4950-9596-4287372ccecf" providerId="ADAL" clId="{D1557190-4C3D-4E0C-AFEC-E16E05A6A1CF}" dt="2021-10-29T15:13:47.094" v="598" actId="20577"/>
          <ac:graphicFrameMkLst>
            <pc:docMk/>
            <pc:sldMk cId="2855066853" sldId="262"/>
            <ac:graphicFrameMk id="3" creationId="{83A76B7D-A821-4703-ABFE-091F435B46E6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4:54:38.082" v="481" actId="478"/>
          <ac:graphicFrameMkLst>
            <pc:docMk/>
            <pc:sldMk cId="2855066853" sldId="262"/>
            <ac:graphicFrameMk id="7" creationId="{842BCC7D-3044-4FDB-90B1-283EBB47812C}"/>
          </ac:graphicFrameMkLst>
        </pc:graphicFrameChg>
        <pc:graphicFrameChg chg="del">
          <ac:chgData name="Roman Vlček" userId="aa646986-efcc-4950-9596-4287372ccecf" providerId="ADAL" clId="{D1557190-4C3D-4E0C-AFEC-E16E05A6A1CF}" dt="2021-10-29T14:54:42.206" v="482" actId="478"/>
          <ac:graphicFrameMkLst>
            <pc:docMk/>
            <pc:sldMk cId="2855066853" sldId="262"/>
            <ac:graphicFrameMk id="8" creationId="{E9E8C4D6-7D0F-4033-97AB-3E0D0F5EB461}"/>
          </ac:graphicFrameMkLst>
        </pc:graphicFrameChg>
        <pc:graphicFrameChg chg="del">
          <ac:chgData name="Roman Vlček" userId="aa646986-efcc-4950-9596-4287372ccecf" providerId="ADAL" clId="{D1557190-4C3D-4E0C-AFEC-E16E05A6A1CF}" dt="2021-10-29T14:44:57.723" v="248" actId="478"/>
          <ac:graphicFrameMkLst>
            <pc:docMk/>
            <pc:sldMk cId="2855066853" sldId="262"/>
            <ac:graphicFrameMk id="9" creationId="{A5751AF2-5263-4F72-9F58-5482F996303C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4:56:39.144" v="506" actId="478"/>
          <ac:graphicFrameMkLst>
            <pc:docMk/>
            <pc:sldMk cId="2855066853" sldId="262"/>
            <ac:graphicFrameMk id="11" creationId="{842BCC7D-3044-4FDB-90B1-283EBB47812C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7:03:20.116" v="1351" actId="1076"/>
          <ac:graphicFrameMkLst>
            <pc:docMk/>
            <pc:sldMk cId="2855066853" sldId="262"/>
            <ac:graphicFrameMk id="12" creationId="{A5751AF2-5263-4F72-9F58-5482F996303C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7:03:20.116" v="1351" actId="1076"/>
          <ac:graphicFrameMkLst>
            <pc:docMk/>
            <pc:sldMk cId="2855066853" sldId="262"/>
            <ac:graphicFrameMk id="13" creationId="{B07EB82A-41DF-4E41-8CE0-42D57C29175E}"/>
          </ac:graphicFrameMkLst>
        </pc:graphicFrameChg>
        <pc:graphicFrameChg chg="del">
          <ac:chgData name="Roman Vlček" userId="aa646986-efcc-4950-9596-4287372ccecf" providerId="ADAL" clId="{D1557190-4C3D-4E0C-AFEC-E16E05A6A1CF}" dt="2021-10-29T14:44:54.581" v="247" actId="478"/>
          <ac:graphicFrameMkLst>
            <pc:docMk/>
            <pc:sldMk cId="2855066853" sldId="262"/>
            <ac:graphicFrameMk id="14" creationId="{842BCC7D-3044-4FDB-90B1-283EBB47812C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5:11:03.251" v="561" actId="14100"/>
          <ac:graphicFrameMkLst>
            <pc:docMk/>
            <pc:sldMk cId="2855066853" sldId="262"/>
            <ac:graphicFrameMk id="15" creationId="{842BCC7D-3044-4FDB-90B1-283EBB47812C}"/>
          </ac:graphicFrameMkLst>
        </pc:graphicFrameChg>
      </pc:sldChg>
      <pc:sldChg chg="addSp delSp modSp mod">
        <pc:chgData name="Roman Vlček" userId="aa646986-efcc-4950-9596-4287372ccecf" providerId="ADAL" clId="{D1557190-4C3D-4E0C-AFEC-E16E05A6A1CF}" dt="2021-10-29T17:36:33.174" v="1933" actId="27918"/>
        <pc:sldMkLst>
          <pc:docMk/>
          <pc:sldMk cId="3564214227" sldId="263"/>
        </pc:sldMkLst>
        <pc:spChg chg="mod">
          <ac:chgData name="Roman Vlček" userId="aa646986-efcc-4950-9596-4287372ccecf" providerId="ADAL" clId="{D1557190-4C3D-4E0C-AFEC-E16E05A6A1CF}" dt="2021-10-29T14:36:31.795" v="218" actId="20577"/>
          <ac:spMkLst>
            <pc:docMk/>
            <pc:sldMk cId="3564214227" sldId="263"/>
            <ac:spMk id="2" creationId="{00000000-0000-0000-0000-000000000000}"/>
          </ac:spMkLst>
        </pc:spChg>
        <pc:spChg chg="add mod">
          <ac:chgData name="Roman Vlček" userId="aa646986-efcc-4950-9596-4287372ccecf" providerId="ADAL" clId="{D1557190-4C3D-4E0C-AFEC-E16E05A6A1CF}" dt="2021-10-29T15:21:58.760" v="826" actId="20577"/>
          <ac:spMkLst>
            <pc:docMk/>
            <pc:sldMk cId="3564214227" sldId="263"/>
            <ac:spMk id="6" creationId="{4AEF11A3-3726-4324-8853-84A50FFC1995}"/>
          </ac:spMkLst>
        </pc:spChg>
        <pc:spChg chg="add mod">
          <ac:chgData name="Roman Vlček" userId="aa646986-efcc-4950-9596-4287372ccecf" providerId="ADAL" clId="{D1557190-4C3D-4E0C-AFEC-E16E05A6A1CF}" dt="2021-10-29T14:42:51.904" v="246"/>
          <ac:spMkLst>
            <pc:docMk/>
            <pc:sldMk cId="3564214227" sldId="263"/>
            <ac:spMk id="10" creationId="{26A7647E-CEB9-4C55-BFBB-505F3BC87B9E}"/>
          </ac:spMkLst>
        </pc:spChg>
        <pc:graphicFrameChg chg="add mod modGraphic">
          <ac:chgData name="Roman Vlček" userId="aa646986-efcc-4950-9596-4287372ccecf" providerId="ADAL" clId="{D1557190-4C3D-4E0C-AFEC-E16E05A6A1CF}" dt="2021-10-29T14:42:12.736" v="245" actId="1076"/>
          <ac:graphicFrameMkLst>
            <pc:docMk/>
            <pc:sldMk cId="3564214227" sldId="263"/>
            <ac:graphicFrameMk id="3" creationId="{B61098C7-73B9-487E-8E8D-E98B9EF4099F}"/>
          </ac:graphicFrameMkLst>
        </pc:graphicFrameChg>
        <pc:graphicFrameChg chg="del">
          <ac:chgData name="Roman Vlček" userId="aa646986-efcc-4950-9596-4287372ccecf" providerId="ADAL" clId="{D1557190-4C3D-4E0C-AFEC-E16E05A6A1CF}" dt="2021-10-29T14:41:13.563" v="236" actId="478"/>
          <ac:graphicFrameMkLst>
            <pc:docMk/>
            <pc:sldMk cId="3564214227" sldId="263"/>
            <ac:graphicFrameMk id="4" creationId="{4BD851B3-068B-4DBA-951F-7ABA08CC54E6}"/>
          </ac:graphicFrameMkLst>
        </pc:graphicFrameChg>
        <pc:graphicFrameChg chg="del">
          <ac:chgData name="Roman Vlček" userId="aa646986-efcc-4950-9596-4287372ccecf" providerId="ADAL" clId="{D1557190-4C3D-4E0C-AFEC-E16E05A6A1CF}" dt="2021-10-29T14:37:44.913" v="219" actId="478"/>
          <ac:graphicFrameMkLst>
            <pc:docMk/>
            <pc:sldMk cId="3564214227" sldId="263"/>
            <ac:graphicFrameMk id="7" creationId="{BBE06AFA-CCD8-4439-B87E-FCBC3FE5B55B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8:24.624" v="226" actId="14100"/>
          <ac:graphicFrameMkLst>
            <pc:docMk/>
            <pc:sldMk cId="3564214227" sldId="263"/>
            <ac:graphicFrameMk id="8" creationId="{BBE06AFA-CCD8-4439-B87E-FCBC3FE5B55B}"/>
          </ac:graphicFrameMkLst>
        </pc:graphicFrameChg>
        <pc:graphicFrameChg chg="del">
          <ac:chgData name="Roman Vlček" userId="aa646986-efcc-4950-9596-4287372ccecf" providerId="ADAL" clId="{D1557190-4C3D-4E0C-AFEC-E16E05A6A1CF}" dt="2021-10-29T14:35:53.033" v="216" actId="478"/>
          <ac:graphicFrameMkLst>
            <pc:docMk/>
            <pc:sldMk cId="3564214227" sldId="263"/>
            <ac:graphicFrameMk id="9" creationId="{84C51806-BE98-4DEE-B239-A838EC67BF41}"/>
          </ac:graphicFrameMkLst>
        </pc:graphicFrameChg>
      </pc:sldChg>
      <pc:sldChg chg="addSp delSp modSp mod">
        <pc:chgData name="Roman Vlček" userId="aa646986-efcc-4950-9596-4287372ccecf" providerId="ADAL" clId="{D1557190-4C3D-4E0C-AFEC-E16E05A6A1CF}" dt="2021-10-29T16:33:22.408" v="1083" actId="14100"/>
        <pc:sldMkLst>
          <pc:docMk/>
          <pc:sldMk cId="1757527882" sldId="264"/>
        </pc:sldMkLst>
        <pc:spChg chg="mod">
          <ac:chgData name="Roman Vlček" userId="aa646986-efcc-4950-9596-4287372ccecf" providerId="ADAL" clId="{D1557190-4C3D-4E0C-AFEC-E16E05A6A1CF}" dt="2021-10-29T15:27:08.707" v="940" actId="20577"/>
          <ac:spMkLst>
            <pc:docMk/>
            <pc:sldMk cId="1757527882" sldId="264"/>
            <ac:spMk id="2" creationId="{A475A004-01CA-4C18-A767-AF481E61C0F2}"/>
          </ac:spMkLst>
        </pc:spChg>
        <pc:spChg chg="add mod">
          <ac:chgData name="Roman Vlček" userId="aa646986-efcc-4950-9596-4287372ccecf" providerId="ADAL" clId="{D1557190-4C3D-4E0C-AFEC-E16E05A6A1CF}" dt="2021-10-29T16:33:22.408" v="1083" actId="14100"/>
          <ac:spMkLst>
            <pc:docMk/>
            <pc:sldMk cId="1757527882" sldId="264"/>
            <ac:spMk id="6" creationId="{142E67EA-3B8E-48FC-A74E-37D614DEA995}"/>
          </ac:spMkLst>
        </pc:spChg>
        <pc:spChg chg="add mod">
          <ac:chgData name="Roman Vlček" userId="aa646986-efcc-4950-9596-4287372ccecf" providerId="ADAL" clId="{D1557190-4C3D-4E0C-AFEC-E16E05A6A1CF}" dt="2021-10-29T16:31:24.305" v="958"/>
          <ac:spMkLst>
            <pc:docMk/>
            <pc:sldMk cId="1757527882" sldId="264"/>
            <ac:spMk id="10" creationId="{3A46B137-4E7B-456D-9966-B957FCCE43CD}"/>
          </ac:spMkLst>
        </pc:spChg>
        <pc:graphicFrameChg chg="add mod modGraphic">
          <ac:chgData name="Roman Vlček" userId="aa646986-efcc-4950-9596-4287372ccecf" providerId="ADAL" clId="{D1557190-4C3D-4E0C-AFEC-E16E05A6A1CF}" dt="2021-10-29T15:31:04.991" v="952" actId="255"/>
          <ac:graphicFrameMkLst>
            <pc:docMk/>
            <pc:sldMk cId="1757527882" sldId="264"/>
            <ac:graphicFrameMk id="3" creationId="{C8D5D11E-F740-40A1-9F06-99FE63A036CB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5:36:05.200" v="955" actId="478"/>
          <ac:graphicFrameMkLst>
            <pc:docMk/>
            <pc:sldMk cId="1757527882" sldId="264"/>
            <ac:graphicFrameMk id="5" creationId="{AB08FAE3-BC50-45C4-BDC4-16700975FF43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5:28:20.456" v="945" actId="1076"/>
          <ac:graphicFrameMkLst>
            <pc:docMk/>
            <pc:sldMk cId="1757527882" sldId="264"/>
            <ac:graphicFrameMk id="7" creationId="{7C0B1CD8-953B-4602-913C-36929901E0A7}"/>
          </ac:graphicFrameMkLst>
        </pc:graphicFrameChg>
        <pc:graphicFrameChg chg="del">
          <ac:chgData name="Roman Vlček" userId="aa646986-efcc-4950-9596-4287372ccecf" providerId="ADAL" clId="{D1557190-4C3D-4E0C-AFEC-E16E05A6A1CF}" dt="2021-10-29T15:28:38.165" v="946" actId="478"/>
          <ac:graphicFrameMkLst>
            <pc:docMk/>
            <pc:sldMk cId="1757527882" sldId="264"/>
            <ac:graphicFrameMk id="8" creationId="{E9E8C4D6-7D0F-4033-97AB-3E0D0F5EB461}"/>
          </ac:graphicFrameMkLst>
        </pc:graphicFrameChg>
        <pc:graphicFrameChg chg="del">
          <ac:chgData name="Roman Vlček" userId="aa646986-efcc-4950-9596-4287372ccecf" providerId="ADAL" clId="{D1557190-4C3D-4E0C-AFEC-E16E05A6A1CF}" dt="2021-10-29T15:27:14.018" v="941" actId="478"/>
          <ac:graphicFrameMkLst>
            <pc:docMk/>
            <pc:sldMk cId="1757527882" sldId="264"/>
            <ac:graphicFrameMk id="9" creationId="{8BE2FC41-180F-46E1-A41E-7A0C01FBAFC8}"/>
          </ac:graphicFrameMkLst>
        </pc:graphicFrameChg>
        <pc:graphicFrameChg chg="del">
          <ac:chgData name="Roman Vlček" userId="aa646986-efcc-4950-9596-4287372ccecf" providerId="ADAL" clId="{D1557190-4C3D-4E0C-AFEC-E16E05A6A1CF}" dt="2021-10-29T15:27:15.841" v="942" actId="478"/>
          <ac:graphicFrameMkLst>
            <pc:docMk/>
            <pc:sldMk cId="1757527882" sldId="264"/>
            <ac:graphicFrameMk id="14" creationId="{7C0B1CD8-953B-4602-913C-36929901E0A7}"/>
          </ac:graphicFrameMkLst>
        </pc:graphicFrameChg>
      </pc:sldChg>
      <pc:sldChg chg="del">
        <pc:chgData name="Roman Vlček" userId="aa646986-efcc-4950-9596-4287372ccecf" providerId="ADAL" clId="{D1557190-4C3D-4E0C-AFEC-E16E05A6A1CF}" dt="2021-10-25T14:04:13.100" v="44" actId="47"/>
        <pc:sldMkLst>
          <pc:docMk/>
          <pc:sldMk cId="3460639777" sldId="265"/>
        </pc:sldMkLst>
      </pc:sldChg>
      <pc:sldChg chg="del">
        <pc:chgData name="Roman Vlček" userId="aa646986-efcc-4950-9596-4287372ccecf" providerId="ADAL" clId="{D1557190-4C3D-4E0C-AFEC-E16E05A6A1CF}" dt="2021-10-25T14:04:09.658" v="43" actId="47"/>
        <pc:sldMkLst>
          <pc:docMk/>
          <pc:sldMk cId="333613485" sldId="266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1320365388" sldId="267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412468902" sldId="268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3525991025" sldId="269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2056535053" sldId="271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3191566054" sldId="272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1166592372" sldId="273"/>
        </pc:sldMkLst>
      </pc:sldChg>
      <pc:sldChg chg="del">
        <pc:chgData name="Roman Vlček" userId="aa646986-efcc-4950-9596-4287372ccecf" providerId="ADAL" clId="{D1557190-4C3D-4E0C-AFEC-E16E05A6A1CF}" dt="2021-10-25T14:04:16.408" v="45" actId="47"/>
        <pc:sldMkLst>
          <pc:docMk/>
          <pc:sldMk cId="636017934" sldId="274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3143803710" sldId="275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3926436887" sldId="276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1436872789" sldId="277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1023211450" sldId="278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1314820528" sldId="279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2899996032" sldId="280"/>
        </pc:sldMkLst>
      </pc:sldChg>
      <pc:sldChg chg="del">
        <pc:chgData name="Roman Vlček" userId="aa646986-efcc-4950-9596-4287372ccecf" providerId="ADAL" clId="{D1557190-4C3D-4E0C-AFEC-E16E05A6A1CF}" dt="2021-10-29T17:25:22.445" v="1753" actId="47"/>
        <pc:sldMkLst>
          <pc:docMk/>
          <pc:sldMk cId="432087798" sldId="281"/>
        </pc:sldMkLst>
      </pc:sldChg>
      <pc:sldChg chg="addSp delSp modSp mod">
        <pc:chgData name="Roman Vlček" userId="aa646986-efcc-4950-9596-4287372ccecf" providerId="ADAL" clId="{D1557190-4C3D-4E0C-AFEC-E16E05A6A1CF}" dt="2021-10-29T17:23:10.704" v="1747" actId="27918"/>
        <pc:sldMkLst>
          <pc:docMk/>
          <pc:sldMk cId="4181716347" sldId="282"/>
        </pc:sldMkLst>
        <pc:spChg chg="mod">
          <ac:chgData name="Roman Vlček" userId="aa646986-efcc-4950-9596-4287372ccecf" providerId="ADAL" clId="{D1557190-4C3D-4E0C-AFEC-E16E05A6A1CF}" dt="2021-10-29T16:48:06.961" v="1183" actId="20577"/>
          <ac:spMkLst>
            <pc:docMk/>
            <pc:sldMk cId="4181716347" sldId="282"/>
            <ac:spMk id="2" creationId="{A475A004-01CA-4C18-A767-AF481E61C0F2}"/>
          </ac:spMkLst>
        </pc:spChg>
        <pc:spChg chg="add mod">
          <ac:chgData name="Roman Vlček" userId="aa646986-efcc-4950-9596-4287372ccecf" providerId="ADAL" clId="{D1557190-4C3D-4E0C-AFEC-E16E05A6A1CF}" dt="2021-10-29T17:01:22.529" v="1349" actId="1076"/>
          <ac:spMkLst>
            <pc:docMk/>
            <pc:sldMk cId="4181716347" sldId="282"/>
            <ac:spMk id="5" creationId="{E9070BB8-6579-4C9D-B7F8-E911D7FF669D}"/>
          </ac:spMkLst>
        </pc:spChg>
        <pc:spChg chg="add mod">
          <ac:chgData name="Roman Vlček" userId="aa646986-efcc-4950-9596-4287372ccecf" providerId="ADAL" clId="{D1557190-4C3D-4E0C-AFEC-E16E05A6A1CF}" dt="2021-10-29T16:54:10.915" v="1297" actId="20577"/>
          <ac:spMkLst>
            <pc:docMk/>
            <pc:sldMk cId="4181716347" sldId="282"/>
            <ac:spMk id="9" creationId="{2CF69110-45A7-473E-93A5-D7CADC9B24BD}"/>
          </ac:spMkLst>
        </pc:spChg>
        <pc:graphicFrameChg chg="add mod modGraphic">
          <ac:chgData name="Roman Vlček" userId="aa646986-efcc-4950-9596-4287372ccecf" providerId="ADAL" clId="{D1557190-4C3D-4E0C-AFEC-E16E05A6A1CF}" dt="2021-10-29T17:03:53.226" v="1376" actId="20577"/>
          <ac:graphicFrameMkLst>
            <pc:docMk/>
            <pc:sldMk cId="4181716347" sldId="282"/>
            <ac:graphicFrameMk id="3" creationId="{4236CE88-DD91-4799-92FD-4F0873388C99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6:58:29.462" v="1300" actId="478"/>
          <ac:graphicFrameMkLst>
            <pc:docMk/>
            <pc:sldMk cId="4181716347" sldId="282"/>
            <ac:graphicFrameMk id="6" creationId="{9CF749D1-27BC-43E5-A443-847D4247A168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6:51:17.168" v="1194" actId="1076"/>
          <ac:graphicFrameMkLst>
            <pc:docMk/>
            <pc:sldMk cId="4181716347" sldId="282"/>
            <ac:graphicFrameMk id="7" creationId="{28462465-7B9D-409A-BCD6-46A19626EE3F}"/>
          </ac:graphicFrameMkLst>
        </pc:graphicFrameChg>
        <pc:graphicFrameChg chg="del">
          <ac:chgData name="Roman Vlček" userId="aa646986-efcc-4950-9596-4287372ccecf" providerId="ADAL" clId="{D1557190-4C3D-4E0C-AFEC-E16E05A6A1CF}" dt="2021-10-29T16:49:31.355" v="1190" actId="478"/>
          <ac:graphicFrameMkLst>
            <pc:docMk/>
            <pc:sldMk cId="4181716347" sldId="282"/>
            <ac:graphicFrameMk id="8" creationId="{E9E8C4D6-7D0F-4033-97AB-3E0D0F5EB461}"/>
          </ac:graphicFrameMkLst>
        </pc:graphicFrameChg>
        <pc:graphicFrameChg chg="del">
          <ac:chgData name="Roman Vlček" userId="aa646986-efcc-4950-9596-4287372ccecf" providerId="ADAL" clId="{D1557190-4C3D-4E0C-AFEC-E16E05A6A1CF}" dt="2021-10-29T16:47:39.682" v="1084" actId="478"/>
          <ac:graphicFrameMkLst>
            <pc:docMk/>
            <pc:sldMk cId="4181716347" sldId="282"/>
            <ac:graphicFrameMk id="10" creationId="{0C190DBE-FDDF-4E2C-87F3-4839D2FCE170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6:59:25.861" v="1303" actId="1076"/>
          <ac:graphicFrameMkLst>
            <pc:docMk/>
            <pc:sldMk cId="4181716347" sldId="282"/>
            <ac:graphicFrameMk id="11" creationId="{9CF749D1-27BC-43E5-A443-847D4247A168}"/>
          </ac:graphicFrameMkLst>
        </pc:graphicFrameChg>
      </pc:sldChg>
      <pc:sldChg chg="addSp delSp modSp add mod">
        <pc:chgData name="Roman Vlček" userId="aa646986-efcc-4950-9596-4287372ccecf" providerId="ADAL" clId="{D1557190-4C3D-4E0C-AFEC-E16E05A6A1CF}" dt="2021-10-29T17:26:28.805" v="1756" actId="27918"/>
        <pc:sldMkLst>
          <pc:docMk/>
          <pc:sldMk cId="1660384934" sldId="283"/>
        </pc:sldMkLst>
        <pc:spChg chg="mod">
          <ac:chgData name="Roman Vlček" userId="aa646986-efcc-4950-9596-4287372ccecf" providerId="ADAL" clId="{D1557190-4C3D-4E0C-AFEC-E16E05A6A1CF}" dt="2021-10-29T17:12:07.887" v="1383" actId="14100"/>
          <ac:spMkLst>
            <pc:docMk/>
            <pc:sldMk cId="1660384934" sldId="283"/>
            <ac:spMk id="2" creationId="{A475A004-01CA-4C18-A767-AF481E61C0F2}"/>
          </ac:spMkLst>
        </pc:spChg>
        <pc:spChg chg="mod">
          <ac:chgData name="Roman Vlček" userId="aa646986-efcc-4950-9596-4287372ccecf" providerId="ADAL" clId="{D1557190-4C3D-4E0C-AFEC-E16E05A6A1CF}" dt="2021-10-29T17:22:15.187" v="1745" actId="1076"/>
          <ac:spMkLst>
            <pc:docMk/>
            <pc:sldMk cId="1660384934" sldId="283"/>
            <ac:spMk id="5" creationId="{E9070BB8-6579-4C9D-B7F8-E911D7FF669D}"/>
          </ac:spMkLst>
        </pc:spChg>
        <pc:spChg chg="add mod">
          <ac:chgData name="Roman Vlček" userId="aa646986-efcc-4950-9596-4287372ccecf" providerId="ADAL" clId="{D1557190-4C3D-4E0C-AFEC-E16E05A6A1CF}" dt="2021-10-29T17:22:18.042" v="1746" actId="1076"/>
          <ac:spMkLst>
            <pc:docMk/>
            <pc:sldMk cId="1660384934" sldId="283"/>
            <ac:spMk id="15" creationId="{2761A5C8-67B2-43C9-82C4-22100795946F}"/>
          </ac:spMkLst>
        </pc:spChg>
        <pc:graphicFrameChg chg="del">
          <ac:chgData name="Roman Vlček" userId="aa646986-efcc-4950-9596-4287372ccecf" providerId="ADAL" clId="{D1557190-4C3D-4E0C-AFEC-E16E05A6A1CF}" dt="2021-10-29T17:11:44.910" v="1382" actId="478"/>
          <ac:graphicFrameMkLst>
            <pc:docMk/>
            <pc:sldMk cId="1660384934" sldId="283"/>
            <ac:graphicFrameMk id="3" creationId="{4236CE88-DD91-4799-92FD-4F0873388C99}"/>
          </ac:graphicFrameMkLst>
        </pc:graphicFrameChg>
        <pc:graphicFrameChg chg="add mod modGraphic">
          <ac:chgData name="Roman Vlček" userId="aa646986-efcc-4950-9596-4287372ccecf" providerId="ADAL" clId="{D1557190-4C3D-4E0C-AFEC-E16E05A6A1CF}" dt="2021-10-29T17:17:26.470" v="1458" actId="122"/>
          <ac:graphicFrameMkLst>
            <pc:docMk/>
            <pc:sldMk cId="1660384934" sldId="283"/>
            <ac:graphicFrameMk id="6" creationId="{F000ABBF-A51C-4DAE-B592-475704A38B02}"/>
          </ac:graphicFrameMkLst>
        </pc:graphicFrameChg>
        <pc:graphicFrameChg chg="del">
          <ac:chgData name="Roman Vlček" userId="aa646986-efcc-4950-9596-4287372ccecf" providerId="ADAL" clId="{D1557190-4C3D-4E0C-AFEC-E16E05A6A1CF}" dt="2021-10-29T17:11:41.346" v="1381" actId="478"/>
          <ac:graphicFrameMkLst>
            <pc:docMk/>
            <pc:sldMk cId="1660384934" sldId="283"/>
            <ac:graphicFrameMk id="7" creationId="{28462465-7B9D-409A-BCD6-46A19626EE3F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7:12:15.429" v="1385" actId="478"/>
          <ac:graphicFrameMkLst>
            <pc:docMk/>
            <pc:sldMk cId="1660384934" sldId="283"/>
            <ac:graphicFrameMk id="10" creationId="{D07DAEF5-98B6-44B5-9143-A42E1CF428A3}"/>
          </ac:graphicFrameMkLst>
        </pc:graphicFrameChg>
        <pc:graphicFrameChg chg="del">
          <ac:chgData name="Roman Vlček" userId="aa646986-efcc-4950-9596-4287372ccecf" providerId="ADAL" clId="{D1557190-4C3D-4E0C-AFEC-E16E05A6A1CF}" dt="2021-10-29T17:11:39.023" v="1380" actId="478"/>
          <ac:graphicFrameMkLst>
            <pc:docMk/>
            <pc:sldMk cId="1660384934" sldId="283"/>
            <ac:graphicFrameMk id="11" creationId="{9CF749D1-27BC-43E5-A443-847D4247A168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7:12:15.429" v="1385" actId="478"/>
          <ac:graphicFrameMkLst>
            <pc:docMk/>
            <pc:sldMk cId="1660384934" sldId="283"/>
            <ac:graphicFrameMk id="12" creationId="{D26A05B1-1B64-45CF-9592-3F2A59A632B5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7:12:49.179" v="1388" actId="1076"/>
          <ac:graphicFrameMkLst>
            <pc:docMk/>
            <pc:sldMk cId="1660384934" sldId="283"/>
            <ac:graphicFrameMk id="13" creationId="{D07DAEF5-98B6-44B5-9143-A42E1CF428A3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7:12:49.179" v="1388" actId="1076"/>
          <ac:graphicFrameMkLst>
            <pc:docMk/>
            <pc:sldMk cId="1660384934" sldId="283"/>
            <ac:graphicFrameMk id="14" creationId="{D26A05B1-1B64-45CF-9592-3F2A59A632B5}"/>
          </ac:graphicFrameMkLst>
        </pc:graphicFrameChg>
      </pc:sldChg>
      <pc:sldChg chg="addSp delSp modSp add del mod ord">
        <pc:chgData name="Roman Vlček" userId="aa646986-efcc-4950-9596-4287372ccecf" providerId="ADAL" clId="{D1557190-4C3D-4E0C-AFEC-E16E05A6A1CF}" dt="2021-10-29T17:37:43.901" v="1954" actId="47"/>
        <pc:sldMkLst>
          <pc:docMk/>
          <pc:sldMk cId="1761103238" sldId="284"/>
        </pc:sldMkLst>
        <pc:spChg chg="mod">
          <ac:chgData name="Roman Vlček" userId="aa646986-efcc-4950-9596-4287372ccecf" providerId="ADAL" clId="{D1557190-4C3D-4E0C-AFEC-E16E05A6A1CF}" dt="2021-10-29T17:35:43.147" v="1922" actId="1076"/>
          <ac:spMkLst>
            <pc:docMk/>
            <pc:sldMk cId="1761103238" sldId="284"/>
            <ac:spMk id="3" creationId="{00000000-0000-0000-0000-000000000000}"/>
          </ac:spMkLst>
        </pc:spChg>
        <pc:spChg chg="add mod">
          <ac:chgData name="Roman Vlček" userId="aa646986-efcc-4950-9596-4287372ccecf" providerId="ADAL" clId="{D1557190-4C3D-4E0C-AFEC-E16E05A6A1CF}" dt="2021-10-29T17:36:05.884" v="1932" actId="20577"/>
          <ac:spMkLst>
            <pc:docMk/>
            <pc:sldMk cId="1761103238" sldId="284"/>
            <ac:spMk id="4" creationId="{4D2A6FDE-05D1-4E68-AA61-F70D8DCDE879}"/>
          </ac:spMkLst>
        </pc:spChg>
        <pc:spChg chg="del">
          <ac:chgData name="Roman Vlček" userId="aa646986-efcc-4950-9596-4287372ccecf" providerId="ADAL" clId="{D1557190-4C3D-4E0C-AFEC-E16E05A6A1CF}" dt="2021-10-29T17:25:30.416" v="1754" actId="478"/>
          <ac:spMkLst>
            <pc:docMk/>
            <pc:sldMk cId="1761103238" sldId="284"/>
            <ac:spMk id="5" creationId="{85B5B1B9-477F-43B7-8C88-CB8BC2D12BD3}"/>
          </ac:spMkLst>
        </pc:spChg>
        <pc:graphicFrameChg chg="add del mod modGraphic">
          <ac:chgData name="Roman Vlček" userId="aa646986-efcc-4950-9596-4287372ccecf" providerId="ADAL" clId="{D1557190-4C3D-4E0C-AFEC-E16E05A6A1CF}" dt="2021-10-29T17:34:10.221" v="1790" actId="478"/>
          <ac:graphicFrameMkLst>
            <pc:docMk/>
            <pc:sldMk cId="1761103238" sldId="284"/>
            <ac:graphicFrameMk id="2" creationId="{4A151612-E187-4936-8F4D-80790896274E}"/>
          </ac:graphicFrameMkLst>
        </pc:graphicFrameChg>
      </pc:sldChg>
      <pc:sldChg chg="addSp delSp modSp add mod ord">
        <pc:chgData name="Roman Vlček" userId="aa646986-efcc-4950-9596-4287372ccecf" providerId="ADAL" clId="{D1557190-4C3D-4E0C-AFEC-E16E05A6A1CF}" dt="2021-10-29T17:39:11.203" v="1970" actId="1076"/>
        <pc:sldMkLst>
          <pc:docMk/>
          <pc:sldMk cId="307542832" sldId="285"/>
        </pc:sldMkLst>
        <pc:spChg chg="mod">
          <ac:chgData name="Roman Vlček" userId="aa646986-efcc-4950-9596-4287372ccecf" providerId="ADAL" clId="{D1557190-4C3D-4E0C-AFEC-E16E05A6A1CF}" dt="2021-10-29T17:36:48.141" v="1946" actId="20577"/>
          <ac:spMkLst>
            <pc:docMk/>
            <pc:sldMk cId="307542832" sldId="285"/>
            <ac:spMk id="2" creationId="{00000000-0000-0000-0000-000000000000}"/>
          </ac:spMkLst>
        </pc:spChg>
        <pc:spChg chg="mod">
          <ac:chgData name="Roman Vlček" userId="aa646986-efcc-4950-9596-4287372ccecf" providerId="ADAL" clId="{D1557190-4C3D-4E0C-AFEC-E16E05A6A1CF}" dt="2021-10-29T17:39:11.203" v="1970" actId="1076"/>
          <ac:spMkLst>
            <pc:docMk/>
            <pc:sldMk cId="307542832" sldId="285"/>
            <ac:spMk id="7" creationId="{A3C46EAD-D6BD-44C8-82C7-2610FF1DE988}"/>
          </ac:spMkLst>
        </pc:spChg>
        <pc:graphicFrameChg chg="del">
          <ac:chgData name="Roman Vlček" userId="aa646986-efcc-4950-9596-4287372ccecf" providerId="ADAL" clId="{D1557190-4C3D-4E0C-AFEC-E16E05A6A1CF}" dt="2021-10-29T17:36:57.903" v="1948" actId="478"/>
          <ac:graphicFrameMkLst>
            <pc:docMk/>
            <pc:sldMk cId="307542832" sldId="285"/>
            <ac:graphicFrameMk id="3" creationId="{EF1816CB-FBA5-4867-8A32-BC3B305DD90F}"/>
          </ac:graphicFrameMkLst>
        </pc:graphicFrameChg>
        <pc:graphicFrameChg chg="del">
          <ac:chgData name="Roman Vlček" userId="aa646986-efcc-4950-9596-4287372ccecf" providerId="ADAL" clId="{D1557190-4C3D-4E0C-AFEC-E16E05A6A1CF}" dt="2021-10-29T17:36:55.199" v="1947" actId="478"/>
          <ac:graphicFrameMkLst>
            <pc:docMk/>
            <pc:sldMk cId="307542832" sldId="285"/>
            <ac:graphicFrameMk id="6" creationId="{2066DEBD-E7DE-4D9D-AAE3-1CD61F8F1B8C}"/>
          </ac:graphicFrameMkLst>
        </pc:graphicFrameChg>
        <pc:graphicFrameChg chg="add mod modGraphic">
          <ac:chgData name="Roman Vlček" userId="aa646986-efcc-4950-9596-4287372ccecf" providerId="ADAL" clId="{D1557190-4C3D-4E0C-AFEC-E16E05A6A1CF}" dt="2021-10-29T17:39:01.327" v="1969" actId="14734"/>
          <ac:graphicFrameMkLst>
            <pc:docMk/>
            <pc:sldMk cId="307542832" sldId="285"/>
            <ac:graphicFrameMk id="8" creationId="{9064B1C0-8862-48A7-BA22-43E6CEBFE40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microsoft.com/office/2011/relationships/chartStyle" Target="style15.xml"/><Relationship Id="rId1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4" Type="http://schemas.openxmlformats.org/officeDocument/2006/relationships/themeOverride" Target="../theme/themeOverride3.xm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microsoft.com/office/2011/relationships/chartStyle" Target="style16.xml"/><Relationship Id="rId1" Type="http://schemas.openxmlformats.org/officeDocument/2006/relationships/oleObject" Target="https://saoamc-my.sharepoint.com/personal/vlcek_sass-sk_sk/Documents/Dokumenty/SASS/Konferencie/2021/KI%20na%20Slovensku/Aktualny%20vyvoj%20KI/podklady.xlsx" TargetMode="External"/><Relationship Id="rId4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v>AUM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AuM!$K$2:$K$5</c:f>
              <c:numCache>
                <c:formatCode>#,##0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AuM!$L$2:$L$5</c:f>
              <c:numCache>
                <c:formatCode>#,##0.00</c:formatCode>
                <c:ptCount val="4"/>
                <c:pt idx="0">
                  <c:v>8378.0703479641597</c:v>
                </c:pt>
                <c:pt idx="1">
                  <c:v>9603.6329968014452</c:v>
                </c:pt>
                <c:pt idx="2">
                  <c:v>10212.897386798806</c:v>
                </c:pt>
                <c:pt idx="3">
                  <c:v>11904.007164417766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29-4EAC-BF34-77B1F53AB2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0330591"/>
        <c:axId val="430322687"/>
        <c:axId val="0"/>
      </c:bar3DChart>
      <c:catAx>
        <c:axId val="430330591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2687"/>
        <c:crossesAt val="0"/>
        <c:auto val="1"/>
        <c:lblAlgn val="ctr"/>
        <c:lblOffset val="100"/>
        <c:noMultiLvlLbl val="0"/>
      </c:catAx>
      <c:valAx>
        <c:axId val="430322687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30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Čisté predaje podľa </a:t>
            </a:r>
            <a:r>
              <a:rPr lang="sk-SK"/>
              <a:t>typu</a:t>
            </a:r>
            <a:r>
              <a:rPr lang="sk-SK" baseline="0"/>
              <a:t> ponuky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833302456934717E-2"/>
          <c:y val="0.20620578771106041"/>
          <c:w val="0.92282018703803925"/>
          <c:h val="0.6907467887341186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478-415A-B1CB-1C473791E5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478-415A-B1CB-1C473791E58E}"/>
              </c:ext>
            </c:extLst>
          </c:dPt>
          <c:dLbls>
            <c:dLbl>
              <c:idx val="1"/>
              <c:layout>
                <c:manualLayout>
                  <c:x val="0.21952328878739621"/>
                  <c:y val="0.18226491130663275"/>
                </c:manualLayout>
              </c:layout>
              <c:numFmt formatCode="0.0%" sourceLinked="0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633061554872984"/>
                      <c:h val="0.142105298259479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478-415A-B1CB-1C473791E58E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'Net sales'!$P$1:$Q$1</c:f>
              <c:strCache>
                <c:ptCount val="2"/>
                <c:pt idx="0">
                  <c:v>Verejná</c:v>
                </c:pt>
                <c:pt idx="1">
                  <c:v>Neverejná</c:v>
                </c:pt>
              </c:strCache>
            </c:strRef>
          </c:cat>
          <c:val>
            <c:numRef>
              <c:f>'Net sales'!$P$7:$Q$7</c:f>
              <c:numCache>
                <c:formatCode>#,##0.00</c:formatCode>
                <c:ptCount val="2"/>
                <c:pt idx="0">
                  <c:v>1044630982.6666861</c:v>
                </c:pt>
                <c:pt idx="1">
                  <c:v>61560026.702399999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78-415A-B1CB-1C473791E58E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Čisté predaje podľa tried aktív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387539937018808"/>
          <c:y val="0.16217496142643914"/>
          <c:w val="0.75412471347191234"/>
          <c:h val="0.78685576498239429"/>
        </c:manualLayout>
      </c:layout>
      <c:bar3DChart>
        <c:barDir val="col"/>
        <c:grouping val="clustered"/>
        <c:varyColors val="0"/>
        <c:ser>
          <c:idx val="0"/>
          <c:order val="0"/>
          <c:tx>
            <c:v>2021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'Net sales'!$B$1:$I$1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'Net sales'!$B$7:$I$7</c:f>
              <c:numCache>
                <c:formatCode>#,##0.00</c:formatCode>
                <c:ptCount val="8"/>
                <c:pt idx="0">
                  <c:v>2735589.41</c:v>
                </c:pt>
                <c:pt idx="1">
                  <c:v>26236132.609999996</c:v>
                </c:pt>
                <c:pt idx="2">
                  <c:v>-189153897.88723984</c:v>
                </c:pt>
                <c:pt idx="3">
                  <c:v>509343470.08168024</c:v>
                </c:pt>
                <c:pt idx="4">
                  <c:v>610226883.20671749</c:v>
                </c:pt>
                <c:pt idx="5">
                  <c:v>-61147349</c:v>
                </c:pt>
                <c:pt idx="6">
                  <c:v>209248760.75</c:v>
                </c:pt>
                <c:pt idx="7">
                  <c:v>-1298579.8020712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3C-46F4-A176-A8BA0E08A243}"/>
            </c:ext>
          </c:extLst>
        </c:ser>
        <c:ser>
          <c:idx val="1"/>
          <c:order val="1"/>
          <c:tx>
            <c:v>2020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val>
            <c:numRef>
              <c:f>'Net sales'!$B$6:$H$6</c:f>
              <c:numCache>
                <c:formatCode>#,##0.00</c:formatCode>
                <c:ptCount val="7"/>
                <c:pt idx="0">
                  <c:v>-3029366.6895461208</c:v>
                </c:pt>
                <c:pt idx="1">
                  <c:v>-31269141.710000001</c:v>
                </c:pt>
                <c:pt idx="2">
                  <c:v>-61468930.00173337</c:v>
                </c:pt>
                <c:pt idx="3">
                  <c:v>135433169.07539934</c:v>
                </c:pt>
                <c:pt idx="4">
                  <c:v>279717606.32787114</c:v>
                </c:pt>
                <c:pt idx="5">
                  <c:v>-27418483</c:v>
                </c:pt>
                <c:pt idx="6">
                  <c:v>162019867.87000003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3C-46F4-A176-A8BA0E08A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78988975"/>
        <c:axId val="2078990223"/>
        <c:axId val="0"/>
      </c:bar3DChart>
      <c:catAx>
        <c:axId val="207898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90223"/>
        <c:crosses val="autoZero"/>
        <c:auto val="1"/>
        <c:lblAlgn val="ctr"/>
        <c:lblOffset val="100"/>
        <c:noMultiLvlLbl val="0"/>
      </c:catAx>
      <c:valAx>
        <c:axId val="2078990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88975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113894307351142"/>
          <c:y val="0.1808621140682857"/>
          <c:w val="9.7883965334187931E-2"/>
          <c:h val="0.156384093062523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Ročné výkonnosti fondov v rokoch 2020 a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1"/>
          <c:order val="0"/>
          <c:tx>
            <c:v>2020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Vykonnosti!$B$2:$I$2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Vykonnosti!$B$5:$I$5</c:f>
              <c:numCache>
                <c:formatCode>0.00</c:formatCode>
                <c:ptCount val="8"/>
                <c:pt idx="0">
                  <c:v>0.38529287301531856</c:v>
                </c:pt>
                <c:pt idx="1">
                  <c:v>0.40983217177416137</c:v>
                </c:pt>
                <c:pt idx="2">
                  <c:v>0.12598452969437027</c:v>
                </c:pt>
                <c:pt idx="3">
                  <c:v>6.5856857527136814</c:v>
                </c:pt>
                <c:pt idx="4">
                  <c:v>1.4307479254996935</c:v>
                </c:pt>
                <c:pt idx="5">
                  <c:v>-2.2826511867808055</c:v>
                </c:pt>
                <c:pt idx="6">
                  <c:v>2.5512762383782714</c:v>
                </c:pt>
                <c:pt idx="7">
                  <c:v>1.4054217483446112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40-4905-B7A1-1BE210343DFA}"/>
            </c:ext>
          </c:extLst>
        </c:ser>
        <c:ser>
          <c:idx val="0"/>
          <c:order val="1"/>
          <c:tx>
            <c:v>2021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Vykonnosti!$B$2:$I$2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Vykonnosti!$B$6:$I$6</c:f>
              <c:numCache>
                <c:formatCode>0.00</c:formatCode>
                <c:ptCount val="8"/>
                <c:pt idx="0">
                  <c:v>-0.21041408000372622</c:v>
                </c:pt>
                <c:pt idx="1">
                  <c:v>0.81734134974578831</c:v>
                </c:pt>
                <c:pt idx="2">
                  <c:v>0.33746905424112772</c:v>
                </c:pt>
                <c:pt idx="3">
                  <c:v>29.75771516769337</c:v>
                </c:pt>
                <c:pt idx="4">
                  <c:v>9.4533241986499643</c:v>
                </c:pt>
                <c:pt idx="5">
                  <c:v>6.7551598679219431</c:v>
                </c:pt>
                <c:pt idx="6">
                  <c:v>2.8127593059673557</c:v>
                </c:pt>
                <c:pt idx="7">
                  <c:v>19.759311736030721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40-4905-B7A1-1BE210343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0343903"/>
        <c:axId val="430329343"/>
        <c:axId val="0"/>
      </c:bar3DChart>
      <c:catAx>
        <c:axId val="43034390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9343"/>
        <c:crosses val="autoZero"/>
        <c:auto val="1"/>
        <c:lblAlgn val="ctr"/>
        <c:lblOffset val="100"/>
        <c:noMultiLvlLbl val="0"/>
      </c:catAx>
      <c:valAx>
        <c:axId val="430329343"/>
        <c:scaling>
          <c:orientation val="minMax"/>
          <c:min val="-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4390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Počet</a:t>
            </a:r>
            <a:r>
              <a:rPr lang="sk-SK" baseline="0"/>
              <a:t> zmlúv a aktíva na 1 zmluvu</a:t>
            </a:r>
            <a:endParaRPr lang="sk-S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0.1201227034120735"/>
          <c:y val="0.17634259259259263"/>
          <c:w val="0.74796281714785651"/>
          <c:h val="0.6149843248760571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Sporenia!$F$2</c:f>
              <c:strCache>
                <c:ptCount val="1"/>
                <c:pt idx="0">
                  <c:v>Počet zmlúv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Sporenia!$B$3:$B$7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Sporenia!$F$3:$F$7</c:f>
              <c:numCache>
                <c:formatCode>#,##0</c:formatCode>
                <c:ptCount val="5"/>
                <c:pt idx="0">
                  <c:v>509866</c:v>
                </c:pt>
                <c:pt idx="1">
                  <c:v>523481</c:v>
                </c:pt>
                <c:pt idx="2">
                  <c:v>659634</c:v>
                </c:pt>
                <c:pt idx="3">
                  <c:v>718319</c:v>
                </c:pt>
                <c:pt idx="4">
                  <c:v>820311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42-42EB-9E02-CDC6984D7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3649359"/>
        <c:axId val="1843649775"/>
      </c:barChart>
      <c:lineChart>
        <c:grouping val="standard"/>
        <c:varyColors val="0"/>
        <c:ser>
          <c:idx val="2"/>
          <c:order val="1"/>
          <c:tx>
            <c:strRef>
              <c:f>Sporenia!$G$2</c:f>
              <c:strCache>
                <c:ptCount val="1"/>
                <c:pt idx="0">
                  <c:v>Aktíva na 1 zmluvu        (EUR)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Sporenia!$G$3:$G$7</c:f>
              <c:numCache>
                <c:formatCode>#,##0.00</c:formatCode>
                <c:ptCount val="5"/>
                <c:pt idx="0">
                  <c:v>1071.3999465456825</c:v>
                </c:pt>
                <c:pt idx="1">
                  <c:v>1250.5671277863955</c:v>
                </c:pt>
                <c:pt idx="2">
                  <c:v>1523.2395389684496</c:v>
                </c:pt>
                <c:pt idx="3">
                  <c:v>1602.3772100350739</c:v>
                </c:pt>
                <c:pt idx="4">
                  <c:v>1722.2784048713759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42-42EB-9E02-CDC6984D7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3647279"/>
        <c:axId val="1843653519"/>
      </c:lineChart>
      <c:catAx>
        <c:axId val="1843649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3649775"/>
        <c:crosses val="autoZero"/>
        <c:auto val="1"/>
        <c:lblAlgn val="ctr"/>
        <c:lblOffset val="100"/>
        <c:noMultiLvlLbl val="0"/>
      </c:catAx>
      <c:valAx>
        <c:axId val="1843649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3649359"/>
        <c:crosses val="autoZero"/>
        <c:crossBetween val="between"/>
      </c:valAx>
      <c:valAx>
        <c:axId val="1843653519"/>
        <c:scaling>
          <c:orientation val="minMax"/>
        </c:scaling>
        <c:delete val="0"/>
        <c:axPos val="r"/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b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3647279"/>
        <c:crosses val="max"/>
        <c:crossBetween val="between"/>
      </c:valAx>
      <c:catAx>
        <c:axId val="1843647279"/>
        <c:scaling>
          <c:orientation val="minMax"/>
        </c:scaling>
        <c:delete val="1"/>
        <c:axPos val="b"/>
        <c:majorTickMark val="out"/>
        <c:minorTickMark val="none"/>
        <c:tickLblPos val="nextTo"/>
        <c:crossAx val="184365351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Aktíva</a:t>
            </a:r>
            <a:r>
              <a:rPr lang="sk-SK" baseline="0"/>
              <a:t> v pravidelných investíciách</a:t>
            </a:r>
            <a:endParaRPr lang="sk-S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Sporenia!$C$2</c:f>
              <c:strCache>
                <c:ptCount val="1"/>
                <c:pt idx="0">
                  <c:v>Aktíva v pravidelných investíciách             (mil.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Sporenia!$B$3:$B$7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Sporenia!$C$3:$C$7</c:f>
              <c:numCache>
                <c:formatCode>#,##0.00</c:formatCode>
                <c:ptCount val="5"/>
                <c:pt idx="0">
                  <c:v>546.27040514546093</c:v>
                </c:pt>
                <c:pt idx="1">
                  <c:v>654.64813062075007</c:v>
                </c:pt>
                <c:pt idx="2">
                  <c:v>1004.7805900479143</c:v>
                </c:pt>
                <c:pt idx="3">
                  <c:v>1151.0179951351843</c:v>
                </c:pt>
                <c:pt idx="4">
                  <c:v>1412.8039205784432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64-43FE-AEB2-4676E50ABE23}"/>
            </c:ext>
          </c:extLst>
        </c:ser>
        <c:ser>
          <c:idx val="1"/>
          <c:order val="1"/>
          <c:tx>
            <c:strRef>
              <c:f>Sporenia!$D$2</c:f>
              <c:strCache>
                <c:ptCount val="1"/>
                <c:pt idx="0">
                  <c:v>Celkové aktíva    vo fondoch      (mil. EUR)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Sporenia!$B$3:$B$7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Sporenia!$J$3:$J$7</c:f>
              <c:numCache>
                <c:formatCode>#,##0.00</c:formatCode>
                <c:ptCount val="5"/>
                <c:pt idx="0">
                  <c:v>7776.7295948545388</c:v>
                </c:pt>
                <c:pt idx="1">
                  <c:v>7723.42221734341</c:v>
                </c:pt>
                <c:pt idx="2">
                  <c:v>8598.8524067535309</c:v>
                </c:pt>
                <c:pt idx="3">
                  <c:v>9061.8793916636223</c:v>
                </c:pt>
                <c:pt idx="4">
                  <c:v>10162.195910447257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64-43FE-AEB2-4676E50AB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1360815"/>
        <c:axId val="1751345423"/>
      </c:barChart>
      <c:catAx>
        <c:axId val="1751360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51345423"/>
        <c:crosses val="autoZero"/>
        <c:auto val="1"/>
        <c:lblAlgn val="ctr"/>
        <c:lblOffset val="100"/>
        <c:noMultiLvlLbl val="0"/>
      </c:catAx>
      <c:valAx>
        <c:axId val="1751345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51360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DCA-4A26-8A80-4626D9ED9A3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DCA-4A26-8A80-4626D9ED9A3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DCA-4A26-8A80-4626D9ED9A3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DCA-4A26-8A80-4626D9ED9A3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DCA-4A26-8A80-4626D9ED9A3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DCA-4A26-8A80-4626D9ED9A3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DDCA-4A26-8A80-4626D9ED9A3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DDCA-4A26-8A80-4626D9ED9A31}"/>
              </c:ext>
            </c:extLst>
          </c:dPt>
          <c:cat>
            <c:strRef>
              <c:f>AuM!$B$1:$I$1</c:f>
              <c:strCache>
                <c:ptCount val="8"/>
                <c:pt idx="0">
                  <c:v>Peňažné</c:v>
                </c:pt>
                <c:pt idx="1">
                  <c:v>Krátkodobých Investícií</c:v>
                </c:pt>
                <c:pt idx="2">
                  <c:v>Dlhopisové</c:v>
                </c:pt>
                <c:pt idx="3">
                  <c:v>Akciové</c:v>
                </c:pt>
                <c:pt idx="4">
                  <c:v>Zmiešané</c:v>
                </c:pt>
                <c:pt idx="5">
                  <c:v>Štruktúrované</c:v>
                </c:pt>
                <c:pt idx="6">
                  <c:v>Realitné</c:v>
                </c:pt>
                <c:pt idx="7">
                  <c:v>Alternatívnych Investícií</c:v>
                </c:pt>
              </c:strCache>
            </c:strRef>
          </c:cat>
          <c:val>
            <c:numRef>
              <c:f>AuM!$B$5:$I$5</c:f>
              <c:numCache>
                <c:formatCode>#,##0.00</c:formatCode>
                <c:ptCount val="8"/>
                <c:pt idx="0">
                  <c:v>15020408.58</c:v>
                </c:pt>
                <c:pt idx="1">
                  <c:v>466188092.63000005</c:v>
                </c:pt>
                <c:pt idx="2">
                  <c:v>1419926689.6694527</c:v>
                </c:pt>
                <c:pt idx="3">
                  <c:v>2560572593.7300377</c:v>
                </c:pt>
                <c:pt idx="4">
                  <c:v>5283284152.0655966</c:v>
                </c:pt>
                <c:pt idx="5">
                  <c:v>71248835</c:v>
                </c:pt>
                <c:pt idx="6">
                  <c:v>2067683937.82268</c:v>
                </c:pt>
                <c:pt idx="7">
                  <c:v>20082454.919999998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DCA-4A26-8A80-4626D9ED9A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Zmena</a:t>
            </a:r>
            <a:r>
              <a:rPr lang="sk-SK" baseline="0"/>
              <a:t> aktív v OPF podľa tried</a:t>
            </a:r>
            <a:endParaRPr lang="sk-S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0.23496492306491429"/>
          <c:y val="0.16750672727423269"/>
          <c:w val="0.6674089993186727"/>
          <c:h val="0.66172954723033905"/>
        </c:manualLayout>
      </c:layout>
      <c:barChart>
        <c:barDir val="bar"/>
        <c:grouping val="clustered"/>
        <c:varyColors val="0"/>
        <c:ser>
          <c:idx val="0"/>
          <c:order val="0"/>
          <c:tx>
            <c:v>2020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AuM!$C$1:$H$1</c:f>
              <c:strCache>
                <c:ptCount val="6"/>
                <c:pt idx="0">
                  <c:v>Krátkodobých Investícií</c:v>
                </c:pt>
                <c:pt idx="1">
                  <c:v>Dlhopisové</c:v>
                </c:pt>
                <c:pt idx="2">
                  <c:v>Akciové</c:v>
                </c:pt>
                <c:pt idx="3">
                  <c:v>Zmiešané</c:v>
                </c:pt>
                <c:pt idx="4">
                  <c:v>Štruktúrované</c:v>
                </c:pt>
                <c:pt idx="5">
                  <c:v>Realitné</c:v>
                </c:pt>
              </c:strCache>
            </c:strRef>
          </c:cat>
          <c:val>
            <c:numRef>
              <c:f>AuM!$C$4:$H$4</c:f>
              <c:numCache>
                <c:formatCode>#,##0.00</c:formatCode>
                <c:ptCount val="6"/>
                <c:pt idx="0">
                  <c:v>438371560.94000006</c:v>
                </c:pt>
                <c:pt idx="1">
                  <c:v>1645386983.6899831</c:v>
                </c:pt>
                <c:pt idx="2">
                  <c:v>1697002417.8057206</c:v>
                </c:pt>
                <c:pt idx="3">
                  <c:v>4453061397.9946537</c:v>
                </c:pt>
                <c:pt idx="4">
                  <c:v>128774000</c:v>
                </c:pt>
                <c:pt idx="5">
                  <c:v>1819567476.367449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C6-4B21-832D-A0C647C2CB68}"/>
            </c:ext>
          </c:extLst>
        </c:ser>
        <c:ser>
          <c:idx val="1"/>
          <c:order val="1"/>
          <c:tx>
            <c:v>2021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AuM!$C$1:$H$1</c:f>
              <c:strCache>
                <c:ptCount val="6"/>
                <c:pt idx="0">
                  <c:v>Krátkodobých Investícií</c:v>
                </c:pt>
                <c:pt idx="1">
                  <c:v>Dlhopisové</c:v>
                </c:pt>
                <c:pt idx="2">
                  <c:v>Akciové</c:v>
                </c:pt>
                <c:pt idx="3">
                  <c:v>Zmiešané</c:v>
                </c:pt>
                <c:pt idx="4">
                  <c:v>Štruktúrované</c:v>
                </c:pt>
                <c:pt idx="5">
                  <c:v>Realitné</c:v>
                </c:pt>
              </c:strCache>
            </c:strRef>
          </c:cat>
          <c:val>
            <c:numRef>
              <c:f>AuM!$C$5:$H$5</c:f>
              <c:numCache>
                <c:formatCode>#,##0.00</c:formatCode>
                <c:ptCount val="6"/>
                <c:pt idx="0">
                  <c:v>466188092.63000005</c:v>
                </c:pt>
                <c:pt idx="1">
                  <c:v>1419926689.6694527</c:v>
                </c:pt>
                <c:pt idx="2">
                  <c:v>2560572593.7300377</c:v>
                </c:pt>
                <c:pt idx="3">
                  <c:v>5283284152.0655966</c:v>
                </c:pt>
                <c:pt idx="4">
                  <c:v>71248835</c:v>
                </c:pt>
                <c:pt idx="5">
                  <c:v>2067683937.82268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C6-4B21-832D-A0C647C2C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0089471"/>
        <c:axId val="310090303"/>
      </c:barChart>
      <c:catAx>
        <c:axId val="310089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10090303"/>
        <c:crosses val="autoZero"/>
        <c:auto val="1"/>
        <c:lblAlgn val="ctr"/>
        <c:lblOffset val="100"/>
        <c:noMultiLvlLbl val="0"/>
      </c:catAx>
      <c:valAx>
        <c:axId val="31009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10089471"/>
        <c:crosses val="autoZero"/>
        <c:crossBetween val="between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888027007776443"/>
          <c:y val="0.21819088071404327"/>
          <c:w val="0.16729522192625551"/>
          <c:h val="0.125657699727597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Aktíva v OPF podľa domicilu</c:v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132-4D08-8BE0-91A694F0862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132-4D08-8BE0-91A694F08622}"/>
              </c:ext>
            </c:extLst>
          </c:dPt>
          <c:dLbls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AuM!$B$26:$B$27</c:f>
              <c:strCache>
                <c:ptCount val="2"/>
                <c:pt idx="0">
                  <c:v>Domáce</c:v>
                </c:pt>
                <c:pt idx="1">
                  <c:v>Zahraničné</c:v>
                </c:pt>
              </c:strCache>
            </c:strRef>
          </c:cat>
          <c:val>
            <c:numRef>
              <c:f>AuM!$C$26:$C$27</c:f>
              <c:numCache>
                <c:formatCode>#,##0.00</c:formatCode>
                <c:ptCount val="2"/>
                <c:pt idx="0">
                  <c:v>9018798198.9751053</c:v>
                </c:pt>
                <c:pt idx="1">
                  <c:v>2885208965.4426537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32-4D08-8BE0-91A694F086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79131285059955"/>
          <c:y val="0.253565595292912"/>
          <c:w val="0.79832884813448945"/>
          <c:h val="0.63059309274165065"/>
        </c:manualLayout>
      </c:layout>
      <c:pie3DChart>
        <c:varyColors val="1"/>
        <c:ser>
          <c:idx val="0"/>
          <c:order val="0"/>
          <c:tx>
            <c:v>Aktíva v OPF podľa typu ponuky</c:v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27-4FBB-BF5B-87AB908C63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F27-4FBB-BF5B-87AB908C63B0}"/>
              </c:ext>
            </c:extLst>
          </c:dPt>
          <c:dLbls>
            <c:dLbl>
              <c:idx val="0"/>
              <c:layout>
                <c:manualLayout>
                  <c:x val="0.31141868512110726"/>
                  <c:y val="-9.109023626530031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27-4FBB-BF5B-87AB908C63B0}"/>
                </c:ext>
              </c:extLst>
            </c:dLbl>
            <c:dLbl>
              <c:idx val="1"/>
              <c:layout>
                <c:manualLayout>
                  <c:x val="-0.26528258362168394"/>
                  <c:y val="6.26245374323939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27-4FBB-BF5B-87AB908C63B0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AuM!$B$30:$B$31</c:f>
              <c:strCache>
                <c:ptCount val="2"/>
                <c:pt idx="0">
                  <c:v>Verejná</c:v>
                </c:pt>
                <c:pt idx="1">
                  <c:v>Neverejná</c:v>
                </c:pt>
              </c:strCache>
            </c:strRef>
          </c:cat>
          <c:val>
            <c:numRef>
              <c:f>AuM!$C$30:$C$31</c:f>
              <c:numCache>
                <c:formatCode>#,##0.00</c:formatCode>
                <c:ptCount val="2"/>
                <c:pt idx="0">
                  <c:v>11519698287.029299</c:v>
                </c:pt>
                <c:pt idx="1">
                  <c:v>384308877.38846004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27-4FBB-BF5B-87AB908C6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694795847212368E-2"/>
          <c:y val="0.23425799435187297"/>
          <c:w val="0.8998046020140319"/>
          <c:h val="0.6091074460703777"/>
        </c:manualLayout>
      </c:layout>
      <c:pie3DChart>
        <c:varyColors val="1"/>
        <c:ser>
          <c:idx val="0"/>
          <c:order val="0"/>
          <c:tx>
            <c:v>Počet OPF podľa domicilu</c:v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4C-45FE-9633-BF551699D6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44C-45FE-9633-BF551699D6C4}"/>
              </c:ext>
            </c:extLst>
          </c:dPt>
          <c:dLbls>
            <c:dLbl>
              <c:idx val="0"/>
              <c:layout>
                <c:manualLayout>
                  <c:x val="0.16532103037293336"/>
                  <c:y val="4.554511813265015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4C-45FE-9633-BF551699D6C4}"/>
                </c:ext>
              </c:extLst>
            </c:dLbl>
            <c:dLbl>
              <c:idx val="1"/>
              <c:layout>
                <c:manualLayout>
                  <c:x val="-9.9961553248750487E-2"/>
                  <c:y val="-6.831767719897523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4C-45FE-9633-BF551699D6C4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AuM!$B$26:$B$27</c:f>
              <c:strCache>
                <c:ptCount val="2"/>
                <c:pt idx="0">
                  <c:v>Domáce</c:v>
                </c:pt>
                <c:pt idx="1">
                  <c:v>Zahraničné</c:v>
                </c:pt>
              </c:strCache>
            </c:strRef>
          </c:cat>
          <c:val>
            <c:numRef>
              <c:f>AuM!$D$26:$D$27</c:f>
              <c:numCache>
                <c:formatCode>_-* #\ ##0_-;\-* #\ ##0_-;_-* "-"??_-;_-@_-</c:formatCode>
                <c:ptCount val="2"/>
                <c:pt idx="0">
                  <c:v>96</c:v>
                </c:pt>
                <c:pt idx="1">
                  <c:v>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4C-45FE-9633-BF551699D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Aktíva v OPF podľa </a:t>
            </a:r>
            <a:r>
              <a:rPr lang="en-GB"/>
              <a:t>legislat</a:t>
            </a:r>
            <a:r>
              <a:rPr lang="sk-SK"/>
              <a:t>ívneho</a:t>
            </a:r>
            <a:r>
              <a:rPr lang="sk-SK" baseline="0"/>
              <a:t> rámca</a:t>
            </a:r>
            <a:endParaRPr lang="sk-S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479131285059955"/>
          <c:y val="0.26437506584093728"/>
          <c:w val="0.79041737429880088"/>
          <c:h val="0.6197838848282307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C53-49E5-B5A9-DE32F5B8E0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C53-49E5-B5A9-DE32F5B8E0F2}"/>
              </c:ext>
            </c:extLst>
          </c:dPt>
          <c:dLbls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AuM!$B$34:$B$35</c:f>
              <c:strCache>
                <c:ptCount val="2"/>
                <c:pt idx="0">
                  <c:v>UCITS</c:v>
                </c:pt>
                <c:pt idx="1">
                  <c:v>AIF</c:v>
                </c:pt>
              </c:strCache>
            </c:strRef>
          </c:cat>
          <c:val>
            <c:numRef>
              <c:f>AuM!$C$34:$C$35</c:f>
              <c:numCache>
                <c:formatCode>#,##0.00</c:formatCode>
                <c:ptCount val="2"/>
                <c:pt idx="0">
                  <c:v>9075781886.5450802</c:v>
                </c:pt>
                <c:pt idx="1">
                  <c:v>2828225277.8726802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53-49E5-B5A9-DE32F5B8E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1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'Net sales'!$A$4:$A$7</c:f>
              <c:numCache>
                <c:formatCode>#,##0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'Net sales'!$C$31:$C$34</c:f>
              <c:numCache>
                <c:formatCode>#,##0.00</c:formatCode>
                <c:ptCount val="4"/>
                <c:pt idx="0">
                  <c:v>382.92615582423889</c:v>
                </c:pt>
                <c:pt idx="1">
                  <c:v>520.91776235704936</c:v>
                </c:pt>
                <c:pt idx="2">
                  <c:v>449.38727182242877</c:v>
                </c:pt>
                <c:pt idx="3">
                  <c:v>1106.191009369086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7A-49C0-AB95-5553F4A00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78986479"/>
        <c:axId val="2078990639"/>
        <c:axId val="0"/>
      </c:bar3DChart>
      <c:catAx>
        <c:axId val="2078986479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90639"/>
        <c:crosses val="autoZero"/>
        <c:auto val="1"/>
        <c:lblAlgn val="ctr"/>
        <c:lblOffset val="100"/>
        <c:noMultiLvlLbl val="0"/>
      </c:catAx>
      <c:valAx>
        <c:axId val="2078990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864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Čisté predaj</a:t>
            </a:r>
            <a:r>
              <a:rPr lang="sk-SK"/>
              <a:t>e</a:t>
            </a:r>
            <a:r>
              <a:rPr lang="en-US"/>
              <a:t> podľa </a:t>
            </a:r>
            <a:r>
              <a:rPr lang="sk-SK"/>
              <a:t>legislatívneho rámca</a:t>
            </a:r>
            <a:endParaRPr lang="en-US"/>
          </a:p>
        </c:rich>
      </c:tx>
      <c:layout>
        <c:manualLayout>
          <c:xMode val="edge"/>
          <c:yMode val="edge"/>
          <c:x val="0.13734834493983736"/>
          <c:y val="1.81217194515254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81123432720854E-2"/>
          <c:y val="0.23137861122046413"/>
          <c:w val="0.78818508513560881"/>
          <c:h val="0.5843289732774337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173-456D-A2C1-CD6682F3E6B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173-456D-A2C1-CD6682F3E6B6}"/>
              </c:ext>
            </c:extLst>
          </c:dPt>
          <c:dLbls>
            <c:dLbl>
              <c:idx val="1"/>
              <c:layout>
                <c:manualLayout>
                  <c:x val="7.7831779560775832E-2"/>
                  <c:y val="0.1569022653450908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73-456D-A2C1-CD6682F3E6B6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'Net sales'!$L$1:$M$1</c:f>
              <c:strCache>
                <c:ptCount val="2"/>
                <c:pt idx="0">
                  <c:v>UCITS</c:v>
                </c:pt>
                <c:pt idx="1">
                  <c:v>AIF</c:v>
                </c:pt>
              </c:strCache>
            </c:strRef>
          </c:cat>
          <c:val>
            <c:numRef>
              <c:f>'Net sales'!$L$7:$M$7</c:f>
              <c:numCache>
                <c:formatCode>#,##0.00</c:formatCode>
                <c:ptCount val="2"/>
                <c:pt idx="0">
                  <c:v>858858799.77908635</c:v>
                </c:pt>
                <c:pt idx="1">
                  <c:v>247332209.58999997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73-456D-A2C1-CD6682F3E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Sporenia!$I$11:$I$18</cx:f>
        <cx:lvl ptCount="8">
          <cx:pt idx="0">P</cx:pt>
          <cx:pt idx="1">KI</cx:pt>
          <cx:pt idx="2">D</cx:pt>
          <cx:pt idx="3">A</cx:pt>
          <cx:pt idx="4">Z</cx:pt>
          <cx:pt idx="5">Š</cx:pt>
          <cx:pt idx="6">R</cx:pt>
          <cx:pt idx="7">AI</cx:pt>
        </cx:lvl>
      </cx:strDim>
      <cx:numDim type="size">
        <cx:f>Sporenia!$J$11:$J$18</cx:f>
        <cx:lvl ptCount="8" formatCode="0,0%">
          <cx:pt idx="0">5.7530116411178474e-05</cx:pt>
          <cx:pt idx="1">0.020925083372265455</cx:pt>
          <cx:pt idx="2">0.13504039776866306</cx:pt>
          <cx:pt idx="3">0.34103225238237478</cx:pt>
          <cx:pt idx="4">0.46838126503525179</cx:pt>
          <cx:pt idx="5">0</cx:pt>
          <cx:pt idx="6">0.02234931617199553</cx:pt>
          <cx:pt idx="7">0.012214155153038329</cx:pt>
        </cx:lvl>
      </cx:numDim>
    </cx:data>
  </cx:chartData>
  <cx:chart>
    <cx:title pos="t" align="ctr" overlay="0">
      <cx:tx>
        <cx:txData>
          <cx:v>Štruktúra pravidelných investícií v roku 2017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sk-SK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Štruktúra pravidelných investícií v roku 2017</a:t>
          </a:r>
        </a:p>
      </cx:txPr>
    </cx:title>
    <cx:plotArea>
      <cx:plotAreaRegion>
        <cx:series layoutId="sunburst" uniqueId="{FEBAFF06-5DE8-4267-A511-06531105329D}">
          <cx:dataLabels pos="ctr">
            <cx:visibility seriesName="0" categoryName="1" value="0"/>
          </cx:dataLabels>
          <cx:dataId val="0"/>
        </cx:series>
      </cx:plotAreaRegion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Sporenia!$I$11:$I$18</cx:f>
        <cx:lvl ptCount="8">
          <cx:pt idx="0">P</cx:pt>
          <cx:pt idx="1">KI</cx:pt>
          <cx:pt idx="2">D</cx:pt>
          <cx:pt idx="3">A</cx:pt>
          <cx:pt idx="4">Z</cx:pt>
          <cx:pt idx="5">Š</cx:pt>
          <cx:pt idx="6">R</cx:pt>
          <cx:pt idx="7">AI</cx:pt>
        </cx:lvl>
      </cx:strDim>
      <cx:numDim type="size">
        <cx:f>Sporenia!$N$11:$N$18</cx:f>
        <cx:lvl ptCount="8" formatCode="0,0%">
          <cx:pt idx="0">6.4927622767668315e-06</cx:pt>
          <cx:pt idx="1">0.0008147254106774612</cx:pt>
          <cx:pt idx="2">0.070099263994010383</cx:pt>
          <cx:pt idx="3">0.51247586768198228</cx:pt>
          <cx:pt idx="4">0.37671548192093723</cx:pt>
          <cx:pt idx="5">0</cx:pt>
          <cx:pt idx="6">0.034947638338931539</cx:pt>
          <cx:pt idx="7">0.0049405298911841802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sk-SK" sz="1400" b="0" i="0" baseline="0">
                <a:effectLst/>
                <a:latin typeface="+mn-lt"/>
              </a:rPr>
              <a:t>Štruktúra pravidelných investícií v roku 2021</a:t>
            </a:r>
            <a:endParaRPr lang="sk-SK" sz="1400">
              <a:effectLst/>
              <a:latin typeface="+mn-lt"/>
            </a:endParaRPr>
          </a:p>
        </cx:rich>
      </cx:tx>
    </cx:title>
    <cx:plotArea>
      <cx:plotAreaRegion>
        <cx:series layoutId="sunburst" uniqueId="{6E1A24BC-BDA1-47A8-85C8-D398E4C6F18C}">
          <cx:dataLabels pos="ctr">
            <cx:visibility seriesName="0" categoryName="1" value="0"/>
          </cx:dataLabels>
          <cx:dataId val="0"/>
        </cx:series>
      </cx:plotAreaRegion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2EAF3-6C15-470F-97A6-A29A694F4E97}" type="datetimeFigureOut">
              <a:rPr lang="sk-SK" smtClean="0"/>
              <a:t>29. 10. 2021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7FE3D-07FF-4CCE-A21A-C824A03F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667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D4E07843-8678-4878-9E7A-FB691037F461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620" y="939433"/>
            <a:ext cx="3228360" cy="88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169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682BDE-AB4E-4084-8871-290D868DEFFC}" type="datetime1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31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C326B1-FA01-47F1-B513-4BBE14A9712E}" type="datetime1">
              <a:rPr lang="sk-SK" smtClean="0"/>
              <a:t>29. 10. 2021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395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A2301C51-224A-4AB1-93F1-83EE2F3BAE1B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379330"/>
            <a:ext cx="1254369" cy="342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ástupný objekt pre číslo snímky 12">
            <a:extLst>
              <a:ext uri="{FF2B5EF4-FFF2-40B4-BE49-F238E27FC236}">
                <a16:creationId xmlns:a16="http://schemas.microsoft.com/office/drawing/2014/main" id="{E967AC27-401B-435E-B298-FE0A7128B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19DBCD5A-59EF-425C-AC8A-27967CFF5F76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6352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62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875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863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119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512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3A8B41-8BE2-4BDA-A3A5-9B1ACD0A1283}" type="datetime1">
              <a:rPr lang="sk-SK" smtClean="0"/>
              <a:t>29. 10. 2021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88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AD5F9-D3B5-46D7-8835-5E7DB99D6D6C}" type="datetime1">
              <a:rPr lang="sk-SK" smtClean="0"/>
              <a:t>29. 10. 2021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374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17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14/relationships/chartEx" Target="../charts/chartEx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757" y="2384304"/>
            <a:ext cx="9144000" cy="1655762"/>
          </a:xfrm>
        </p:spPr>
        <p:txBody>
          <a:bodyPr>
            <a:normAutofit/>
          </a:bodyPr>
          <a:lstStyle/>
          <a:p>
            <a:r>
              <a:rPr lang="sk-SK" sz="4000" dirty="0"/>
              <a:t>Kolektívne investovanie na Slovensku 2021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5B5B1B9-477F-43B7-8C88-CB8BC2D12BD3}"/>
              </a:ext>
            </a:extLst>
          </p:cNvPr>
          <p:cNvSpPr txBox="1">
            <a:spLocks/>
          </p:cNvSpPr>
          <p:nvPr/>
        </p:nvSpPr>
        <p:spPr>
          <a:xfrm>
            <a:off x="194897" y="5981699"/>
            <a:ext cx="3344007" cy="618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Roman Vlček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Výkonný riaditeľ a člen predstavenstva SASS</a:t>
            </a:r>
          </a:p>
          <a:p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8023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Zhrnutie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10</a:t>
            </a:fld>
            <a:endParaRPr lang="sk-SK" sz="1400" b="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0FAA94A8-68F2-4B08-8F48-9EC41FA06F75}"/>
              </a:ext>
            </a:extLst>
          </p:cNvPr>
          <p:cNvSpPr txBox="1"/>
          <p:nvPr/>
        </p:nvSpPr>
        <p:spPr>
          <a:xfrm>
            <a:off x="9847384" y="6071087"/>
            <a:ext cx="150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/>
              <a:t>Zdroj: SASS, dáta k 22.10.2021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A3C46EAD-D6BD-44C8-82C7-2610FF1DE988}"/>
              </a:ext>
            </a:extLst>
          </p:cNvPr>
          <p:cNvSpPr txBox="1"/>
          <p:nvPr/>
        </p:nvSpPr>
        <p:spPr>
          <a:xfrm>
            <a:off x="838199" y="4352172"/>
            <a:ext cx="10117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/>
              <a:t>Správcovské spoločnosti zarobili svojim klientom v podielových fondoch na Slovensku takmer 1,5 mld. EUR za posledné 3 roky.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9064B1C0-8862-48A7-BA22-43E6CEBFE4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78706"/>
              </p:ext>
            </p:extLst>
          </p:nvPr>
        </p:nvGraphicFramePr>
        <p:xfrm>
          <a:off x="838199" y="1877816"/>
          <a:ext cx="10005645" cy="1885951"/>
        </p:xfrm>
        <a:graphic>
          <a:graphicData uri="http://schemas.openxmlformats.org/drawingml/2006/table">
            <a:tbl>
              <a:tblPr/>
              <a:tblGrid>
                <a:gridCol w="1162051">
                  <a:extLst>
                    <a:ext uri="{9D8B030D-6E8A-4147-A177-3AD203B41FA5}">
                      <a16:colId xmlns:a16="http://schemas.microsoft.com/office/drawing/2014/main" val="367981856"/>
                    </a:ext>
                  </a:extLst>
                </a:gridCol>
                <a:gridCol w="1982665">
                  <a:extLst>
                    <a:ext uri="{9D8B030D-6E8A-4147-A177-3AD203B41FA5}">
                      <a16:colId xmlns:a16="http://schemas.microsoft.com/office/drawing/2014/main" val="645688655"/>
                    </a:ext>
                  </a:extLst>
                </a:gridCol>
                <a:gridCol w="2316773">
                  <a:extLst>
                    <a:ext uri="{9D8B030D-6E8A-4147-A177-3AD203B41FA5}">
                      <a16:colId xmlns:a16="http://schemas.microsoft.com/office/drawing/2014/main" val="612237435"/>
                    </a:ext>
                  </a:extLst>
                </a:gridCol>
                <a:gridCol w="2154116">
                  <a:extLst>
                    <a:ext uri="{9D8B030D-6E8A-4147-A177-3AD203B41FA5}">
                      <a16:colId xmlns:a16="http://schemas.microsoft.com/office/drawing/2014/main" val="1927632245"/>
                    </a:ext>
                  </a:extLst>
                </a:gridCol>
                <a:gridCol w="2390040">
                  <a:extLst>
                    <a:ext uri="{9D8B030D-6E8A-4147-A177-3AD203B41FA5}">
                      <a16:colId xmlns:a16="http://schemas.microsoft.com/office/drawing/2014/main" val="1688446190"/>
                    </a:ext>
                  </a:extLst>
                </a:gridCol>
              </a:tblGrid>
              <a:tr h="80350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Objem aktív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Nárast aktív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Pridaná hodnota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439602"/>
                  </a:ext>
                </a:extLst>
              </a:tr>
              <a:tr h="270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9 603,63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520,92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1 225,56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704,64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541344"/>
                  </a:ext>
                </a:extLst>
              </a:tr>
              <a:tr h="270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10 212,90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449,39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609,26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159,88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606283"/>
                  </a:ext>
                </a:extLst>
              </a:tr>
              <a:tr h="270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11 904,01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1 106,19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1 691,11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584,92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317665"/>
                  </a:ext>
                </a:extLst>
              </a:tr>
              <a:tr h="2706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1 449,44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36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4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Vývoj aktív pod správou v otvorených podielových fondoch v SR v rokoch 2018 - 2021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2</a:t>
            </a:fld>
            <a:endParaRPr lang="sk-SK" sz="1400" b="0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2066DEBD-E7DE-4D9D-AAE3-1CD61F8F1B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900832"/>
              </p:ext>
            </p:extLst>
          </p:nvPr>
        </p:nvGraphicFramePr>
        <p:xfrm>
          <a:off x="1063209" y="2102461"/>
          <a:ext cx="5838753" cy="324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EF1816CB-FBA5-4867-8A32-BC3B305DD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14628"/>
              </p:ext>
            </p:extLst>
          </p:nvPr>
        </p:nvGraphicFramePr>
        <p:xfrm>
          <a:off x="6945923" y="1767255"/>
          <a:ext cx="3947745" cy="2039815"/>
        </p:xfrm>
        <a:graphic>
          <a:graphicData uri="http://schemas.openxmlformats.org/drawingml/2006/table">
            <a:tbl>
              <a:tblPr/>
              <a:tblGrid>
                <a:gridCol w="1315915">
                  <a:extLst>
                    <a:ext uri="{9D8B030D-6E8A-4147-A177-3AD203B41FA5}">
                      <a16:colId xmlns:a16="http://schemas.microsoft.com/office/drawing/2014/main" val="2281927856"/>
                    </a:ext>
                  </a:extLst>
                </a:gridCol>
                <a:gridCol w="1315915">
                  <a:extLst>
                    <a:ext uri="{9D8B030D-6E8A-4147-A177-3AD203B41FA5}">
                      <a16:colId xmlns:a16="http://schemas.microsoft.com/office/drawing/2014/main" val="4217790016"/>
                    </a:ext>
                  </a:extLst>
                </a:gridCol>
                <a:gridCol w="1315915">
                  <a:extLst>
                    <a:ext uri="{9D8B030D-6E8A-4147-A177-3AD203B41FA5}">
                      <a16:colId xmlns:a16="http://schemas.microsoft.com/office/drawing/2014/main" val="3920527913"/>
                    </a:ext>
                  </a:extLst>
                </a:gridCol>
              </a:tblGrid>
              <a:tr h="9334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Aktíva v OPF</a:t>
                      </a:r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25991"/>
                  </a:ext>
                </a:extLst>
              </a:tr>
              <a:tr h="27658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8 378,07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002820"/>
                  </a:ext>
                </a:extLst>
              </a:tr>
              <a:tr h="27658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9 603,63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+ 14,63%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182531"/>
                  </a:ext>
                </a:extLst>
              </a:tr>
              <a:tr h="27658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10 212,90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+ 6,34%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121322"/>
                  </a:ext>
                </a:extLst>
              </a:tr>
              <a:tr h="27658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11 904,01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+ 16,56%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573558"/>
                  </a:ext>
                </a:extLst>
              </a:tr>
            </a:tbl>
          </a:graphicData>
        </a:graphic>
      </p:graphicFrame>
      <p:sp>
        <p:nvSpPr>
          <p:cNvPr id="4" name="BlokTextu 3">
            <a:extLst>
              <a:ext uri="{FF2B5EF4-FFF2-40B4-BE49-F238E27FC236}">
                <a16:creationId xmlns:a16="http://schemas.microsoft.com/office/drawing/2014/main" id="{0FAA94A8-68F2-4B08-8F48-9EC41FA06F75}"/>
              </a:ext>
            </a:extLst>
          </p:cNvPr>
          <p:cNvSpPr txBox="1"/>
          <p:nvPr/>
        </p:nvSpPr>
        <p:spPr>
          <a:xfrm>
            <a:off x="9847384" y="6071087"/>
            <a:ext cx="150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/>
              <a:t>Zdroj: SASS, dáta k 22.10.2021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A3C46EAD-D6BD-44C8-82C7-2610FF1DE988}"/>
              </a:ext>
            </a:extLst>
          </p:cNvPr>
          <p:cNvSpPr txBox="1"/>
          <p:nvPr/>
        </p:nvSpPr>
        <p:spPr>
          <a:xfrm>
            <a:off x="7297615" y="4348040"/>
            <a:ext cx="3831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Desať najväčších fondov je domácich a je v nich umiestnených 44,8% aktív domácich fondov, resp. 33,9% celkových aktív na Slovenskom trhu KI.</a:t>
            </a:r>
          </a:p>
        </p:txBody>
      </p:sp>
    </p:spTree>
    <p:extLst>
      <p:ext uri="{BB962C8B-B14F-4D97-AF65-F5344CB8AC3E}">
        <p14:creationId xmlns:p14="http://schemas.microsoft.com/office/powerpoint/2010/main" val="305859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Aktíva v OPF podľa tried aktív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3</a:t>
            </a:fld>
            <a:endParaRPr lang="sk-SK" dirty="0"/>
          </a:p>
        </p:txBody>
      </p:sp>
      <p:graphicFrame>
        <p:nvGraphicFramePr>
          <p:cNvPr id="7" name="Zástupný objekt pre obsah 6">
            <a:extLst>
              <a:ext uri="{FF2B5EF4-FFF2-40B4-BE49-F238E27FC236}">
                <a16:creationId xmlns:a16="http://schemas.microsoft.com/office/drawing/2014/main" id="{13DEFF30-50D8-47EC-87C8-7FC74311DB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382554"/>
              </p:ext>
            </p:extLst>
          </p:nvPr>
        </p:nvGraphicFramePr>
        <p:xfrm>
          <a:off x="838199" y="1307977"/>
          <a:ext cx="5257801" cy="265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0927B500-A2B3-4E21-9325-E0C5C22666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452518"/>
              </p:ext>
            </p:extLst>
          </p:nvPr>
        </p:nvGraphicFramePr>
        <p:xfrm>
          <a:off x="838198" y="3723542"/>
          <a:ext cx="5518640" cy="2567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FEC30BE6-2FEC-457C-B2E7-FE1971A71E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78068"/>
              </p:ext>
            </p:extLst>
          </p:nvPr>
        </p:nvGraphicFramePr>
        <p:xfrm>
          <a:off x="6521450" y="1307977"/>
          <a:ext cx="4776665" cy="2922519"/>
        </p:xfrm>
        <a:graphic>
          <a:graphicData uri="http://schemas.openxmlformats.org/drawingml/2006/table">
            <a:tbl>
              <a:tblPr/>
              <a:tblGrid>
                <a:gridCol w="2134572">
                  <a:extLst>
                    <a:ext uri="{9D8B030D-6E8A-4147-A177-3AD203B41FA5}">
                      <a16:colId xmlns:a16="http://schemas.microsoft.com/office/drawing/2014/main" val="2418846020"/>
                    </a:ext>
                  </a:extLst>
                </a:gridCol>
                <a:gridCol w="1149385">
                  <a:extLst>
                    <a:ext uri="{9D8B030D-6E8A-4147-A177-3AD203B41FA5}">
                      <a16:colId xmlns:a16="http://schemas.microsoft.com/office/drawing/2014/main" val="3849828462"/>
                    </a:ext>
                  </a:extLst>
                </a:gridCol>
                <a:gridCol w="746354">
                  <a:extLst>
                    <a:ext uri="{9D8B030D-6E8A-4147-A177-3AD203B41FA5}">
                      <a16:colId xmlns:a16="http://schemas.microsoft.com/office/drawing/2014/main" val="4033935197"/>
                    </a:ext>
                  </a:extLst>
                </a:gridCol>
                <a:gridCol w="746354">
                  <a:extLst>
                    <a:ext uri="{9D8B030D-6E8A-4147-A177-3AD203B41FA5}">
                      <a16:colId xmlns:a16="http://schemas.microsoft.com/office/drawing/2014/main" val="4139133598"/>
                    </a:ext>
                  </a:extLst>
                </a:gridCol>
              </a:tblGrid>
              <a:tr h="630037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Trieda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Objem aktív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651837"/>
                  </a:ext>
                </a:extLst>
              </a:tr>
              <a:tr h="25413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Akciové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2 560,57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21,51%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622300"/>
                  </a:ext>
                </a:extLst>
              </a:tr>
              <a:tr h="25413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>
                          <a:solidFill>
                            <a:srgbClr val="D0CECE"/>
                          </a:solidFill>
                          <a:effectLst/>
                          <a:latin typeface="Calibri" panose="020F0502020204030204" pitchFamily="34" charset="0"/>
                        </a:rPr>
                        <a:t>Peňažné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D0CECE"/>
                          </a:solidFill>
                          <a:effectLst/>
                          <a:latin typeface="Calibri" panose="020F0502020204030204" pitchFamily="34" charset="0"/>
                        </a:rPr>
                        <a:t>0,13%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D0CECE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022887"/>
                  </a:ext>
                </a:extLst>
              </a:tr>
              <a:tr h="25413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Zmiešané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5 283,28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44,38%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431811"/>
                  </a:ext>
                </a:extLst>
              </a:tr>
              <a:tr h="25413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2 067,68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17,37%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503572"/>
                  </a:ext>
                </a:extLst>
              </a:tr>
              <a:tr h="25413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Krátkodobých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466,19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3,92%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534918"/>
                  </a:ext>
                </a:extLst>
              </a:tr>
              <a:tr h="25413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D0CECE"/>
                          </a:solidFill>
                          <a:effectLst/>
                          <a:latin typeface="Calibri" panose="020F0502020204030204" pitchFamily="34" charset="0"/>
                        </a:rPr>
                        <a:t>Alternatívnych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D0CECE"/>
                          </a:solidFill>
                          <a:effectLst/>
                          <a:latin typeface="Calibri" panose="020F0502020204030204" pitchFamily="34" charset="0"/>
                        </a:rPr>
                        <a:t>0,17%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D0CECE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691212"/>
                  </a:ext>
                </a:extLst>
              </a:tr>
              <a:tr h="25413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Dlhopisové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1 419,93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-13,7%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464005"/>
                  </a:ext>
                </a:extLst>
              </a:tr>
              <a:tr h="25942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D0CECE"/>
                          </a:solidFill>
                          <a:effectLst/>
                          <a:latin typeface="Calibri" panose="020F0502020204030204" pitchFamily="34" charset="0"/>
                        </a:rPr>
                        <a:t>Štruktúrované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D0CECE"/>
                          </a:solidFill>
                          <a:effectLst/>
                          <a:latin typeface="Calibri" panose="020F0502020204030204" pitchFamily="34" charset="0"/>
                        </a:rPr>
                        <a:t>0,60%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D0CECE"/>
                          </a:solidFill>
                          <a:effectLst/>
                          <a:latin typeface="Calibri" panose="020F0502020204030204" pitchFamily="34" charset="0"/>
                        </a:rPr>
                        <a:t>-44,7%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08949"/>
                  </a:ext>
                </a:extLst>
              </a:tr>
              <a:tr h="254132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11 904,01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228044"/>
                  </a:ext>
                </a:extLst>
              </a:tr>
            </a:tbl>
          </a:graphicData>
        </a:graphic>
      </p:graphicFrame>
      <p:sp>
        <p:nvSpPr>
          <p:cNvPr id="11" name="BlokTextu 10">
            <a:extLst>
              <a:ext uri="{FF2B5EF4-FFF2-40B4-BE49-F238E27FC236}">
                <a16:creationId xmlns:a16="http://schemas.microsoft.com/office/drawing/2014/main" id="{42951341-46C0-416A-BA24-489AEC58EE62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22.10.2021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782BA353-CB6C-4598-BFF4-8505B420AD88}"/>
              </a:ext>
            </a:extLst>
          </p:cNvPr>
          <p:cNvSpPr txBox="1"/>
          <p:nvPr/>
        </p:nvSpPr>
        <p:spPr>
          <a:xfrm>
            <a:off x="6577135" y="4826978"/>
            <a:ext cx="4776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Akciové fondy zvýšili svoj objem v roku 2021 o viac ako 50% a sú najrýchlejšie rastúcou triedou aktív.</a:t>
            </a:r>
          </a:p>
        </p:txBody>
      </p:sp>
    </p:spTree>
    <p:extLst>
      <p:ext uri="{BB962C8B-B14F-4D97-AF65-F5344CB8AC3E}">
        <p14:creationId xmlns:p14="http://schemas.microsoft.com/office/powerpoint/2010/main" val="275349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Aktíva v OPF v roku 2021 podľa ďalších kritérií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4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5C4E0693-0B69-4459-AD6C-808F32ED1B84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22.10.2021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29FC694B-C369-4380-A564-8E688D985D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98585"/>
              </p:ext>
            </p:extLst>
          </p:nvPr>
        </p:nvGraphicFramePr>
        <p:xfrm>
          <a:off x="1179780" y="1369999"/>
          <a:ext cx="4789171" cy="235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C9935EC1-E691-4D02-A600-8E111C8E0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680035"/>
              </p:ext>
            </p:extLst>
          </p:nvPr>
        </p:nvGraphicFramePr>
        <p:xfrm>
          <a:off x="5977524" y="3687652"/>
          <a:ext cx="4815840" cy="234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E9E8C4D6-7D0F-4033-97AB-3E0D0F5EB4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504752"/>
              </p:ext>
            </p:extLst>
          </p:nvPr>
        </p:nvGraphicFramePr>
        <p:xfrm>
          <a:off x="5976570" y="1327358"/>
          <a:ext cx="4802506" cy="2362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703E6F0B-7B87-455A-A048-68D1F842B5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344025"/>
              </p:ext>
            </p:extLst>
          </p:nvPr>
        </p:nvGraphicFramePr>
        <p:xfrm>
          <a:off x="1178828" y="3678128"/>
          <a:ext cx="4790123" cy="234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7019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Vývoj čistých predajov otvorených podielových fondoch v SR v rokoch 2018 - 2021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5</a:t>
            </a:fld>
            <a:endParaRPr lang="sk-SK" sz="1400" b="0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BBE06AFA-CCD8-4439-B87E-FCBC3FE5B5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130482"/>
              </p:ext>
            </p:extLst>
          </p:nvPr>
        </p:nvGraphicFramePr>
        <p:xfrm>
          <a:off x="880089" y="2119312"/>
          <a:ext cx="5563573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B61098C7-73B9-487E-8E8D-E98B9EF40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24819"/>
              </p:ext>
            </p:extLst>
          </p:nvPr>
        </p:nvGraphicFramePr>
        <p:xfrm>
          <a:off x="6879982" y="1635369"/>
          <a:ext cx="4220306" cy="1929913"/>
        </p:xfrm>
        <a:graphic>
          <a:graphicData uri="http://schemas.openxmlformats.org/drawingml/2006/table">
            <a:tbl>
              <a:tblPr/>
              <a:tblGrid>
                <a:gridCol w="1392266">
                  <a:extLst>
                    <a:ext uri="{9D8B030D-6E8A-4147-A177-3AD203B41FA5}">
                      <a16:colId xmlns:a16="http://schemas.microsoft.com/office/drawing/2014/main" val="313225776"/>
                    </a:ext>
                  </a:extLst>
                </a:gridCol>
                <a:gridCol w="1479282">
                  <a:extLst>
                    <a:ext uri="{9D8B030D-6E8A-4147-A177-3AD203B41FA5}">
                      <a16:colId xmlns:a16="http://schemas.microsoft.com/office/drawing/2014/main" val="4226536150"/>
                    </a:ext>
                  </a:extLst>
                </a:gridCol>
                <a:gridCol w="1348758">
                  <a:extLst>
                    <a:ext uri="{9D8B030D-6E8A-4147-A177-3AD203B41FA5}">
                      <a16:colId xmlns:a16="http://schemas.microsoft.com/office/drawing/2014/main" val="2014315300"/>
                    </a:ext>
                  </a:extLst>
                </a:gridCol>
              </a:tblGrid>
              <a:tr h="64330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v OPF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392321"/>
                  </a:ext>
                </a:extLst>
              </a:tr>
              <a:tr h="32165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382,93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615691"/>
                  </a:ext>
                </a:extLst>
              </a:tr>
              <a:tr h="32165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520,92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+ 36,04%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519865"/>
                  </a:ext>
                </a:extLst>
              </a:tr>
              <a:tr h="32165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449,39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-13,73%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097495"/>
                  </a:ext>
                </a:extLst>
              </a:tr>
              <a:tr h="32165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1 106,19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+ 146,16%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18393"/>
                  </a:ext>
                </a:extLst>
              </a:tr>
            </a:tbl>
          </a:graphicData>
        </a:graphic>
      </p:graphicFrame>
      <p:sp>
        <p:nvSpPr>
          <p:cNvPr id="10" name="BlokTextu 9">
            <a:extLst>
              <a:ext uri="{FF2B5EF4-FFF2-40B4-BE49-F238E27FC236}">
                <a16:creationId xmlns:a16="http://schemas.microsoft.com/office/drawing/2014/main" id="{26A7647E-CEB9-4C55-BFBB-505F3BC87B9E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22.10.2021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AEF11A3-3726-4324-8853-84A50FFC1995}"/>
              </a:ext>
            </a:extLst>
          </p:cNvPr>
          <p:cNvSpPr txBox="1"/>
          <p:nvPr/>
        </p:nvSpPr>
        <p:spPr>
          <a:xfrm>
            <a:off x="7341577" y="4422531"/>
            <a:ext cx="3719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Do októbra 2021 pritieklo do podielových fondov viac peňazí ako za celé roky 2019 a 2020 dohromady.</a:t>
            </a:r>
          </a:p>
        </p:txBody>
      </p:sp>
    </p:spTree>
    <p:extLst>
      <p:ext uri="{BB962C8B-B14F-4D97-AF65-F5344CB8AC3E}">
        <p14:creationId xmlns:p14="http://schemas.microsoft.com/office/powerpoint/2010/main" val="356421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Čisté predaje OPF v roku 2021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6</a:t>
            </a:fld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329C1993-4639-4963-876E-42B9DD76FA9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22.10.2021</a:t>
            </a:r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A5751AF2-5263-4F72-9F58-5482F99630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172297"/>
              </p:ext>
            </p:extLst>
          </p:nvPr>
        </p:nvGraphicFramePr>
        <p:xfrm>
          <a:off x="7012183" y="1460936"/>
          <a:ext cx="3525398" cy="2007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B07EB82A-41DF-4E41-8CE0-42D57C2917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544944"/>
              </p:ext>
            </p:extLst>
          </p:nvPr>
        </p:nvGraphicFramePr>
        <p:xfrm>
          <a:off x="7002963" y="3234837"/>
          <a:ext cx="3427645" cy="1829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id="{842BCC7D-3044-4FDB-90B1-283EBB4781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863312"/>
              </p:ext>
            </p:extLst>
          </p:nvPr>
        </p:nvGraphicFramePr>
        <p:xfrm>
          <a:off x="765244" y="1381546"/>
          <a:ext cx="4813439" cy="2618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83A76B7D-A821-4703-ABFE-091F435B4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58951"/>
              </p:ext>
            </p:extLst>
          </p:nvPr>
        </p:nvGraphicFramePr>
        <p:xfrm>
          <a:off x="1241181" y="4039452"/>
          <a:ext cx="4038600" cy="2019300"/>
        </p:xfrm>
        <a:graphic>
          <a:graphicData uri="http://schemas.openxmlformats.org/drawingml/2006/table">
            <a:tbl>
              <a:tblPr/>
              <a:tblGrid>
                <a:gridCol w="1562100">
                  <a:extLst>
                    <a:ext uri="{9D8B030D-6E8A-4147-A177-3AD203B41FA5}">
                      <a16:colId xmlns:a16="http://schemas.microsoft.com/office/drawing/2014/main" val="142854279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7941225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117414465"/>
                    </a:ext>
                  </a:extLst>
                </a:gridCol>
              </a:tblGrid>
              <a:tr h="36957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Trieda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YTD (EUR)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3765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Peňažné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2 735 589,41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0,25%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457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Krátkodobých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26 236 132,61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2,37%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5182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Dlhopisové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-189 153 897,89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-17,10%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9399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Akciové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509 343 470,08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46,04%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3460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Zmiešané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610 226 883,21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55,16%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5083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Štruktúrované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-61 147 349,00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-5,53%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5018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209 248 760,75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18,92%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342710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Alternatívnych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-1 298 579,80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-0,12%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6504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1 106 191 009,37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395393"/>
                  </a:ext>
                </a:extLst>
              </a:tr>
            </a:tbl>
          </a:graphicData>
        </a:graphic>
      </p:graphicFrame>
      <p:sp>
        <p:nvSpPr>
          <p:cNvPr id="5" name="BlokTextu 4">
            <a:extLst>
              <a:ext uri="{FF2B5EF4-FFF2-40B4-BE49-F238E27FC236}">
                <a16:creationId xmlns:a16="http://schemas.microsoft.com/office/drawing/2014/main" id="{14E7A9CD-80CD-4ECB-8AC7-C32F35DFD534}"/>
              </a:ext>
            </a:extLst>
          </p:cNvPr>
          <p:cNvSpPr txBox="1"/>
          <p:nvPr/>
        </p:nvSpPr>
        <p:spPr>
          <a:xfrm>
            <a:off x="6096000" y="5331397"/>
            <a:ext cx="490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Zmiešané fondy sú naďalej najpredávanejšou triedou aktív.</a:t>
            </a:r>
          </a:p>
        </p:txBody>
      </p:sp>
    </p:spTree>
    <p:extLst>
      <p:ext uri="{BB962C8B-B14F-4D97-AF65-F5344CB8AC3E}">
        <p14:creationId xmlns:p14="http://schemas.microsoft.com/office/powerpoint/2010/main" val="285506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Výkonnosti OPF predávaných v SR v rokoch 2020 a 2021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7</a:t>
            </a:fld>
            <a:endParaRPr lang="sk-SK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7C0B1CD8-953B-4602-913C-36929901E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396860"/>
              </p:ext>
            </p:extLst>
          </p:nvPr>
        </p:nvGraphicFramePr>
        <p:xfrm>
          <a:off x="994703" y="1804401"/>
          <a:ext cx="4549140" cy="301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C8D5D11E-F740-40A1-9F06-99FE63A036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271871"/>
              </p:ext>
            </p:extLst>
          </p:nvPr>
        </p:nvGraphicFramePr>
        <p:xfrm>
          <a:off x="5966070" y="1896261"/>
          <a:ext cx="5468323" cy="2754868"/>
        </p:xfrm>
        <a:graphic>
          <a:graphicData uri="http://schemas.openxmlformats.org/drawingml/2006/table">
            <a:tbl>
              <a:tblPr/>
              <a:tblGrid>
                <a:gridCol w="781189">
                  <a:extLst>
                    <a:ext uri="{9D8B030D-6E8A-4147-A177-3AD203B41FA5}">
                      <a16:colId xmlns:a16="http://schemas.microsoft.com/office/drawing/2014/main" val="3156549036"/>
                    </a:ext>
                  </a:extLst>
                </a:gridCol>
                <a:gridCol w="781189">
                  <a:extLst>
                    <a:ext uri="{9D8B030D-6E8A-4147-A177-3AD203B41FA5}">
                      <a16:colId xmlns:a16="http://schemas.microsoft.com/office/drawing/2014/main" val="3202108742"/>
                    </a:ext>
                  </a:extLst>
                </a:gridCol>
                <a:gridCol w="781189">
                  <a:extLst>
                    <a:ext uri="{9D8B030D-6E8A-4147-A177-3AD203B41FA5}">
                      <a16:colId xmlns:a16="http://schemas.microsoft.com/office/drawing/2014/main" val="2162997352"/>
                    </a:ext>
                  </a:extLst>
                </a:gridCol>
                <a:gridCol w="781189">
                  <a:extLst>
                    <a:ext uri="{9D8B030D-6E8A-4147-A177-3AD203B41FA5}">
                      <a16:colId xmlns:a16="http://schemas.microsoft.com/office/drawing/2014/main" val="3994045823"/>
                    </a:ext>
                  </a:extLst>
                </a:gridCol>
                <a:gridCol w="781189">
                  <a:extLst>
                    <a:ext uri="{9D8B030D-6E8A-4147-A177-3AD203B41FA5}">
                      <a16:colId xmlns:a16="http://schemas.microsoft.com/office/drawing/2014/main" val="469815981"/>
                    </a:ext>
                  </a:extLst>
                </a:gridCol>
                <a:gridCol w="781189">
                  <a:extLst>
                    <a:ext uri="{9D8B030D-6E8A-4147-A177-3AD203B41FA5}">
                      <a16:colId xmlns:a16="http://schemas.microsoft.com/office/drawing/2014/main" val="2322652717"/>
                    </a:ext>
                  </a:extLst>
                </a:gridCol>
                <a:gridCol w="781189">
                  <a:extLst>
                    <a:ext uri="{9D8B030D-6E8A-4147-A177-3AD203B41FA5}">
                      <a16:colId xmlns:a16="http://schemas.microsoft.com/office/drawing/2014/main" val="3666090409"/>
                    </a:ext>
                  </a:extLst>
                </a:gridCol>
              </a:tblGrid>
              <a:tr h="27491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 fondu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1Y wa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1Y min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1Y max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3Y wa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3Y min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3Y max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765431"/>
                  </a:ext>
                </a:extLst>
              </a:tr>
              <a:tr h="27491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-0,21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-2,55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-0,67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791761"/>
                  </a:ext>
                </a:extLst>
              </a:tr>
              <a:tr h="27491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-0,59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249548"/>
                  </a:ext>
                </a:extLst>
              </a:tr>
              <a:tr h="27491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0,34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-8,96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-4,98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032748"/>
                  </a:ext>
                </a:extLst>
              </a:tr>
              <a:tr h="27491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-6,84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15,84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-7,22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626026"/>
                  </a:ext>
                </a:extLst>
              </a:tr>
              <a:tr h="27491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-0,63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-1,82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20,16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742379"/>
                  </a:ext>
                </a:extLst>
              </a:tr>
              <a:tr h="27491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-7,87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3,64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-0,77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7,96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79677"/>
                  </a:ext>
                </a:extLst>
              </a:tr>
              <a:tr h="27491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-1,91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2,99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-1,79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349260"/>
                  </a:ext>
                </a:extLst>
              </a:tr>
              <a:tr h="27491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-1,81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924142"/>
                  </a:ext>
                </a:extLst>
              </a:tr>
              <a:tr h="280642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Celkovo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-8,96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5,57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-7,22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883240"/>
                  </a:ext>
                </a:extLst>
              </a:tr>
            </a:tbl>
          </a:graphicData>
        </a:graphic>
      </p:graphicFrame>
      <p:sp>
        <p:nvSpPr>
          <p:cNvPr id="10" name="BlokTextu 9">
            <a:extLst>
              <a:ext uri="{FF2B5EF4-FFF2-40B4-BE49-F238E27FC236}">
                <a16:creationId xmlns:a16="http://schemas.microsoft.com/office/drawing/2014/main" id="{3A46B137-4E7B-456D-9966-B957FCCE43C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22.10.2021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142E67EA-3B8E-48FC-A74E-37D614DEA995}"/>
              </a:ext>
            </a:extLst>
          </p:cNvPr>
          <p:cNvSpPr txBox="1"/>
          <p:nvPr/>
        </p:nvSpPr>
        <p:spPr>
          <a:xfrm>
            <a:off x="1134208" y="5174011"/>
            <a:ext cx="869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Akciové fondy členov SASS dosahovali v roku 2021 výnos v priemere takmer 30% </a:t>
            </a:r>
            <a:r>
              <a:rPr lang="sk-SK" dirty="0" err="1"/>
              <a:t>p.a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7527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Pravidelné investície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8</a:t>
            </a:fld>
            <a:endParaRPr lang="sk-SK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28462465-7B9D-409A-BCD6-46A19626E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2715557"/>
              </p:ext>
            </p:extLst>
          </p:nvPr>
        </p:nvGraphicFramePr>
        <p:xfrm>
          <a:off x="6654312" y="14067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4236CE88-DD91-4799-92FD-4F0873388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78636"/>
              </p:ext>
            </p:extLst>
          </p:nvPr>
        </p:nvGraphicFramePr>
        <p:xfrm>
          <a:off x="884115" y="4364404"/>
          <a:ext cx="6273800" cy="1668780"/>
        </p:xfrm>
        <a:graphic>
          <a:graphicData uri="http://schemas.openxmlformats.org/drawingml/2006/table">
            <a:tbl>
              <a:tblPr/>
              <a:tblGrid>
                <a:gridCol w="927100">
                  <a:extLst>
                    <a:ext uri="{9D8B030D-6E8A-4147-A177-3AD203B41FA5}">
                      <a16:colId xmlns:a16="http://schemas.microsoft.com/office/drawing/2014/main" val="43082819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59701148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40038616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29662112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12461842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192898257"/>
                    </a:ext>
                  </a:extLst>
                </a:gridCol>
              </a:tblGrid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Aktíva v pravidelných investíciách            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Celkové aktíva    vo fondoch     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 pravidelných investícií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zmlúv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Aktíva na 1 zmluvu        (EUR)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6591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546,27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8 323,00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509 866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1 071,40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915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654,65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8 378,07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523 481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1 250,57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5882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1 004,78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9 603,63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659 634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1 523,24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1952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1 151,02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10 212,90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718 319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1 602,38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103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1 412,80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11 575,00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820 311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1 722,28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402273"/>
                  </a:ext>
                </a:extLst>
              </a:tr>
            </a:tbl>
          </a:graphicData>
        </a:graphic>
      </p:graphicFrame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27.08.2021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7514859" y="5109854"/>
            <a:ext cx="3947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Objem investícií v pravidelných investíciách (sporeniach) sa za posledných 5 rokov takmer strojnásobil.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9CF749D1-27BC-43E5-A443-847D4247A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954665"/>
              </p:ext>
            </p:extLst>
          </p:nvPr>
        </p:nvGraphicFramePr>
        <p:xfrm>
          <a:off x="965689" y="14067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1716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Pravidelné investície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9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27.08.2021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5275384" y="3776785"/>
            <a:ext cx="5758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 pravidelných investíciách dominujú akciové fondy s viac ako 50% podielom na všetkých investíciách.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3" name="Graf 12">
                <a:extLst>
                  <a:ext uri="{FF2B5EF4-FFF2-40B4-BE49-F238E27FC236}">
                    <a16:creationId xmlns:a16="http://schemas.microsoft.com/office/drawing/2014/main" id="{D07DAEF5-98B6-44B5-9143-A42E1CF428A3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027986484"/>
                  </p:ext>
                </p:extLst>
              </p:nvPr>
            </p:nvGraphicFramePr>
            <p:xfrm>
              <a:off x="945320" y="1401266"/>
              <a:ext cx="3592830" cy="238506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13" name="Graf 12">
                <a:extLst>
                  <a:ext uri="{FF2B5EF4-FFF2-40B4-BE49-F238E27FC236}">
                    <a16:creationId xmlns:a16="http://schemas.microsoft.com/office/drawing/2014/main" id="{D07DAEF5-98B6-44B5-9143-A42E1CF428A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5320" y="1401266"/>
                <a:ext cx="3592830" cy="23850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4" name="Graf 13">
                <a:extLst>
                  <a:ext uri="{FF2B5EF4-FFF2-40B4-BE49-F238E27FC236}">
                    <a16:creationId xmlns:a16="http://schemas.microsoft.com/office/drawing/2014/main" id="{D26A05B1-1B64-45CF-9592-3F2A59A632B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403211226"/>
                  </p:ext>
                </p:extLst>
              </p:nvPr>
            </p:nvGraphicFramePr>
            <p:xfrm>
              <a:off x="949130" y="3778706"/>
              <a:ext cx="3581400" cy="23622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14" name="Graf 13">
                <a:extLst>
                  <a:ext uri="{FF2B5EF4-FFF2-40B4-BE49-F238E27FC236}">
                    <a16:creationId xmlns:a16="http://schemas.microsoft.com/office/drawing/2014/main" id="{D26A05B1-1B64-45CF-9592-3F2A59A632B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49130" y="3778706"/>
                <a:ext cx="3581400" cy="23622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F000ABBF-A51C-4DAE-B592-475704A38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732305"/>
              </p:ext>
            </p:extLst>
          </p:nvPr>
        </p:nvGraphicFramePr>
        <p:xfrm>
          <a:off x="5275385" y="1129812"/>
          <a:ext cx="5697415" cy="1677806"/>
        </p:xfrm>
        <a:graphic>
          <a:graphicData uri="http://schemas.openxmlformats.org/drawingml/2006/table">
            <a:tbl>
              <a:tblPr/>
              <a:tblGrid>
                <a:gridCol w="1616288">
                  <a:extLst>
                    <a:ext uri="{9D8B030D-6E8A-4147-A177-3AD203B41FA5}">
                      <a16:colId xmlns:a16="http://schemas.microsoft.com/office/drawing/2014/main" val="1507073114"/>
                    </a:ext>
                  </a:extLst>
                </a:gridCol>
                <a:gridCol w="1747817">
                  <a:extLst>
                    <a:ext uri="{9D8B030D-6E8A-4147-A177-3AD203B41FA5}">
                      <a16:colId xmlns:a16="http://schemas.microsoft.com/office/drawing/2014/main" val="11583645"/>
                    </a:ext>
                  </a:extLst>
                </a:gridCol>
                <a:gridCol w="2333310">
                  <a:extLst>
                    <a:ext uri="{9D8B030D-6E8A-4147-A177-3AD203B41FA5}">
                      <a16:colId xmlns:a16="http://schemas.microsoft.com/office/drawing/2014/main" val="2670935420"/>
                    </a:ext>
                  </a:extLst>
                </a:gridCol>
              </a:tblGrid>
              <a:tr h="112954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Priemerná mesačná splátka </a:t>
                      </a:r>
                    </a:p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Mesačný prírastok z </a:t>
                      </a:r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pravidelných investícií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519338"/>
                  </a:ext>
                </a:extLst>
              </a:tr>
              <a:tr h="27413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41 109 396,37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878723"/>
                  </a:ext>
                </a:extLst>
              </a:tr>
              <a:tr h="27413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50 924 906,88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7588994"/>
                  </a:ext>
                </a:extLst>
              </a:tr>
            </a:tbl>
          </a:graphicData>
        </a:graphic>
      </p:graphicFrame>
      <p:sp>
        <p:nvSpPr>
          <p:cNvPr id="15" name="BlokTextu 14">
            <a:extLst>
              <a:ext uri="{FF2B5EF4-FFF2-40B4-BE49-F238E27FC236}">
                <a16:creationId xmlns:a16="http://schemas.microsoft.com/office/drawing/2014/main" id="{2761A5C8-67B2-43C9-82C4-22100795946F}"/>
              </a:ext>
            </a:extLst>
          </p:cNvPr>
          <p:cNvSpPr txBox="1"/>
          <p:nvPr/>
        </p:nvSpPr>
        <p:spPr>
          <a:xfrm>
            <a:off x="5275384" y="4671810"/>
            <a:ext cx="5758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Mesačný prírastok z pravidelných investícií prekonal v roku 2021 hranicu 50 mil. EUR.</a:t>
            </a:r>
          </a:p>
        </p:txBody>
      </p:sp>
    </p:spTree>
    <p:extLst>
      <p:ext uri="{BB962C8B-B14F-4D97-AF65-F5344CB8AC3E}">
        <p14:creationId xmlns:p14="http://schemas.microsoft.com/office/powerpoint/2010/main" val="166038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866</Words>
  <Application>Microsoft Office PowerPoint</Application>
  <PresentationFormat>Širokouhlá</PresentationFormat>
  <Paragraphs>292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Prezentácia programu PowerPoint</vt:lpstr>
      <vt:lpstr>Vývoj aktív pod správou v otvorených podielových fondoch v SR v rokoch 2018 - 2021</vt:lpstr>
      <vt:lpstr>Aktíva v OPF podľa tried aktív</vt:lpstr>
      <vt:lpstr>Aktíva v OPF v roku 2021 podľa ďalších kritérií</vt:lpstr>
      <vt:lpstr>Vývoj čistých predajov otvorených podielových fondoch v SR v rokoch 2018 - 2021</vt:lpstr>
      <vt:lpstr>Čisté predaje OPF v roku 2021</vt:lpstr>
      <vt:lpstr>Výkonnosti OPF predávaných v SR v rokoch 2020 a 2021</vt:lpstr>
      <vt:lpstr>Pravidelné investície</vt:lpstr>
      <vt:lpstr>Pravidelné investície</vt:lpstr>
      <vt:lpstr>Zhrnutie</vt:lpstr>
    </vt:vector>
  </TitlesOfParts>
  <Company>Tatra banka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 Vlcek</dc:creator>
  <cp:lastModifiedBy>Roman Vlček</cp:lastModifiedBy>
  <cp:revision>45</cp:revision>
  <dcterms:created xsi:type="dcterms:W3CDTF">2021-01-21T10:50:06Z</dcterms:created>
  <dcterms:modified xsi:type="dcterms:W3CDTF">2021-10-29T17:39:27Z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6524ed-fb1a-49fd-bafe-15c5e5ffd047_Enabled">
    <vt:lpwstr>true</vt:lpwstr>
  </property>
  <property fmtid="{D5CDD505-2E9C-101B-9397-08002B2CF9AE}" pid="3" name="MSIP_Label_2a6524ed-fb1a-49fd-bafe-15c5e5ffd047_SetDate">
    <vt:lpwstr>2021-01-21T10:50:06Z</vt:lpwstr>
  </property>
  <property fmtid="{D5CDD505-2E9C-101B-9397-08002B2CF9AE}" pid="4" name="MSIP_Label_2a6524ed-fb1a-49fd-bafe-15c5e5ffd047_Method">
    <vt:lpwstr>Standard</vt:lpwstr>
  </property>
  <property fmtid="{D5CDD505-2E9C-101B-9397-08002B2CF9AE}" pid="5" name="MSIP_Label_2a6524ed-fb1a-49fd-bafe-15c5e5ffd047_Name">
    <vt:lpwstr>Internal</vt:lpwstr>
  </property>
  <property fmtid="{D5CDD505-2E9C-101B-9397-08002B2CF9AE}" pid="6" name="MSIP_Label_2a6524ed-fb1a-49fd-bafe-15c5e5ffd047_SiteId">
    <vt:lpwstr>9b511fda-f0b1-43a5-b06e-1e720f64520a</vt:lpwstr>
  </property>
  <property fmtid="{D5CDD505-2E9C-101B-9397-08002B2CF9AE}" pid="7" name="MSIP_Label_2a6524ed-fb1a-49fd-bafe-15c5e5ffd047_ActionId">
    <vt:lpwstr>41a455a4-9cfb-40a0-94cb-0545e501ab9d</vt:lpwstr>
  </property>
  <property fmtid="{D5CDD505-2E9C-101B-9397-08002B2CF9AE}" pid="8" name="MSIP_Label_2a6524ed-fb1a-49fd-bafe-15c5e5ffd047_ContentBits">
    <vt:lpwstr>0</vt:lpwstr>
  </property>
</Properties>
</file>