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329" r:id="rId4"/>
    <p:sldId id="330" r:id="rId5"/>
    <p:sldId id="328" r:id="rId6"/>
    <p:sldId id="334" r:id="rId7"/>
    <p:sldId id="333" r:id="rId8"/>
    <p:sldId id="331" r:id="rId9"/>
    <p:sldId id="332" r:id="rId10"/>
    <p:sldId id="303" r:id="rId1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99"/>
    <a:srgbClr val="0039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>
      <p:cViewPr varScale="1">
        <p:scale>
          <a:sx n="81" d="100"/>
          <a:sy n="81" d="100"/>
        </p:scale>
        <p:origin x="706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o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333" y="574383"/>
            <a:ext cx="9144000" cy="8386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3333" y="1502103"/>
            <a:ext cx="9144000" cy="563097"/>
          </a:xfrm>
        </p:spPr>
        <p:txBody>
          <a:bodyPr>
            <a:normAutofit/>
          </a:bodyPr>
          <a:lstStyle>
            <a:lvl1pPr marL="0" indent="0" algn="ctr">
              <a:buNone/>
              <a:defRPr sz="22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20. 2. 2022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056733" cy="365125"/>
          </a:xfrm>
        </p:spPr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9" name="Zástupný symbol textu 8"/>
          <p:cNvSpPr>
            <a:spLocks noGrp="1"/>
          </p:cNvSpPr>
          <p:nvPr>
            <p:ph type="body" sz="quarter" idx="13"/>
          </p:nvPr>
        </p:nvSpPr>
        <p:spPr>
          <a:xfrm>
            <a:off x="1523334" y="2154303"/>
            <a:ext cx="9144000" cy="314669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2393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20. 2. 2022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02279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20. 2. 2022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028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20. 2. 2022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2468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marL="0" indent="0">
              <a:buNone/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20. 2. 2022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9114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267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267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20. 2. 2022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5218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587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587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20. 2. 2022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0524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20. 2. 2022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22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20. 2. 2022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53034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20. 2. 2022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2137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52BD-90F3-402C-AF11-6990DECA7A51}" type="datetimeFigureOut">
              <a:rPr lang="sk-SK" smtClean="0"/>
              <a:pPr/>
              <a:t>20. 2. 2022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087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ok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6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/>
              <a:t>Upravte štýl predlohy textu.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1920000" y="6356350"/>
            <a:ext cx="166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852BD-90F3-402C-AF11-6990DECA7A51}" type="datetimeFigureOut">
              <a:rPr lang="sk-SK" smtClean="0"/>
              <a:pPr/>
              <a:t>20. 2. 2022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525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8A5C5-ACEA-4549-9724-CE4030A51A5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5679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SzPct val="150000"/>
        <a:buFont typeface="Calibri Light" panose="020F0302020204030204" pitchFamily="34" charset="0"/>
        <a:buNone/>
        <a:defRPr sz="2500" b="1" kern="1200">
          <a:solidFill>
            <a:srgbClr val="002E9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Calibri Light" panose="020F0302020204030204" pitchFamily="34" charset="0"/>
        <a:buChar char="◦"/>
        <a:defRPr sz="2000" kern="1200">
          <a:solidFill>
            <a:srgbClr val="002E99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alibri Light" panose="020F0302020204030204" pitchFamily="34" charset="0"/>
        <a:buChar char="◦"/>
        <a:defRPr sz="1800" kern="1200">
          <a:solidFill>
            <a:srgbClr val="002E9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Calibri Light" panose="020F0302020204030204" pitchFamily="34" charset="0"/>
        <a:buChar char="◦"/>
        <a:defRPr sz="1600" kern="1200">
          <a:solidFill>
            <a:srgbClr val="002E9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Calibri Light" panose="020F0302020204030204" pitchFamily="34" charset="0"/>
        <a:buChar char="◦"/>
        <a:defRPr sz="1400" kern="1200">
          <a:solidFill>
            <a:srgbClr val="002E9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alibri Light" panose="020F0302020204030204" pitchFamily="34" charset="0"/>
        <a:buChar char="◦"/>
        <a:defRPr sz="1400" kern="1200">
          <a:solidFill>
            <a:srgbClr val="002E9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9000">
              <a:srgbClr val="0D1522"/>
            </a:gs>
            <a:gs pos="35000">
              <a:srgbClr val="294462"/>
            </a:gs>
            <a:gs pos="80000">
              <a:schemeClr val="tx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487488" y="2492896"/>
            <a:ext cx="9144000" cy="1080120"/>
          </a:xfrm>
        </p:spPr>
        <p:txBody>
          <a:bodyPr>
            <a:normAutofit fontScale="90000"/>
          </a:bodyPr>
          <a:lstStyle/>
          <a:p>
            <a:r>
              <a:rPr lang="sk-SK" sz="4000" dirty="0">
                <a:solidFill>
                  <a:schemeClr val="tx1"/>
                </a:solidFill>
              </a:rPr>
              <a:t>Finančné trhy </a:t>
            </a:r>
            <a:br>
              <a:rPr lang="sk-SK" sz="4000" dirty="0">
                <a:solidFill>
                  <a:schemeClr val="tx1"/>
                </a:solidFill>
              </a:rPr>
            </a:br>
            <a:endParaRPr lang="sk-SK" sz="4000" dirty="0">
              <a:solidFill>
                <a:schemeClr val="tx1"/>
              </a:solidFill>
            </a:endParaRP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19708" y="5742746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Marek </a:t>
            </a:r>
            <a:r>
              <a:rPr lang="sk-SK" dirty="0" err="1"/>
              <a:t>Prokopec</a:t>
            </a:r>
            <a:endParaRPr lang="sk-SK" dirty="0"/>
          </a:p>
          <a:p>
            <a:r>
              <a:rPr lang="sk-SK" dirty="0"/>
              <a:t>Predseda predstavenstva SASS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5EAC37-AB26-4A91-934D-243DB9970CF5}"/>
              </a:ext>
            </a:extLst>
          </p:cNvPr>
          <p:cNvSpPr txBox="1"/>
          <p:nvPr/>
        </p:nvSpPr>
        <p:spPr>
          <a:xfrm>
            <a:off x="8803503" y="5753995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dirty="0"/>
              <a:t>Február 2022</a:t>
            </a:r>
          </a:p>
        </p:txBody>
      </p:sp>
    </p:spTree>
    <p:extLst>
      <p:ext uri="{BB962C8B-B14F-4D97-AF65-F5344CB8AC3E}">
        <p14:creationId xmlns:p14="http://schemas.microsoft.com/office/powerpoint/2010/main" val="1940464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9000">
              <a:srgbClr val="0D1522"/>
            </a:gs>
            <a:gs pos="35000">
              <a:srgbClr val="294462"/>
            </a:gs>
            <a:gs pos="80000">
              <a:schemeClr val="tx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43472" y="1628800"/>
            <a:ext cx="9144000" cy="2664296"/>
          </a:xfrm>
        </p:spPr>
        <p:txBody>
          <a:bodyPr>
            <a:normAutofit/>
          </a:bodyPr>
          <a:lstStyle/>
          <a:p>
            <a:r>
              <a:rPr lang="sk-SK" sz="4400" dirty="0">
                <a:solidFill>
                  <a:schemeClr val="tx1"/>
                </a:solidFill>
              </a:rPr>
              <a:t>Ďakujem za Vašu pozornosť.</a:t>
            </a:r>
          </a:p>
        </p:txBody>
      </p:sp>
    </p:spTree>
    <p:extLst>
      <p:ext uri="{BB962C8B-B14F-4D97-AF65-F5344CB8AC3E}">
        <p14:creationId xmlns:p14="http://schemas.microsoft.com/office/powerpoint/2010/main" val="2333534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9000">
              <a:srgbClr val="0D1522"/>
            </a:gs>
            <a:gs pos="35000">
              <a:srgbClr val="294462"/>
            </a:gs>
            <a:gs pos="80000">
              <a:schemeClr val="tx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369" y="-17423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830" y="136192"/>
            <a:ext cx="9144000" cy="838618"/>
          </a:xfrm>
        </p:spPr>
        <p:txBody>
          <a:bodyPr/>
          <a:lstStyle/>
          <a:p>
            <a:r>
              <a:rPr lang="sk-SK" dirty="0">
                <a:solidFill>
                  <a:schemeClr val="tx1"/>
                </a:solidFill>
              </a:rPr>
              <a:t>Akcie – S</a:t>
            </a:r>
            <a:r>
              <a:rPr lang="en-US" dirty="0">
                <a:solidFill>
                  <a:schemeClr val="tx1"/>
                </a:solidFill>
              </a:rPr>
              <a:t>&amp;P500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376" y="6309320"/>
            <a:ext cx="4680520" cy="293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A967A7-BC36-4AFA-91DF-177F61BC28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2715" y="992032"/>
            <a:ext cx="9299360" cy="57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549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369" y="-17423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830" y="136192"/>
            <a:ext cx="9144000" cy="838618"/>
          </a:xfrm>
        </p:spPr>
        <p:txBody>
          <a:bodyPr/>
          <a:lstStyle/>
          <a:p>
            <a:r>
              <a:rPr lang="sk-SK" dirty="0">
                <a:solidFill>
                  <a:schemeClr val="tx1"/>
                </a:solidFill>
              </a:rPr>
              <a:t>US </a:t>
            </a:r>
            <a:r>
              <a:rPr lang="sk-SK" dirty="0" err="1">
                <a:solidFill>
                  <a:schemeClr val="tx1"/>
                </a:solidFill>
              </a:rPr>
              <a:t>Gov</a:t>
            </a:r>
            <a:r>
              <a:rPr lang="sk-SK" dirty="0">
                <a:solidFill>
                  <a:schemeClr val="tx1"/>
                </a:solidFill>
              </a:rPr>
              <a:t> Bond </a:t>
            </a:r>
            <a:r>
              <a:rPr lang="sk-SK" dirty="0" err="1">
                <a:solidFill>
                  <a:schemeClr val="tx1"/>
                </a:solidFill>
              </a:rPr>
              <a:t>Yields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376" y="6309320"/>
            <a:ext cx="4680520" cy="293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43367A-4C59-49B0-9DE2-423DC01888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1742178"/>
            <a:ext cx="5386194" cy="384706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EE2B57C-35A7-4969-B780-025A2829FD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3992" y="1742178"/>
            <a:ext cx="5760640" cy="370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501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369" y="-17423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830" y="136192"/>
            <a:ext cx="9144000" cy="838618"/>
          </a:xfrm>
        </p:spPr>
        <p:txBody>
          <a:bodyPr/>
          <a:lstStyle/>
          <a:p>
            <a:r>
              <a:rPr lang="sk-SK" dirty="0">
                <a:solidFill>
                  <a:schemeClr val="tx1"/>
                </a:solidFill>
              </a:rPr>
              <a:t>GER </a:t>
            </a:r>
            <a:r>
              <a:rPr lang="sk-SK" dirty="0" err="1">
                <a:solidFill>
                  <a:schemeClr val="tx1"/>
                </a:solidFill>
              </a:rPr>
              <a:t>Gov</a:t>
            </a:r>
            <a:r>
              <a:rPr lang="sk-SK" dirty="0">
                <a:solidFill>
                  <a:schemeClr val="tx1"/>
                </a:solidFill>
              </a:rPr>
              <a:t> Bond </a:t>
            </a:r>
            <a:r>
              <a:rPr lang="sk-SK" dirty="0" err="1">
                <a:solidFill>
                  <a:schemeClr val="tx1"/>
                </a:solidFill>
              </a:rPr>
              <a:t>Yields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376" y="6309320"/>
            <a:ext cx="4680520" cy="293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3B6E133-EC8D-457D-88D5-2CE6F5D3F1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361" y="1354188"/>
            <a:ext cx="5596971" cy="43602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579DA17-3142-4555-B916-AD4185FB64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9670" y="1412775"/>
            <a:ext cx="5565228" cy="430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004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369" y="-17423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830" y="136192"/>
            <a:ext cx="9144000" cy="838618"/>
          </a:xfrm>
        </p:spPr>
        <p:txBody>
          <a:bodyPr/>
          <a:lstStyle/>
          <a:p>
            <a:r>
              <a:rPr lang="sk-SK" dirty="0">
                <a:solidFill>
                  <a:schemeClr val="tx1"/>
                </a:solidFill>
              </a:rPr>
              <a:t>EURUSD</a:t>
            </a:r>
          </a:p>
        </p:txBody>
      </p:sp>
      <p:sp>
        <p:nvSpPr>
          <p:cNvPr id="5" name="Rectangle 4"/>
          <p:cNvSpPr/>
          <p:nvPr/>
        </p:nvSpPr>
        <p:spPr>
          <a:xfrm>
            <a:off x="479376" y="6309320"/>
            <a:ext cx="4680520" cy="293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4AAB72-2BFE-4338-84AD-8FCBAE45D9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1120" y="974810"/>
            <a:ext cx="9782498" cy="562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514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369" y="-17423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830" y="136192"/>
            <a:ext cx="9144000" cy="838618"/>
          </a:xfrm>
        </p:spPr>
        <p:txBody>
          <a:bodyPr/>
          <a:lstStyle/>
          <a:p>
            <a:r>
              <a:rPr lang="sk-SK" dirty="0">
                <a:solidFill>
                  <a:schemeClr val="tx1"/>
                </a:solidFill>
              </a:rPr>
              <a:t>WTI </a:t>
            </a:r>
            <a:r>
              <a:rPr lang="sk-SK" dirty="0" err="1">
                <a:solidFill>
                  <a:schemeClr val="tx1"/>
                </a:solidFill>
              </a:rPr>
              <a:t>Crude</a:t>
            </a:r>
            <a:r>
              <a:rPr lang="sk-SK" dirty="0">
                <a:solidFill>
                  <a:schemeClr val="tx1"/>
                </a:solidFill>
              </a:rPr>
              <a:t> Oil</a:t>
            </a:r>
          </a:p>
        </p:txBody>
      </p:sp>
      <p:sp>
        <p:nvSpPr>
          <p:cNvPr id="5" name="Rectangle 4"/>
          <p:cNvSpPr/>
          <p:nvPr/>
        </p:nvSpPr>
        <p:spPr>
          <a:xfrm>
            <a:off x="479376" y="6309320"/>
            <a:ext cx="4680520" cy="293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53FDDE-9CA9-452B-A972-118ABA009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1542" y="1038641"/>
            <a:ext cx="8728916" cy="53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74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369" y="-17423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830" y="136192"/>
            <a:ext cx="9144000" cy="838618"/>
          </a:xfrm>
        </p:spPr>
        <p:txBody>
          <a:bodyPr/>
          <a:lstStyle/>
          <a:p>
            <a:r>
              <a:rPr lang="sk-SK" dirty="0" err="1">
                <a:solidFill>
                  <a:schemeClr val="tx1"/>
                </a:solidFill>
              </a:rPr>
              <a:t>Inflation</a:t>
            </a:r>
            <a:r>
              <a:rPr lang="sk-SK" dirty="0">
                <a:solidFill>
                  <a:schemeClr val="tx1"/>
                </a:solidFill>
              </a:rPr>
              <a:t> – Euro </a:t>
            </a:r>
            <a:r>
              <a:rPr lang="sk-SK" dirty="0" err="1">
                <a:solidFill>
                  <a:schemeClr val="tx1"/>
                </a:solidFill>
              </a:rPr>
              <a:t>Area</a:t>
            </a:r>
            <a:r>
              <a:rPr lang="sk-SK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479376" y="6309320"/>
            <a:ext cx="4680520" cy="293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3" name="Picture 12" descr="Graphical user interface, chart, line chart&#10;&#10;Description automatically generated">
            <a:extLst>
              <a:ext uri="{FF2B5EF4-FFF2-40B4-BE49-F238E27FC236}">
                <a16:creationId xmlns:a16="http://schemas.microsoft.com/office/drawing/2014/main" id="{4E73972A-C9B5-43E1-9048-EDAF8A7094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187" y="1334638"/>
            <a:ext cx="9908364" cy="461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330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369" y="-17423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830" y="136192"/>
            <a:ext cx="9144000" cy="838618"/>
          </a:xfrm>
        </p:spPr>
        <p:txBody>
          <a:bodyPr/>
          <a:lstStyle/>
          <a:p>
            <a:r>
              <a:rPr lang="sk-SK" dirty="0" err="1">
                <a:solidFill>
                  <a:schemeClr val="tx1"/>
                </a:solidFill>
              </a:rPr>
              <a:t>Monetary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policy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376" y="6309320"/>
            <a:ext cx="4680520" cy="293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8F64FA-69C2-4D83-9BB5-C4A1729A3D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354" y="1522628"/>
            <a:ext cx="5478694" cy="381274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C076764-0B30-45C5-9439-036EB41AE5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4188" y="1522628"/>
            <a:ext cx="5225458" cy="381274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9C8D2C1-D333-4057-AA16-713048FD2659}"/>
              </a:ext>
            </a:extLst>
          </p:cNvPr>
          <p:cNvSpPr txBox="1"/>
          <p:nvPr/>
        </p:nvSpPr>
        <p:spPr>
          <a:xfrm>
            <a:off x="6672064" y="587727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/>
              <a:t>Source</a:t>
            </a:r>
            <a:r>
              <a:rPr lang="sk-SK" dirty="0"/>
              <a:t>: IFP</a:t>
            </a:r>
          </a:p>
        </p:txBody>
      </p:sp>
    </p:spTree>
    <p:extLst>
      <p:ext uri="{BB962C8B-B14F-4D97-AF65-F5344CB8AC3E}">
        <p14:creationId xmlns:p14="http://schemas.microsoft.com/office/powerpoint/2010/main" val="4090163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369" y="-17423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4D40B0B-60DE-4BC7-9EE3-ACEFB31A8C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4797152"/>
            <a:ext cx="2030630" cy="1805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830" y="136192"/>
            <a:ext cx="9144000" cy="838618"/>
          </a:xfrm>
        </p:spPr>
        <p:txBody>
          <a:bodyPr/>
          <a:lstStyle/>
          <a:p>
            <a:r>
              <a:rPr lang="sk-SK" dirty="0" err="1">
                <a:solidFill>
                  <a:schemeClr val="tx1"/>
                </a:solidFill>
              </a:rPr>
              <a:t>Sector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376" y="6309320"/>
            <a:ext cx="4680520" cy="2936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1A6FC3-6FB6-4955-9C49-D88EC7DC4E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5965" y="1240591"/>
            <a:ext cx="7272808" cy="506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840871"/>
      </p:ext>
    </p:extLst>
  </p:cSld>
  <p:clrMapOvr>
    <a:masterClrMapping/>
  </p:clrMapOvr>
</p:sld>
</file>

<file path=ppt/theme/theme1.xml><?xml version="1.0" encoding="utf-8"?>
<a:theme xmlns:a="http://schemas.openxmlformats.org/drawingml/2006/main" name="TB_vseobecna_v4">
  <a:themeElements>
    <a:clrScheme name="Tmava_Modra_T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C3573"/>
      </a:accent1>
      <a:accent2>
        <a:srgbClr val="384D86"/>
      </a:accent2>
      <a:accent3>
        <a:srgbClr val="5D6B9D"/>
      </a:accent3>
      <a:accent4>
        <a:srgbClr val="858FB8"/>
      </a:accent4>
      <a:accent5>
        <a:srgbClr val="BABDD8"/>
      </a:accent5>
      <a:accent6>
        <a:srgbClr val="384D86"/>
      </a:accent6>
      <a:hlink>
        <a:srgbClr val="0563C1"/>
      </a:hlink>
      <a:folHlink>
        <a:srgbClr val="954F72"/>
      </a:folHlink>
    </a:clrScheme>
    <a:fontScheme name="NimbusTB">
      <a:majorFont>
        <a:latin typeface="Nimbus Sans D OT"/>
        <a:ea typeface=""/>
        <a:cs typeface=""/>
      </a:majorFont>
      <a:minorFont>
        <a:latin typeface="Nimbus Sans D O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M" id="{CCD1F683-3FD7-41EB-AE85-EA4C0D79471C}" vid="{46495A15-231F-4644-A19F-36F8722924E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TAM</Template>
  <TotalTime>11235</TotalTime>
  <Words>42</Words>
  <Application>Microsoft Office PowerPoint</Application>
  <PresentationFormat>Widescreen</PresentationFormat>
  <Paragraphs>14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 Light</vt:lpstr>
      <vt:lpstr>Nimbus Sans D OT</vt:lpstr>
      <vt:lpstr>TB_vseobecna_v4</vt:lpstr>
      <vt:lpstr>Finančné trhy  </vt:lpstr>
      <vt:lpstr>Akcie – S&amp;P500</vt:lpstr>
      <vt:lpstr>US Gov Bond Yields</vt:lpstr>
      <vt:lpstr>GER Gov Bond Yields</vt:lpstr>
      <vt:lpstr>EURUSD</vt:lpstr>
      <vt:lpstr>WTI Crude Oil</vt:lpstr>
      <vt:lpstr>Inflation – Euro Area </vt:lpstr>
      <vt:lpstr>Monetary policy</vt:lpstr>
      <vt:lpstr>Sector</vt:lpstr>
      <vt:lpstr>Ďakujem za Vašu pozornosť.</vt:lpstr>
    </vt:vector>
  </TitlesOfParts>
  <Company>Tatra banka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Výkonnosti TAM&amp;DDS</dc:title>
  <dc:creator>Michal Majek</dc:creator>
  <cp:lastModifiedBy>Marek Prokopec</cp:lastModifiedBy>
  <cp:revision>120</cp:revision>
  <dcterms:created xsi:type="dcterms:W3CDTF">2019-11-22T12:03:52Z</dcterms:created>
  <dcterms:modified xsi:type="dcterms:W3CDTF">2022-02-20T19:05:21Z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6524ed-fb1a-49fd-bafe-15c5e5ffd047_Enabled">
    <vt:lpwstr>true</vt:lpwstr>
  </property>
  <property fmtid="{D5CDD505-2E9C-101B-9397-08002B2CF9AE}" pid="3" name="MSIP_Label_2a6524ed-fb1a-49fd-bafe-15c5e5ffd047_SetDate">
    <vt:lpwstr>2021-01-08T10:09:48Z</vt:lpwstr>
  </property>
  <property fmtid="{D5CDD505-2E9C-101B-9397-08002B2CF9AE}" pid="4" name="MSIP_Label_2a6524ed-fb1a-49fd-bafe-15c5e5ffd047_Method">
    <vt:lpwstr>Standard</vt:lpwstr>
  </property>
  <property fmtid="{D5CDD505-2E9C-101B-9397-08002B2CF9AE}" pid="5" name="MSIP_Label_2a6524ed-fb1a-49fd-bafe-15c5e5ffd047_Name">
    <vt:lpwstr>Internal</vt:lpwstr>
  </property>
  <property fmtid="{D5CDD505-2E9C-101B-9397-08002B2CF9AE}" pid="6" name="MSIP_Label_2a6524ed-fb1a-49fd-bafe-15c5e5ffd047_SiteId">
    <vt:lpwstr>9b511fda-f0b1-43a5-b06e-1e720f64520a</vt:lpwstr>
  </property>
  <property fmtid="{D5CDD505-2E9C-101B-9397-08002B2CF9AE}" pid="7" name="MSIP_Label_2a6524ed-fb1a-49fd-bafe-15c5e5ffd047_ActionId">
    <vt:lpwstr/>
  </property>
  <property fmtid="{D5CDD505-2E9C-101B-9397-08002B2CF9AE}" pid="8" name="MSIP_Label_2a6524ed-fb1a-49fd-bafe-15c5e5ffd047_ContentBits">
    <vt:lpwstr>0</vt:lpwstr>
  </property>
</Properties>
</file>