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58" r:id="rId5"/>
    <p:sldId id="263" r:id="rId6"/>
    <p:sldId id="262" r:id="rId7"/>
    <p:sldId id="264" r:id="rId8"/>
    <p:sldId id="282" r:id="rId9"/>
    <p:sldId id="265" r:id="rId10"/>
    <p:sldId id="284" r:id="rId11"/>
    <p:sldId id="266" r:id="rId12"/>
    <p:sldId id="267" r:id="rId13"/>
    <p:sldId id="269" r:id="rId14"/>
    <p:sldId id="271" r:id="rId15"/>
    <p:sldId id="272" r:id="rId16"/>
    <p:sldId id="273" r:id="rId17"/>
    <p:sldId id="283" r:id="rId18"/>
    <p:sldId id="274" r:id="rId19"/>
    <p:sldId id="275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edro" initials="MK" lastIdx="2" clrIdx="0">
    <p:extLst>
      <p:ext uri="{19B8F6BF-5375-455C-9EA6-DF929625EA0E}">
        <p15:presenceInfo xmlns:p15="http://schemas.microsoft.com/office/powerpoint/2012/main" userId="S-1-5-21-1229272821-602162358-725345543-2424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2BB52-840B-4899-8D39-37E2D04D49C7}" v="600" dt="2022-02-18T11:52:24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5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Vlček" userId="aa646986-efcc-4950-9596-4287372ccecf" providerId="ADAL" clId="{1972BB52-840B-4899-8D39-37E2D04D49C7}"/>
    <pc:docChg chg="undo custSel addSld delSld modSld sldOrd">
      <pc:chgData name="Roman Vlček" userId="aa646986-efcc-4950-9596-4287372ccecf" providerId="ADAL" clId="{1972BB52-840B-4899-8D39-37E2D04D49C7}" dt="2022-02-18T11:54:38.434" v="2009" actId="14"/>
      <pc:docMkLst>
        <pc:docMk/>
      </pc:docMkLst>
      <pc:sldChg chg="modSp mod">
        <pc:chgData name="Roman Vlček" userId="aa646986-efcc-4950-9596-4287372ccecf" providerId="ADAL" clId="{1972BB52-840B-4899-8D39-37E2D04D49C7}" dt="2022-02-07T15:20:39.368" v="3" actId="20577"/>
        <pc:sldMkLst>
          <pc:docMk/>
          <pc:sldMk cId="18023881" sldId="256"/>
        </pc:sldMkLst>
        <pc:spChg chg="mod">
          <ac:chgData name="Roman Vlček" userId="aa646986-efcc-4950-9596-4287372ccecf" providerId="ADAL" clId="{1972BB52-840B-4899-8D39-37E2D04D49C7}" dt="2022-02-07T15:20:31.819" v="1" actId="20577"/>
          <ac:spMkLst>
            <pc:docMk/>
            <pc:sldMk cId="18023881" sldId="256"/>
            <ac:spMk id="3" creationId="{00000000-0000-0000-0000-000000000000}"/>
          </ac:spMkLst>
        </pc:spChg>
        <pc:spChg chg="mod">
          <ac:chgData name="Roman Vlček" userId="aa646986-efcc-4950-9596-4287372ccecf" providerId="ADAL" clId="{1972BB52-840B-4899-8D39-37E2D04D49C7}" dt="2022-02-07T15:20:39.368" v="3" actId="20577"/>
          <ac:spMkLst>
            <pc:docMk/>
            <pc:sldMk cId="18023881" sldId="256"/>
            <ac:spMk id="4" creationId="{82F19465-B355-415A-9756-E3173A7B3F95}"/>
          </ac:spMkLst>
        </pc:spChg>
      </pc:sldChg>
      <pc:sldChg chg="addSp delSp modSp mod">
        <pc:chgData name="Roman Vlček" userId="aa646986-efcc-4950-9596-4287372ccecf" providerId="ADAL" clId="{1972BB52-840B-4899-8D39-37E2D04D49C7}" dt="2022-02-15T17:42:18.401" v="1445" actId="255"/>
        <pc:sldMkLst>
          <pc:docMk/>
          <pc:sldMk cId="3058593486" sldId="257"/>
        </pc:sldMkLst>
        <pc:spChg chg="mod">
          <ac:chgData name="Roman Vlček" userId="aa646986-efcc-4950-9596-4287372ccecf" providerId="ADAL" clId="{1972BB52-840B-4899-8D39-37E2D04D49C7}" dt="2022-02-15T16:36:09.991" v="820" actId="20577"/>
          <ac:spMkLst>
            <pc:docMk/>
            <pc:sldMk cId="3058593486" sldId="257"/>
            <ac:spMk id="2" creationId="{00000000-0000-0000-0000-000000000000}"/>
          </ac:spMkLst>
        </pc:spChg>
        <pc:spChg chg="add del mod">
          <ac:chgData name="Roman Vlček" userId="aa646986-efcc-4950-9596-4287372ccecf" providerId="ADAL" clId="{1972BB52-840B-4899-8D39-37E2D04D49C7}" dt="2022-02-15T16:30:34.365" v="788" actId="22"/>
          <ac:spMkLst>
            <pc:docMk/>
            <pc:sldMk cId="3058593486" sldId="257"/>
            <ac:spMk id="9" creationId="{50F46A19-2919-4A1E-8D6F-446F9004EA92}"/>
          </ac:spMkLst>
        </pc:spChg>
        <pc:spChg chg="add mod">
          <ac:chgData name="Roman Vlček" userId="aa646986-efcc-4950-9596-4287372ccecf" providerId="ADAL" clId="{1972BB52-840B-4899-8D39-37E2D04D49C7}" dt="2022-02-15T16:38:53.175" v="933" actId="255"/>
          <ac:spMkLst>
            <pc:docMk/>
            <pc:sldMk cId="3058593486" sldId="257"/>
            <ac:spMk id="10" creationId="{E1C60FD9-521B-4BE7-BF8C-099FEBBA5430}"/>
          </ac:spMkLst>
        </pc:spChg>
        <pc:graphicFrameChg chg="add del mod">
          <ac:chgData name="Roman Vlček" userId="aa646986-efcc-4950-9596-4287372ccecf" providerId="ADAL" clId="{1972BB52-840B-4899-8D39-37E2D04D49C7}" dt="2022-02-15T16:30:56.349" v="791" actId="478"/>
          <ac:graphicFrameMkLst>
            <pc:docMk/>
            <pc:sldMk cId="3058593486" sldId="257"/>
            <ac:graphicFrameMk id="6" creationId="{752DE6FA-C675-4E22-9363-FF062E1708B6}"/>
          </ac:graphicFrameMkLst>
        </pc:graphicFrameChg>
        <pc:graphicFrameChg chg="add mod modGraphic">
          <ac:chgData name="Roman Vlček" userId="aa646986-efcc-4950-9596-4287372ccecf" providerId="ADAL" clId="{1972BB52-840B-4899-8D39-37E2D04D49C7}" dt="2022-02-15T16:32:10.739" v="800" actId="14"/>
          <ac:graphicFrameMkLst>
            <pc:docMk/>
            <pc:sldMk cId="3058593486" sldId="257"/>
            <ac:graphicFrameMk id="7" creationId="{EFF071F1-76D4-4C77-B643-1F8EF63C6C1B}"/>
          </ac:graphicFrameMkLst>
        </pc:graphicFrameChg>
        <pc:graphicFrameChg chg="del modGraphic">
          <ac:chgData name="Roman Vlček" userId="aa646986-efcc-4950-9596-4287372ccecf" providerId="ADAL" clId="{1972BB52-840B-4899-8D39-37E2D04D49C7}" dt="2022-02-15T16:30:09.409" v="783" actId="478"/>
          <ac:graphicFrameMkLst>
            <pc:docMk/>
            <pc:sldMk cId="3058593486" sldId="257"/>
            <ac:graphicFrameMk id="8" creationId="{BC8F2474-4E17-43D0-9080-ED6DEAA596B9}"/>
          </ac:graphicFrameMkLst>
        </pc:graphicFrameChg>
        <pc:graphicFrameChg chg="add mod">
          <ac:chgData name="Roman Vlček" userId="aa646986-efcc-4950-9596-4287372ccecf" providerId="ADAL" clId="{1972BB52-840B-4899-8D39-37E2D04D49C7}" dt="2022-02-15T17:42:18.401" v="1445" actId="255"/>
          <ac:graphicFrameMkLst>
            <pc:docMk/>
            <pc:sldMk cId="3058593486" sldId="257"/>
            <ac:graphicFrameMk id="12" creationId="{2066DEBD-E7DE-4D9D-AAE3-1CD61F8F1B8C}"/>
          </ac:graphicFrameMkLst>
        </pc:graphicFrameChg>
        <pc:graphicFrameChg chg="del">
          <ac:chgData name="Roman Vlček" userId="aa646986-efcc-4950-9596-4287372ccecf" providerId="ADAL" clId="{1972BB52-840B-4899-8D39-37E2D04D49C7}" dt="2022-02-15T16:29:08.580" v="778" actId="478"/>
          <ac:graphicFrameMkLst>
            <pc:docMk/>
            <pc:sldMk cId="3058593486" sldId="257"/>
            <ac:graphicFrameMk id="13" creationId="{2066DEBD-E7DE-4D9D-AAE3-1CD61F8F1B8C}"/>
          </ac:graphicFrameMkLst>
        </pc:graphicFrameChg>
        <pc:picChg chg="add del mod">
          <ac:chgData name="Roman Vlček" userId="aa646986-efcc-4950-9596-4287372ccecf" providerId="ADAL" clId="{1972BB52-840B-4899-8D39-37E2D04D49C7}" dt="2022-02-15T17:40:52.665" v="1437" actId="478"/>
          <ac:picMkLst>
            <pc:docMk/>
            <pc:sldMk cId="3058593486" sldId="257"/>
            <ac:picMk id="3" creationId="{D90BEAC0-30EC-4C63-8476-D0A05E81B2B3}"/>
          </ac:picMkLst>
        </pc:picChg>
      </pc:sldChg>
      <pc:sldChg chg="addSp delSp modSp mod">
        <pc:chgData name="Roman Vlček" userId="aa646986-efcc-4950-9596-4287372ccecf" providerId="ADAL" clId="{1972BB52-840B-4899-8D39-37E2D04D49C7}" dt="2022-02-15T18:31:00.541" v="1818" actId="20577"/>
        <pc:sldMkLst>
          <pc:docMk/>
          <pc:sldMk cId="2753496272" sldId="258"/>
        </pc:sldMkLst>
        <pc:spChg chg="mod">
          <ac:chgData name="Roman Vlček" userId="aa646986-efcc-4950-9596-4287372ccecf" providerId="ADAL" clId="{1972BB52-840B-4899-8D39-37E2D04D49C7}" dt="2022-02-15T18:31:00.541" v="1818" actId="20577"/>
          <ac:spMkLst>
            <pc:docMk/>
            <pc:sldMk cId="2753496272" sldId="258"/>
            <ac:spMk id="2" creationId="{A475A004-01CA-4C18-A767-AF481E61C0F2}"/>
          </ac:spMkLst>
        </pc:spChg>
        <pc:spChg chg="add del mod">
          <ac:chgData name="Roman Vlček" userId="aa646986-efcc-4950-9596-4287372ccecf" providerId="ADAL" clId="{1972BB52-840B-4899-8D39-37E2D04D49C7}" dt="2022-02-15T16:27:22.010" v="771" actId="478"/>
          <ac:spMkLst>
            <pc:docMk/>
            <pc:sldMk cId="2753496272" sldId="258"/>
            <ac:spMk id="6" creationId="{95D2A1EE-A811-4625-858E-F936D89D9088}"/>
          </ac:spMkLst>
        </pc:spChg>
        <pc:spChg chg="add mod">
          <ac:chgData name="Roman Vlček" userId="aa646986-efcc-4950-9596-4287372ccecf" providerId="ADAL" clId="{1972BB52-840B-4899-8D39-37E2D04D49C7}" dt="2022-02-15T16:46:52.498" v="1175" actId="20577"/>
          <ac:spMkLst>
            <pc:docMk/>
            <pc:sldMk cId="2753496272" sldId="258"/>
            <ac:spMk id="8" creationId="{E9F40B52-F63E-4BBF-AC34-9066E2CF38D5}"/>
          </ac:spMkLst>
        </pc:spChg>
        <pc:graphicFrameChg chg="del">
          <ac:chgData name="Roman Vlček" userId="aa646986-efcc-4950-9596-4287372ccecf" providerId="ADAL" clId="{1972BB52-840B-4899-8D39-37E2D04D49C7}" dt="2022-02-15T16:27:16.462" v="770" actId="478"/>
          <ac:graphicFrameMkLst>
            <pc:docMk/>
            <pc:sldMk cId="2753496272" sldId="258"/>
            <ac:graphicFrameMk id="5" creationId="{13DEFF30-50D8-47EC-87C8-7FC74311DB75}"/>
          </ac:graphicFrameMkLst>
        </pc:graphicFrameChg>
        <pc:graphicFrameChg chg="add mod">
          <ac:chgData name="Roman Vlček" userId="aa646986-efcc-4950-9596-4287372ccecf" providerId="ADAL" clId="{1972BB52-840B-4899-8D39-37E2D04D49C7}" dt="2022-02-15T17:46:40.570" v="1471" actId="113"/>
          <ac:graphicFrameMkLst>
            <pc:docMk/>
            <pc:sldMk cId="2753496272" sldId="258"/>
            <ac:graphicFrameMk id="9" creationId="{13DEFF30-50D8-47EC-87C8-7FC74311DB75}"/>
          </ac:graphicFrameMkLst>
        </pc:graphicFrameChg>
        <pc:picChg chg="add del mod">
          <ac:chgData name="Roman Vlček" userId="aa646986-efcc-4950-9596-4287372ccecf" providerId="ADAL" clId="{1972BB52-840B-4899-8D39-37E2D04D49C7}" dt="2022-02-15T17:45:28.223" v="1462" actId="478"/>
          <ac:picMkLst>
            <pc:docMk/>
            <pc:sldMk cId="2753496272" sldId="258"/>
            <ac:picMk id="7" creationId="{14210DE7-CA6E-41D6-B2A1-4354755E7E1B}"/>
          </ac:picMkLst>
        </pc:picChg>
      </pc:sldChg>
      <pc:sldChg chg="del">
        <pc:chgData name="Roman Vlček" userId="aa646986-efcc-4950-9596-4287372ccecf" providerId="ADAL" clId="{1972BB52-840B-4899-8D39-37E2D04D49C7}" dt="2022-02-15T16:57:38.196" v="1322" actId="2696"/>
        <pc:sldMkLst>
          <pc:docMk/>
          <pc:sldMk cId="2632482396" sldId="260"/>
        </pc:sldMkLst>
      </pc:sldChg>
      <pc:sldChg chg="addSp delSp modSp mod ord">
        <pc:chgData name="Roman Vlček" userId="aa646986-efcc-4950-9596-4287372ccecf" providerId="ADAL" clId="{1972BB52-840B-4899-8D39-37E2D04D49C7}" dt="2022-02-15T17:45:02.299" v="1461" actId="1076"/>
        <pc:sldMkLst>
          <pc:docMk/>
          <pc:sldMk cId="3570193194" sldId="261"/>
        </pc:sldMkLst>
        <pc:spChg chg="mod">
          <ac:chgData name="Roman Vlček" userId="aa646986-efcc-4950-9596-4287372ccecf" providerId="ADAL" clId="{1972BB52-840B-4899-8D39-37E2D04D49C7}" dt="2022-02-15T16:49:20.013" v="1249" actId="20577"/>
          <ac:spMkLst>
            <pc:docMk/>
            <pc:sldMk cId="3570193194" sldId="261"/>
            <ac:spMk id="2" creationId="{A475A004-01CA-4C18-A767-AF481E61C0F2}"/>
          </ac:spMkLst>
        </pc:spChg>
        <pc:spChg chg="add mod">
          <ac:chgData name="Roman Vlček" userId="aa646986-efcc-4950-9596-4287372ccecf" providerId="ADAL" clId="{1972BB52-840B-4899-8D39-37E2D04D49C7}" dt="2022-02-15T16:53:36.359" v="1321" actId="20577"/>
          <ac:spMkLst>
            <pc:docMk/>
            <pc:sldMk cId="3570193194" sldId="261"/>
            <ac:spMk id="5" creationId="{6F62FCD2-54FB-42EC-8E22-C28EE3DD97B4}"/>
          </ac:spMkLst>
        </pc:spChg>
        <pc:grpChg chg="add mod">
          <ac:chgData name="Roman Vlček" userId="aa646986-efcc-4950-9596-4287372ccecf" providerId="ADAL" clId="{1972BB52-840B-4899-8D39-37E2D04D49C7}" dt="2022-02-15T17:45:02.299" v="1461" actId="1076"/>
          <ac:grpSpMkLst>
            <pc:docMk/>
            <pc:sldMk cId="3570193194" sldId="261"/>
            <ac:grpSpMk id="6" creationId="{62B9A95C-7E8C-4669-B383-2724EA151A55}"/>
          </ac:grpSpMkLst>
        </pc:grpChg>
        <pc:graphicFrameChg chg="del">
          <ac:chgData name="Roman Vlček" userId="aa646986-efcc-4950-9596-4287372ccecf" providerId="ADAL" clId="{1972BB52-840B-4899-8D39-37E2D04D49C7}" dt="2022-02-15T16:25:20.875" v="764" actId="478"/>
          <ac:graphicFrameMkLst>
            <pc:docMk/>
            <pc:sldMk cId="3570193194" sldId="261"/>
            <ac:graphicFrameMk id="7" creationId="{C9935EC1-E691-4D02-A600-8E111C8E0C1F}"/>
          </ac:graphicFrameMkLst>
        </pc:graphicFrameChg>
        <pc:graphicFrameChg chg="add mod">
          <ac:chgData name="Roman Vlček" userId="aa646986-efcc-4950-9596-4287372ccecf" providerId="ADAL" clId="{1972BB52-840B-4899-8D39-37E2D04D49C7}" dt="2022-02-15T17:44:52.714" v="1459" actId="164"/>
          <ac:graphicFrameMkLst>
            <pc:docMk/>
            <pc:sldMk cId="3570193194" sldId="261"/>
            <ac:graphicFrameMk id="9" creationId="{29FC694B-C369-4380-A564-8E688D985DAF}"/>
          </ac:graphicFrameMkLst>
        </pc:graphicFrameChg>
        <pc:graphicFrameChg chg="del">
          <ac:chgData name="Roman Vlček" userId="aa646986-efcc-4950-9596-4287372ccecf" providerId="ADAL" clId="{1972BB52-840B-4899-8D39-37E2D04D49C7}" dt="2022-02-15T16:25:18.416" v="763" actId="478"/>
          <ac:graphicFrameMkLst>
            <pc:docMk/>
            <pc:sldMk cId="3570193194" sldId="261"/>
            <ac:graphicFrameMk id="10" creationId="{703E6F0B-7B87-455A-A048-68D1F842B5A7}"/>
          </ac:graphicFrameMkLst>
        </pc:graphicFrameChg>
        <pc:graphicFrameChg chg="add mod">
          <ac:chgData name="Roman Vlček" userId="aa646986-efcc-4950-9596-4287372ccecf" providerId="ADAL" clId="{1972BB52-840B-4899-8D39-37E2D04D49C7}" dt="2022-02-15T17:44:52.714" v="1459" actId="164"/>
          <ac:graphicFrameMkLst>
            <pc:docMk/>
            <pc:sldMk cId="3570193194" sldId="261"/>
            <ac:graphicFrameMk id="11" creationId="{C9935EC1-E691-4D02-A600-8E111C8E0C1F}"/>
          </ac:graphicFrameMkLst>
        </pc:graphicFrameChg>
        <pc:graphicFrameChg chg="add mod">
          <ac:chgData name="Roman Vlček" userId="aa646986-efcc-4950-9596-4287372ccecf" providerId="ADAL" clId="{1972BB52-840B-4899-8D39-37E2D04D49C7}" dt="2022-02-15T17:44:52.714" v="1459" actId="164"/>
          <ac:graphicFrameMkLst>
            <pc:docMk/>
            <pc:sldMk cId="3570193194" sldId="261"/>
            <ac:graphicFrameMk id="12" creationId="{E9E8C4D6-7D0F-4033-97AB-3E0D0F5EB461}"/>
          </ac:graphicFrameMkLst>
        </pc:graphicFrameChg>
        <pc:graphicFrameChg chg="add mod">
          <ac:chgData name="Roman Vlček" userId="aa646986-efcc-4950-9596-4287372ccecf" providerId="ADAL" clId="{1972BB52-840B-4899-8D39-37E2D04D49C7}" dt="2022-02-15T17:44:52.714" v="1459" actId="164"/>
          <ac:graphicFrameMkLst>
            <pc:docMk/>
            <pc:sldMk cId="3570193194" sldId="261"/>
            <ac:graphicFrameMk id="13" creationId="{703E6F0B-7B87-455A-A048-68D1F842B5A7}"/>
          </ac:graphicFrameMkLst>
        </pc:graphicFrameChg>
        <pc:picChg chg="add del mod">
          <ac:chgData name="Roman Vlček" userId="aa646986-efcc-4950-9596-4287372ccecf" providerId="ADAL" clId="{1972BB52-840B-4899-8D39-37E2D04D49C7}" dt="2022-02-15T17:43:30.036" v="1446" actId="478"/>
          <ac:picMkLst>
            <pc:docMk/>
            <pc:sldMk cId="3570193194" sldId="261"/>
            <ac:picMk id="3" creationId="{1637411D-0413-41D0-8477-928D68BE5717}"/>
          </ac:picMkLst>
        </pc:picChg>
      </pc:sldChg>
      <pc:sldChg chg="addSp delSp modSp mod">
        <pc:chgData name="Roman Vlček" userId="aa646986-efcc-4950-9596-4287372ccecf" providerId="ADAL" clId="{1972BB52-840B-4899-8D39-37E2D04D49C7}" dt="2022-02-15T18:31:22.666" v="1826" actId="20577"/>
        <pc:sldMkLst>
          <pc:docMk/>
          <pc:sldMk cId="2855066853" sldId="262"/>
        </pc:sldMkLst>
        <pc:spChg chg="mod">
          <ac:chgData name="Roman Vlček" userId="aa646986-efcc-4950-9596-4287372ccecf" providerId="ADAL" clId="{1972BB52-840B-4899-8D39-37E2D04D49C7}" dt="2022-02-15T18:31:22.666" v="1826" actId="20577"/>
          <ac:spMkLst>
            <pc:docMk/>
            <pc:sldMk cId="2855066853" sldId="262"/>
            <ac:spMk id="2" creationId="{A475A004-01CA-4C18-A767-AF481E61C0F2}"/>
          </ac:spMkLst>
        </pc:spChg>
        <pc:graphicFrameChg chg="add mod">
          <ac:chgData name="Roman Vlček" userId="aa646986-efcc-4950-9596-4287372ccecf" providerId="ADAL" clId="{1972BB52-840B-4899-8D39-37E2D04D49C7}" dt="2022-02-15T17:39:05.168" v="1436" actId="1076"/>
          <ac:graphicFrameMkLst>
            <pc:docMk/>
            <pc:sldMk cId="2855066853" sldId="262"/>
            <ac:graphicFrameMk id="7" creationId="{842BCC7D-3044-4FDB-90B1-283EBB47812C}"/>
          </ac:graphicFrameMkLst>
        </pc:graphicFrameChg>
        <pc:graphicFrameChg chg="mod">
          <ac:chgData name="Roman Vlček" userId="aa646986-efcc-4950-9596-4287372ccecf" providerId="ADAL" clId="{1972BB52-840B-4899-8D39-37E2D04D49C7}" dt="2022-02-15T17:37:57.555" v="1427" actId="1076"/>
          <ac:graphicFrameMkLst>
            <pc:docMk/>
            <pc:sldMk cId="2855066853" sldId="262"/>
            <ac:graphicFrameMk id="8" creationId="{E9E8C4D6-7D0F-4033-97AB-3E0D0F5EB461}"/>
          </ac:graphicFrameMkLst>
        </pc:graphicFrameChg>
        <pc:graphicFrameChg chg="del">
          <ac:chgData name="Roman Vlček" userId="aa646986-efcc-4950-9596-4287372ccecf" providerId="ADAL" clId="{1972BB52-840B-4899-8D39-37E2D04D49C7}" dt="2022-02-15T17:32:39.197" v="1415" actId="478"/>
          <ac:graphicFrameMkLst>
            <pc:docMk/>
            <pc:sldMk cId="2855066853" sldId="262"/>
            <ac:graphicFrameMk id="9" creationId="{A5751AF2-5263-4F72-9F58-5482F996303C}"/>
          </ac:graphicFrameMkLst>
        </pc:graphicFrameChg>
        <pc:graphicFrameChg chg="add mod">
          <ac:chgData name="Roman Vlček" userId="aa646986-efcc-4950-9596-4287372ccecf" providerId="ADAL" clId="{1972BB52-840B-4899-8D39-37E2D04D49C7}" dt="2022-02-15T17:38:30.603" v="1432" actId="255"/>
          <ac:graphicFrameMkLst>
            <pc:docMk/>
            <pc:sldMk cId="2855066853" sldId="262"/>
            <ac:graphicFrameMk id="10" creationId="{A5751AF2-5263-4F72-9F58-5482F996303C}"/>
          </ac:graphicFrameMkLst>
        </pc:graphicFrameChg>
        <pc:graphicFrameChg chg="del">
          <ac:chgData name="Roman Vlček" userId="aa646986-efcc-4950-9596-4287372ccecf" providerId="ADAL" clId="{1972BB52-840B-4899-8D39-37E2D04D49C7}" dt="2022-02-15T17:32:33.628" v="1414" actId="478"/>
          <ac:graphicFrameMkLst>
            <pc:docMk/>
            <pc:sldMk cId="2855066853" sldId="262"/>
            <ac:graphicFrameMk id="14" creationId="{842BCC7D-3044-4FDB-90B1-283EBB47812C}"/>
          </ac:graphicFrameMkLst>
        </pc:graphicFrameChg>
      </pc:sldChg>
      <pc:sldChg chg="addSp delSp modSp mod">
        <pc:chgData name="Roman Vlček" userId="aa646986-efcc-4950-9596-4287372ccecf" providerId="ADAL" clId="{1972BB52-840B-4899-8D39-37E2D04D49C7}" dt="2022-02-15T17:28:13.171" v="1411" actId="20577"/>
        <pc:sldMkLst>
          <pc:docMk/>
          <pc:sldMk cId="3564214227" sldId="263"/>
        </pc:sldMkLst>
        <pc:spChg chg="mod">
          <ac:chgData name="Roman Vlček" userId="aa646986-efcc-4950-9596-4287372ccecf" providerId="ADAL" clId="{1972BB52-840B-4899-8D39-37E2D04D49C7}" dt="2022-02-15T17:12:38.952" v="1324" actId="20577"/>
          <ac:spMkLst>
            <pc:docMk/>
            <pc:sldMk cId="3564214227" sldId="263"/>
            <ac:spMk id="2" creationId="{00000000-0000-0000-0000-000000000000}"/>
          </ac:spMkLst>
        </pc:spChg>
        <pc:graphicFrameChg chg="add del mod modGraphic">
          <ac:chgData name="Roman Vlček" userId="aa646986-efcc-4950-9596-4287372ccecf" providerId="ADAL" clId="{1972BB52-840B-4899-8D39-37E2D04D49C7}" dt="2022-02-15T17:24:46.724" v="1400" actId="478"/>
          <ac:graphicFrameMkLst>
            <pc:docMk/>
            <pc:sldMk cId="3564214227" sldId="263"/>
            <ac:graphicFrameMk id="3" creationId="{459F6F2E-380E-411D-AA50-2374EDCEF3D4}"/>
          </ac:graphicFrameMkLst>
        </pc:graphicFrameChg>
        <pc:graphicFrameChg chg="del">
          <ac:chgData name="Roman Vlček" userId="aa646986-efcc-4950-9596-4287372ccecf" providerId="ADAL" clId="{1972BB52-840B-4899-8D39-37E2D04D49C7}" dt="2022-02-15T17:14:04.027" v="1334" actId="478"/>
          <ac:graphicFrameMkLst>
            <pc:docMk/>
            <pc:sldMk cId="3564214227" sldId="263"/>
            <ac:graphicFrameMk id="4" creationId="{4BD851B3-068B-4DBA-951F-7ABA08CC54E6}"/>
          </ac:graphicFrameMkLst>
        </pc:graphicFrameChg>
        <pc:graphicFrameChg chg="add mod modGraphic">
          <ac:chgData name="Roman Vlček" userId="aa646986-efcc-4950-9596-4287372ccecf" providerId="ADAL" clId="{1972BB52-840B-4899-8D39-37E2D04D49C7}" dt="2022-02-15T17:28:13.171" v="1411" actId="20577"/>
          <ac:graphicFrameMkLst>
            <pc:docMk/>
            <pc:sldMk cId="3564214227" sldId="263"/>
            <ac:graphicFrameMk id="6" creationId="{B60EC4A2-E3E6-4D62-9131-DFEB066073FF}"/>
          </ac:graphicFrameMkLst>
        </pc:graphicFrameChg>
        <pc:graphicFrameChg chg="del">
          <ac:chgData name="Roman Vlček" userId="aa646986-efcc-4950-9596-4287372ccecf" providerId="ADAL" clId="{1972BB52-840B-4899-8D39-37E2D04D49C7}" dt="2022-02-15T17:13:21.750" v="1329" actId="478"/>
          <ac:graphicFrameMkLst>
            <pc:docMk/>
            <pc:sldMk cId="3564214227" sldId="263"/>
            <ac:graphicFrameMk id="7" creationId="{BBE06AFA-CCD8-4439-B87E-FCBC3FE5B55B}"/>
          </ac:graphicFrameMkLst>
        </pc:graphicFrameChg>
        <pc:graphicFrameChg chg="add mod">
          <ac:chgData name="Roman Vlček" userId="aa646986-efcc-4950-9596-4287372ccecf" providerId="ADAL" clId="{1972BB52-840B-4899-8D39-37E2D04D49C7}" dt="2022-02-15T17:27:58.933" v="1408" actId="1076"/>
          <ac:graphicFrameMkLst>
            <pc:docMk/>
            <pc:sldMk cId="3564214227" sldId="263"/>
            <ac:graphicFrameMk id="8" creationId="{BBE06AFA-CCD8-4439-B87E-FCBC3FE5B55B}"/>
          </ac:graphicFrameMkLst>
        </pc:graphicFrameChg>
        <pc:graphicFrameChg chg="del modGraphic">
          <ac:chgData name="Roman Vlček" userId="aa646986-efcc-4950-9596-4287372ccecf" providerId="ADAL" clId="{1972BB52-840B-4899-8D39-37E2D04D49C7}" dt="2022-02-15T17:18:16.352" v="1337" actId="478"/>
          <ac:graphicFrameMkLst>
            <pc:docMk/>
            <pc:sldMk cId="3564214227" sldId="263"/>
            <ac:graphicFrameMk id="9" creationId="{84C51806-BE98-4DEE-B239-A838EC67BF41}"/>
          </ac:graphicFrameMkLst>
        </pc:graphicFrameChg>
      </pc:sldChg>
      <pc:sldChg chg="addSp delSp modSp mod">
        <pc:chgData name="Roman Vlček" userId="aa646986-efcc-4950-9596-4287372ccecf" providerId="ADAL" clId="{1972BB52-840B-4899-8D39-37E2D04D49C7}" dt="2022-02-15T18:18:48.868" v="1679" actId="20577"/>
        <pc:sldMkLst>
          <pc:docMk/>
          <pc:sldMk cId="1757527882" sldId="264"/>
        </pc:sldMkLst>
        <pc:spChg chg="mod">
          <ac:chgData name="Roman Vlček" userId="aa646986-efcc-4950-9596-4287372ccecf" providerId="ADAL" clId="{1972BB52-840B-4899-8D39-37E2D04D49C7}" dt="2022-02-15T18:11:11.853" v="1542" actId="20577"/>
          <ac:spMkLst>
            <pc:docMk/>
            <pc:sldMk cId="1757527882" sldId="264"/>
            <ac:spMk id="2" creationId="{A475A004-01CA-4C18-A767-AF481E61C0F2}"/>
          </ac:spMkLst>
        </pc:spChg>
        <pc:spChg chg="add mod">
          <ac:chgData name="Roman Vlček" userId="aa646986-efcc-4950-9596-4287372ccecf" providerId="ADAL" clId="{1972BB52-840B-4899-8D39-37E2D04D49C7}" dt="2022-02-15T18:18:21.385" v="1673" actId="1076"/>
          <ac:spMkLst>
            <pc:docMk/>
            <pc:sldMk cId="1757527882" sldId="264"/>
            <ac:spMk id="3" creationId="{233D566C-A153-4493-8EEF-2D0593CB68B6}"/>
          </ac:spMkLst>
        </pc:spChg>
        <pc:spChg chg="add mod">
          <ac:chgData name="Roman Vlček" userId="aa646986-efcc-4950-9596-4287372ccecf" providerId="ADAL" clId="{1972BB52-840B-4899-8D39-37E2D04D49C7}" dt="2022-02-15T18:18:48.868" v="1679" actId="20577"/>
          <ac:spMkLst>
            <pc:docMk/>
            <pc:sldMk cId="1757527882" sldId="264"/>
            <ac:spMk id="5" creationId="{E5DF985A-EAD3-4CD8-B736-1A9C6FDD6D5E}"/>
          </ac:spMkLst>
        </pc:spChg>
        <pc:graphicFrameChg chg="add mod">
          <ac:chgData name="Roman Vlček" userId="aa646986-efcc-4950-9596-4287372ccecf" providerId="ADAL" clId="{1972BB52-840B-4899-8D39-37E2D04D49C7}" dt="2022-02-15T18:18:14.247" v="1672" actId="1076"/>
          <ac:graphicFrameMkLst>
            <pc:docMk/>
            <pc:sldMk cId="1757527882" sldId="264"/>
            <ac:graphicFrameMk id="7" creationId="{8BE2FC41-180F-46E1-A41E-7A0C01FBAFC8}"/>
          </ac:graphicFrameMkLst>
        </pc:graphicFrameChg>
        <pc:graphicFrameChg chg="del">
          <ac:chgData name="Roman Vlček" userId="aa646986-efcc-4950-9596-4287372ccecf" providerId="ADAL" clId="{1972BB52-840B-4899-8D39-37E2D04D49C7}" dt="2022-02-15T18:05:08.375" v="1489" actId="478"/>
          <ac:graphicFrameMkLst>
            <pc:docMk/>
            <pc:sldMk cId="1757527882" sldId="264"/>
            <ac:graphicFrameMk id="8" creationId="{E9E8C4D6-7D0F-4033-97AB-3E0D0F5EB461}"/>
          </ac:graphicFrameMkLst>
        </pc:graphicFrameChg>
        <pc:graphicFrameChg chg="del">
          <ac:chgData name="Roman Vlček" userId="aa646986-efcc-4950-9596-4287372ccecf" providerId="ADAL" clId="{1972BB52-840B-4899-8D39-37E2D04D49C7}" dt="2022-02-15T18:04:58.780" v="1487" actId="478"/>
          <ac:graphicFrameMkLst>
            <pc:docMk/>
            <pc:sldMk cId="1757527882" sldId="264"/>
            <ac:graphicFrameMk id="9" creationId="{8BE2FC41-180F-46E1-A41E-7A0C01FBAFC8}"/>
          </ac:graphicFrameMkLst>
        </pc:graphicFrameChg>
        <pc:graphicFrameChg chg="del">
          <ac:chgData name="Roman Vlček" userId="aa646986-efcc-4950-9596-4287372ccecf" providerId="ADAL" clId="{1972BB52-840B-4899-8D39-37E2D04D49C7}" dt="2022-02-15T18:05:01.220" v="1488" actId="478"/>
          <ac:graphicFrameMkLst>
            <pc:docMk/>
            <pc:sldMk cId="1757527882" sldId="264"/>
            <ac:graphicFrameMk id="14" creationId="{7C0B1CD8-953B-4602-913C-36929901E0A7}"/>
          </ac:graphicFrameMkLst>
        </pc:graphicFrameChg>
      </pc:sldChg>
      <pc:sldChg chg="modSp mod">
        <pc:chgData name="Roman Vlček" userId="aa646986-efcc-4950-9596-4287372ccecf" providerId="ADAL" clId="{1972BB52-840B-4899-8D39-37E2D04D49C7}" dt="2022-02-07T15:21:00.718" v="5" actId="20577"/>
        <pc:sldMkLst>
          <pc:docMk/>
          <pc:sldMk cId="3460639777" sldId="265"/>
        </pc:sldMkLst>
        <pc:spChg chg="mod">
          <ac:chgData name="Roman Vlček" userId="aa646986-efcc-4950-9596-4287372ccecf" providerId="ADAL" clId="{1972BB52-840B-4899-8D39-37E2D04D49C7}" dt="2022-02-07T15:21:00.718" v="5" actId="20577"/>
          <ac:spMkLst>
            <pc:docMk/>
            <pc:sldMk cId="3460639777" sldId="265"/>
            <ac:spMk id="4" creationId="{82F19465-B355-415A-9756-E3173A7B3F95}"/>
          </ac:spMkLst>
        </pc:spChg>
      </pc:sldChg>
      <pc:sldChg chg="addSp delSp modSp mod">
        <pc:chgData name="Roman Vlček" userId="aa646986-efcc-4950-9596-4287372ccecf" providerId="ADAL" clId="{1972BB52-840B-4899-8D39-37E2D04D49C7}" dt="2022-02-18T10:53:22.653" v="1929" actId="20577"/>
        <pc:sldMkLst>
          <pc:docMk/>
          <pc:sldMk cId="333613485" sldId="266"/>
        </pc:sldMkLst>
        <pc:spChg chg="mod">
          <ac:chgData name="Roman Vlček" userId="aa646986-efcc-4950-9596-4287372ccecf" providerId="ADAL" clId="{1972BB52-840B-4899-8D39-37E2D04D49C7}" dt="2022-02-18T10:41:35.625" v="1842" actId="20577"/>
          <ac:spMkLst>
            <pc:docMk/>
            <pc:sldMk cId="333613485" sldId="266"/>
            <ac:spMk id="2" creationId="{00000000-0000-0000-0000-000000000000}"/>
          </ac:spMkLst>
        </pc:spChg>
        <pc:spChg chg="add mod">
          <ac:chgData name="Roman Vlček" userId="aa646986-efcc-4950-9596-4287372ccecf" providerId="ADAL" clId="{1972BB52-840B-4899-8D39-37E2D04D49C7}" dt="2022-02-18T10:52:49.875" v="1922" actId="255"/>
          <ac:spMkLst>
            <pc:docMk/>
            <pc:sldMk cId="333613485" sldId="266"/>
            <ac:spMk id="7" creationId="{2006D296-A3B0-4076-961F-67B1CA00A2AC}"/>
          </ac:spMkLst>
        </pc:spChg>
        <pc:graphicFrameChg chg="del">
          <ac:chgData name="Roman Vlček" userId="aa646986-efcc-4950-9596-4287372ccecf" providerId="ADAL" clId="{1972BB52-840B-4899-8D39-37E2D04D49C7}" dt="2022-02-18T10:45:45.242" v="1843" actId="478"/>
          <ac:graphicFrameMkLst>
            <pc:docMk/>
            <pc:sldMk cId="333613485" sldId="266"/>
            <ac:graphicFrameMk id="3" creationId="{5892EBF1-AE69-4733-AFC8-39FBCD5273AE}"/>
          </ac:graphicFrameMkLst>
        </pc:graphicFrameChg>
        <pc:graphicFrameChg chg="add mod modGraphic">
          <ac:chgData name="Roman Vlček" userId="aa646986-efcc-4950-9596-4287372ccecf" providerId="ADAL" clId="{1972BB52-840B-4899-8D39-37E2D04D49C7}" dt="2022-02-18T10:53:22.653" v="1929" actId="20577"/>
          <ac:graphicFrameMkLst>
            <pc:docMk/>
            <pc:sldMk cId="333613485" sldId="266"/>
            <ac:graphicFrameMk id="4" creationId="{F2D81E54-B00D-4A8B-9017-A72F405F3AD7}"/>
          </ac:graphicFrameMkLst>
        </pc:graphicFrameChg>
        <pc:picChg chg="add mod">
          <ac:chgData name="Roman Vlček" userId="aa646986-efcc-4950-9596-4287372ccecf" providerId="ADAL" clId="{1972BB52-840B-4899-8D39-37E2D04D49C7}" dt="2022-02-18T10:41:26.814" v="1840"/>
          <ac:picMkLst>
            <pc:docMk/>
            <pc:sldMk cId="333613485" sldId="266"/>
            <ac:picMk id="6" creationId="{F72BFCAB-8923-4BAC-B055-83A65129491F}"/>
          </ac:picMkLst>
        </pc:picChg>
      </pc:sldChg>
      <pc:sldChg chg="modSp mod modAnim">
        <pc:chgData name="Roman Vlček" userId="aa646986-efcc-4950-9596-4287372ccecf" providerId="ADAL" clId="{1972BB52-840B-4899-8D39-37E2D04D49C7}" dt="2022-02-18T10:56:12.861" v="1937"/>
        <pc:sldMkLst>
          <pc:docMk/>
          <pc:sldMk cId="1320365388" sldId="267"/>
        </pc:sldMkLst>
        <pc:spChg chg="mod">
          <ac:chgData name="Roman Vlček" userId="aa646986-efcc-4950-9596-4287372ccecf" providerId="ADAL" clId="{1972BB52-840B-4899-8D39-37E2D04D49C7}" dt="2022-02-10T17:51:43.393" v="649" actId="20577"/>
          <ac:spMkLst>
            <pc:docMk/>
            <pc:sldMk cId="1320365388" sldId="267"/>
            <ac:spMk id="2" creationId="{00000000-0000-0000-0000-000000000000}"/>
          </ac:spMkLst>
        </pc:spChg>
        <pc:spChg chg="mod">
          <ac:chgData name="Roman Vlček" userId="aa646986-efcc-4950-9596-4287372ccecf" providerId="ADAL" clId="{1972BB52-840B-4899-8D39-37E2D04D49C7}" dt="2022-02-10T17:57:30.243" v="682" actId="20577"/>
          <ac:spMkLst>
            <pc:docMk/>
            <pc:sldMk cId="1320365388" sldId="267"/>
            <ac:spMk id="8" creationId="{069993CF-1D9A-4683-8B73-C775F96114BB}"/>
          </ac:spMkLst>
        </pc:spChg>
      </pc:sldChg>
      <pc:sldChg chg="del">
        <pc:chgData name="Roman Vlček" userId="aa646986-efcc-4950-9596-4287372ccecf" providerId="ADAL" clId="{1972BB52-840B-4899-8D39-37E2D04D49C7}" dt="2022-02-10T17:52:02.041" v="650" actId="2696"/>
        <pc:sldMkLst>
          <pc:docMk/>
          <pc:sldMk cId="412468902" sldId="268"/>
        </pc:sldMkLst>
      </pc:sldChg>
      <pc:sldChg chg="modSp mod modAnim">
        <pc:chgData name="Roman Vlček" userId="aa646986-efcc-4950-9596-4287372ccecf" providerId="ADAL" clId="{1972BB52-840B-4899-8D39-37E2D04D49C7}" dt="2022-02-18T10:57:00.625" v="1941"/>
        <pc:sldMkLst>
          <pc:docMk/>
          <pc:sldMk cId="3525991025" sldId="269"/>
        </pc:sldMkLst>
        <pc:spChg chg="mod">
          <ac:chgData name="Roman Vlček" userId="aa646986-efcc-4950-9596-4287372ccecf" providerId="ADAL" clId="{1972BB52-840B-4899-8D39-37E2D04D49C7}" dt="2022-02-10T17:50:53.188" v="615" actId="20577"/>
          <ac:spMkLst>
            <pc:docMk/>
            <pc:sldMk cId="3525991025" sldId="269"/>
            <ac:spMk id="8" creationId="{069993CF-1D9A-4683-8B73-C775F96114BB}"/>
          </ac:spMkLst>
        </pc:spChg>
      </pc:sldChg>
      <pc:sldChg chg="addSp delSp modSp mod modAnim">
        <pc:chgData name="Roman Vlček" userId="aa646986-efcc-4950-9596-4287372ccecf" providerId="ADAL" clId="{1972BB52-840B-4899-8D39-37E2D04D49C7}" dt="2022-02-18T10:57:33.375" v="1946"/>
        <pc:sldMkLst>
          <pc:docMk/>
          <pc:sldMk cId="2056535053" sldId="271"/>
        </pc:sldMkLst>
        <pc:spChg chg="mod">
          <ac:chgData name="Roman Vlček" userId="aa646986-efcc-4950-9596-4287372ccecf" providerId="ADAL" clId="{1972BB52-840B-4899-8D39-37E2D04D49C7}" dt="2022-02-10T17:48:03.912" v="558" actId="20577"/>
          <ac:spMkLst>
            <pc:docMk/>
            <pc:sldMk cId="2056535053" sldId="271"/>
            <ac:spMk id="8" creationId="{069993CF-1D9A-4683-8B73-C775F96114BB}"/>
          </ac:spMkLst>
        </pc:spChg>
        <pc:picChg chg="add mod">
          <ac:chgData name="Roman Vlček" userId="aa646986-efcc-4950-9596-4287372ccecf" providerId="ADAL" clId="{1972BB52-840B-4899-8D39-37E2D04D49C7}" dt="2022-02-10T17:45:25.833" v="495"/>
          <ac:picMkLst>
            <pc:docMk/>
            <pc:sldMk cId="2056535053" sldId="271"/>
            <ac:picMk id="10" creationId="{83337B98-183D-44D0-8112-B5CD158D6304}"/>
          </ac:picMkLst>
        </pc:picChg>
        <pc:picChg chg="del">
          <ac:chgData name="Roman Vlček" userId="aa646986-efcc-4950-9596-4287372ccecf" providerId="ADAL" clId="{1972BB52-840B-4899-8D39-37E2D04D49C7}" dt="2022-02-10T17:44:55.666" v="493" actId="478"/>
          <ac:picMkLst>
            <pc:docMk/>
            <pc:sldMk cId="2056535053" sldId="271"/>
            <ac:picMk id="4098" creationId="{FB2DF96A-1E39-4551-B40A-D8BAE3C929FB}"/>
          </ac:picMkLst>
        </pc:picChg>
      </pc:sldChg>
      <pc:sldChg chg="addSp delSp modSp mod modAnim">
        <pc:chgData name="Roman Vlček" userId="aa646986-efcc-4950-9596-4287372ccecf" providerId="ADAL" clId="{1972BB52-840B-4899-8D39-37E2D04D49C7}" dt="2022-02-18T10:58:07.137" v="1951"/>
        <pc:sldMkLst>
          <pc:docMk/>
          <pc:sldMk cId="3191566054" sldId="272"/>
        </pc:sldMkLst>
        <pc:spChg chg="mod">
          <ac:chgData name="Roman Vlček" userId="aa646986-efcc-4950-9596-4287372ccecf" providerId="ADAL" clId="{1972BB52-840B-4899-8D39-37E2D04D49C7}" dt="2022-02-10T17:44:34.711" v="492" actId="20577"/>
          <ac:spMkLst>
            <pc:docMk/>
            <pc:sldMk cId="3191566054" sldId="272"/>
            <ac:spMk id="8" creationId="{069993CF-1D9A-4683-8B73-C775F96114BB}"/>
          </ac:spMkLst>
        </pc:spChg>
        <pc:picChg chg="add mod">
          <ac:chgData name="Roman Vlček" userId="aa646986-efcc-4950-9596-4287372ccecf" providerId="ADAL" clId="{1972BB52-840B-4899-8D39-37E2D04D49C7}" dt="2022-02-10T17:36:17.485" v="418"/>
          <ac:picMkLst>
            <pc:docMk/>
            <pc:sldMk cId="3191566054" sldId="272"/>
            <ac:picMk id="10" creationId="{6D707F70-522F-4F72-9579-CA942378BF3A}"/>
          </ac:picMkLst>
        </pc:picChg>
        <pc:picChg chg="del mod">
          <ac:chgData name="Roman Vlček" userId="aa646986-efcc-4950-9596-4287372ccecf" providerId="ADAL" clId="{1972BB52-840B-4899-8D39-37E2D04D49C7}" dt="2022-02-10T17:35:57.510" v="417" actId="478"/>
          <ac:picMkLst>
            <pc:docMk/>
            <pc:sldMk cId="3191566054" sldId="272"/>
            <ac:picMk id="3074" creationId="{16C05A6E-48F9-4589-8595-B9C1C33B3CE6}"/>
          </ac:picMkLst>
        </pc:picChg>
      </pc:sldChg>
      <pc:sldChg chg="modSp modAnim">
        <pc:chgData name="Roman Vlček" userId="aa646986-efcc-4950-9596-4287372ccecf" providerId="ADAL" clId="{1972BB52-840B-4899-8D39-37E2D04D49C7}" dt="2022-02-18T10:58:20.029" v="1955"/>
        <pc:sldMkLst>
          <pc:docMk/>
          <pc:sldMk cId="1166592372" sldId="273"/>
        </pc:sldMkLst>
        <pc:spChg chg="mod">
          <ac:chgData name="Roman Vlček" userId="aa646986-efcc-4950-9596-4287372ccecf" providerId="ADAL" clId="{1972BB52-840B-4899-8D39-37E2D04D49C7}" dt="2022-02-10T17:35:00.351" v="348" actId="20577"/>
          <ac:spMkLst>
            <pc:docMk/>
            <pc:sldMk cId="1166592372" sldId="273"/>
            <ac:spMk id="8" creationId="{069993CF-1D9A-4683-8B73-C775F96114BB}"/>
          </ac:spMkLst>
        </pc:spChg>
      </pc:sldChg>
      <pc:sldChg chg="addSp delSp modSp mod">
        <pc:chgData name="Roman Vlček" userId="aa646986-efcc-4950-9596-4287372ccecf" providerId="ADAL" clId="{1972BB52-840B-4899-8D39-37E2D04D49C7}" dt="2022-02-18T11:54:38.434" v="2009" actId="14"/>
        <pc:sldMkLst>
          <pc:docMk/>
          <pc:sldMk cId="636017934" sldId="274"/>
        </pc:sldMkLst>
        <pc:spChg chg="mod">
          <ac:chgData name="Roman Vlček" userId="aa646986-efcc-4950-9596-4287372ccecf" providerId="ADAL" clId="{1972BB52-840B-4899-8D39-37E2D04D49C7}" dt="2022-02-18T10:58:58.398" v="1961" actId="20577"/>
          <ac:spMkLst>
            <pc:docMk/>
            <pc:sldMk cId="636017934" sldId="274"/>
            <ac:spMk id="2" creationId="{00000000-0000-0000-0000-000000000000}"/>
          </ac:spMkLst>
        </pc:spChg>
        <pc:graphicFrameChg chg="del">
          <ac:chgData name="Roman Vlček" userId="aa646986-efcc-4950-9596-4287372ccecf" providerId="ADAL" clId="{1972BB52-840B-4899-8D39-37E2D04D49C7}" dt="2022-02-18T11:52:05.362" v="1985" actId="478"/>
          <ac:graphicFrameMkLst>
            <pc:docMk/>
            <pc:sldMk cId="636017934" sldId="274"/>
            <ac:graphicFrameMk id="3" creationId="{5892EBF1-AE69-4733-AFC8-39FBCD5273AE}"/>
          </ac:graphicFrameMkLst>
        </pc:graphicFrameChg>
        <pc:graphicFrameChg chg="add mod modGraphic">
          <ac:chgData name="Roman Vlček" userId="aa646986-efcc-4950-9596-4287372ccecf" providerId="ADAL" clId="{1972BB52-840B-4899-8D39-37E2D04D49C7}" dt="2022-02-18T11:54:38.434" v="2009" actId="14"/>
          <ac:graphicFrameMkLst>
            <pc:docMk/>
            <pc:sldMk cId="636017934" sldId="274"/>
            <ac:graphicFrameMk id="4" creationId="{DD067207-BED5-4EA4-818D-F60D9DFE51D9}"/>
          </ac:graphicFrameMkLst>
        </pc:graphicFrameChg>
        <pc:picChg chg="add mod">
          <ac:chgData name="Roman Vlček" userId="aa646986-efcc-4950-9596-4287372ccecf" providerId="ADAL" clId="{1972BB52-840B-4899-8D39-37E2D04D49C7}" dt="2022-02-18T11:15:00.672" v="1984"/>
          <ac:picMkLst>
            <pc:docMk/>
            <pc:sldMk cId="636017934" sldId="274"/>
            <ac:picMk id="6" creationId="{83C7D186-BFB2-4435-B446-88A7D1006BE9}"/>
          </ac:picMkLst>
        </pc:picChg>
      </pc:sldChg>
      <pc:sldChg chg="modSp modAnim">
        <pc:chgData name="Roman Vlček" userId="aa646986-efcc-4950-9596-4287372ccecf" providerId="ADAL" clId="{1972BB52-840B-4899-8D39-37E2D04D49C7}" dt="2022-02-18T11:00:09.852" v="1965"/>
        <pc:sldMkLst>
          <pc:docMk/>
          <pc:sldMk cId="3143803710" sldId="275"/>
        </pc:sldMkLst>
        <pc:spChg chg="mod">
          <ac:chgData name="Roman Vlček" userId="aa646986-efcc-4950-9596-4287372ccecf" providerId="ADAL" clId="{1972BB52-840B-4899-8D39-37E2D04D49C7}" dt="2022-02-10T17:32:38.662" v="343" actId="20577"/>
          <ac:spMkLst>
            <pc:docMk/>
            <pc:sldMk cId="3143803710" sldId="275"/>
            <ac:spMk id="8" creationId="{069993CF-1D9A-4683-8B73-C775F96114BB}"/>
          </ac:spMkLst>
        </pc:spChg>
      </pc:sldChg>
      <pc:sldChg chg="del">
        <pc:chgData name="Roman Vlček" userId="aa646986-efcc-4950-9596-4287372ccecf" providerId="ADAL" clId="{1972BB52-840B-4899-8D39-37E2D04D49C7}" dt="2022-02-10T17:32:52.816" v="344" actId="2696"/>
        <pc:sldMkLst>
          <pc:docMk/>
          <pc:sldMk cId="3926436887" sldId="276"/>
        </pc:sldMkLst>
      </pc:sldChg>
      <pc:sldChg chg="modSp modAnim">
        <pc:chgData name="Roman Vlček" userId="aa646986-efcc-4950-9596-4287372ccecf" providerId="ADAL" clId="{1972BB52-840B-4899-8D39-37E2D04D49C7}" dt="2022-02-18T11:00:28.454" v="1969"/>
        <pc:sldMkLst>
          <pc:docMk/>
          <pc:sldMk cId="1436872789" sldId="277"/>
        </pc:sldMkLst>
        <pc:spChg chg="mod">
          <ac:chgData name="Roman Vlček" userId="aa646986-efcc-4950-9596-4287372ccecf" providerId="ADAL" clId="{1972BB52-840B-4899-8D39-37E2D04D49C7}" dt="2022-02-10T17:31:23.124" v="333" actId="20577"/>
          <ac:spMkLst>
            <pc:docMk/>
            <pc:sldMk cId="1436872789" sldId="277"/>
            <ac:spMk id="8" creationId="{069993CF-1D9A-4683-8B73-C775F96114BB}"/>
          </ac:spMkLst>
        </pc:spChg>
      </pc:sldChg>
      <pc:sldChg chg="addSp delSp modSp mod modAnim">
        <pc:chgData name="Roman Vlček" userId="aa646986-efcc-4950-9596-4287372ccecf" providerId="ADAL" clId="{1972BB52-840B-4899-8D39-37E2D04D49C7}" dt="2022-02-18T11:00:41.897" v="1974"/>
        <pc:sldMkLst>
          <pc:docMk/>
          <pc:sldMk cId="1023211450" sldId="278"/>
        </pc:sldMkLst>
        <pc:spChg chg="mod">
          <ac:chgData name="Roman Vlček" userId="aa646986-efcc-4950-9596-4287372ccecf" providerId="ADAL" clId="{1972BB52-840B-4899-8D39-37E2D04D49C7}" dt="2022-02-10T17:29:27.311" v="327" actId="20577"/>
          <ac:spMkLst>
            <pc:docMk/>
            <pc:sldMk cId="1023211450" sldId="278"/>
            <ac:spMk id="8" creationId="{069993CF-1D9A-4683-8B73-C775F96114BB}"/>
          </ac:spMkLst>
        </pc:spChg>
        <pc:picChg chg="add mod">
          <ac:chgData name="Roman Vlček" userId="aa646986-efcc-4950-9596-4287372ccecf" providerId="ADAL" clId="{1972BB52-840B-4899-8D39-37E2D04D49C7}" dt="2022-02-10T17:45:14.376" v="494" actId="1076"/>
          <ac:picMkLst>
            <pc:docMk/>
            <pc:sldMk cId="1023211450" sldId="278"/>
            <ac:picMk id="3" creationId="{A720F379-F357-40EB-9C2C-C7C0135516B7}"/>
          </ac:picMkLst>
        </pc:picChg>
        <pc:picChg chg="del">
          <ac:chgData name="Roman Vlček" userId="aa646986-efcc-4950-9596-4287372ccecf" providerId="ADAL" clId="{1972BB52-840B-4899-8D39-37E2D04D49C7}" dt="2022-02-10T17:25:27.889" v="241" actId="478"/>
          <ac:picMkLst>
            <pc:docMk/>
            <pc:sldMk cId="1023211450" sldId="278"/>
            <ac:picMk id="5122" creationId="{98B8ED5A-ACEB-478A-8D0E-FA9276BDBA38}"/>
          </ac:picMkLst>
        </pc:picChg>
      </pc:sldChg>
      <pc:sldChg chg="addSp delSp modSp mod modAnim">
        <pc:chgData name="Roman Vlček" userId="aa646986-efcc-4950-9596-4287372ccecf" providerId="ADAL" clId="{1972BB52-840B-4899-8D39-37E2D04D49C7}" dt="2022-02-18T11:01:13.550" v="1979"/>
        <pc:sldMkLst>
          <pc:docMk/>
          <pc:sldMk cId="1314820528" sldId="279"/>
        </pc:sldMkLst>
        <pc:spChg chg="mod">
          <ac:chgData name="Roman Vlček" userId="aa646986-efcc-4950-9596-4287372ccecf" providerId="ADAL" clId="{1972BB52-840B-4899-8D39-37E2D04D49C7}" dt="2022-02-10T17:24:12.401" v="239" actId="20577"/>
          <ac:spMkLst>
            <pc:docMk/>
            <pc:sldMk cId="1314820528" sldId="279"/>
            <ac:spMk id="8" creationId="{069993CF-1D9A-4683-8B73-C775F96114BB}"/>
          </ac:spMkLst>
        </pc:spChg>
        <pc:picChg chg="add mod">
          <ac:chgData name="Roman Vlček" userId="aa646986-efcc-4950-9596-4287372ccecf" providerId="ADAL" clId="{1972BB52-840B-4899-8D39-37E2D04D49C7}" dt="2022-02-10T17:25:00.920" v="240" actId="1076"/>
          <ac:picMkLst>
            <pc:docMk/>
            <pc:sldMk cId="1314820528" sldId="279"/>
            <ac:picMk id="3" creationId="{DC64EF38-A5E7-49B3-8910-A2C0F40FB7BD}"/>
          </ac:picMkLst>
        </pc:picChg>
        <pc:picChg chg="del">
          <ac:chgData name="Roman Vlček" userId="aa646986-efcc-4950-9596-4287372ccecf" providerId="ADAL" clId="{1972BB52-840B-4899-8D39-37E2D04D49C7}" dt="2022-02-10T17:19:24.180" v="124" actId="478"/>
          <ac:picMkLst>
            <pc:docMk/>
            <pc:sldMk cId="1314820528" sldId="279"/>
            <ac:picMk id="6146" creationId="{6DAFB198-1EC2-44F1-A5B4-583D6D4E62AB}"/>
          </ac:picMkLst>
        </pc:picChg>
      </pc:sldChg>
      <pc:sldChg chg="modSp modAnim">
        <pc:chgData name="Roman Vlček" userId="aa646986-efcc-4950-9596-4287372ccecf" providerId="ADAL" clId="{1972BB52-840B-4899-8D39-37E2D04D49C7}" dt="2022-02-18T11:01:28.901" v="1983"/>
        <pc:sldMkLst>
          <pc:docMk/>
          <pc:sldMk cId="2899996032" sldId="280"/>
        </pc:sldMkLst>
        <pc:spChg chg="mod">
          <ac:chgData name="Roman Vlček" userId="aa646986-efcc-4950-9596-4287372ccecf" providerId="ADAL" clId="{1972BB52-840B-4899-8D39-37E2D04D49C7}" dt="2022-02-10T17:18:27.954" v="113" actId="20577"/>
          <ac:spMkLst>
            <pc:docMk/>
            <pc:sldMk cId="2899996032" sldId="280"/>
            <ac:spMk id="8" creationId="{069993CF-1D9A-4683-8B73-C775F96114BB}"/>
          </ac:spMkLst>
        </pc:spChg>
        <pc:picChg chg="mod">
          <ac:chgData name="Roman Vlček" userId="aa646986-efcc-4950-9596-4287372ccecf" providerId="ADAL" clId="{1972BB52-840B-4899-8D39-37E2D04D49C7}" dt="2022-02-10T17:20:31.767" v="130" actId="1076"/>
          <ac:picMkLst>
            <pc:docMk/>
            <pc:sldMk cId="2899996032" sldId="280"/>
            <ac:picMk id="7170" creationId="{D3EFBA50-4BC4-4EE2-AE46-E164243F98E3}"/>
          </ac:picMkLst>
        </pc:picChg>
      </pc:sldChg>
      <pc:sldChg chg="addSp delSp modSp mod">
        <pc:chgData name="Roman Vlček" userId="aa646986-efcc-4950-9596-4287372ccecf" providerId="ADAL" clId="{1972BB52-840B-4899-8D39-37E2D04D49C7}" dt="2022-02-10T17:17:27.573" v="107" actId="20577"/>
        <pc:sldMkLst>
          <pc:docMk/>
          <pc:sldMk cId="432087798" sldId="281"/>
        </pc:sldMkLst>
        <pc:spChg chg="mod">
          <ac:chgData name="Roman Vlček" userId="aa646986-efcc-4950-9596-4287372ccecf" providerId="ADAL" clId="{1972BB52-840B-4899-8D39-37E2D04D49C7}" dt="2022-02-10T17:17:27.573" v="107" actId="20577"/>
          <ac:spMkLst>
            <pc:docMk/>
            <pc:sldMk cId="432087798" sldId="281"/>
            <ac:spMk id="2" creationId="{00000000-0000-0000-0000-000000000000}"/>
          </ac:spMkLst>
        </pc:spChg>
        <pc:graphicFrameChg chg="mod modGraphic">
          <ac:chgData name="Roman Vlček" userId="aa646986-efcc-4950-9596-4287372ccecf" providerId="ADAL" clId="{1972BB52-840B-4899-8D39-37E2D04D49C7}" dt="2022-02-10T17:14:59.682" v="91"/>
          <ac:graphicFrameMkLst>
            <pc:docMk/>
            <pc:sldMk cId="432087798" sldId="281"/>
            <ac:graphicFrameMk id="3" creationId="{E501C431-C8EF-4879-BA31-57F728770839}"/>
          </ac:graphicFrameMkLst>
        </pc:graphicFrameChg>
        <pc:picChg chg="add mod">
          <ac:chgData name="Roman Vlček" userId="aa646986-efcc-4950-9596-4287372ccecf" providerId="ADAL" clId="{1972BB52-840B-4899-8D39-37E2D04D49C7}" dt="2022-02-10T17:15:36.672" v="97" actId="14100"/>
          <ac:picMkLst>
            <pc:docMk/>
            <pc:sldMk cId="432087798" sldId="281"/>
            <ac:picMk id="6" creationId="{88696F23-D2B4-499D-90AD-B6788FC17058}"/>
          </ac:picMkLst>
        </pc:picChg>
        <pc:picChg chg="add mod">
          <ac:chgData name="Roman Vlček" userId="aa646986-efcc-4950-9596-4287372ccecf" providerId="ADAL" clId="{1972BB52-840B-4899-8D39-37E2D04D49C7}" dt="2022-02-10T17:16:34.673" v="102" actId="1076"/>
          <ac:picMkLst>
            <pc:docMk/>
            <pc:sldMk cId="432087798" sldId="281"/>
            <ac:picMk id="8" creationId="{8A83335E-5920-4543-8603-63D3183758D3}"/>
          </ac:picMkLst>
        </pc:picChg>
        <pc:picChg chg="del">
          <ac:chgData name="Roman Vlček" userId="aa646986-efcc-4950-9596-4287372ccecf" providerId="ADAL" clId="{1972BB52-840B-4899-8D39-37E2D04D49C7}" dt="2022-02-10T17:13:19.362" v="89" actId="478"/>
          <ac:picMkLst>
            <pc:docMk/>
            <pc:sldMk cId="432087798" sldId="281"/>
            <ac:picMk id="11" creationId="{92EB4B46-37AC-4E8B-88BC-7B15A717F3B2}"/>
          </ac:picMkLst>
        </pc:picChg>
        <pc:picChg chg="del">
          <ac:chgData name="Roman Vlček" userId="aa646986-efcc-4950-9596-4287372ccecf" providerId="ADAL" clId="{1972BB52-840B-4899-8D39-37E2D04D49C7}" dt="2022-02-10T17:13:17.073" v="88" actId="478"/>
          <ac:picMkLst>
            <pc:docMk/>
            <pc:sldMk cId="432087798" sldId="281"/>
            <ac:picMk id="12" creationId="{67BB1A36-1BFF-4A90-8013-892F7B347478}"/>
          </ac:picMkLst>
        </pc:picChg>
        <pc:picChg chg="del">
          <ac:chgData name="Roman Vlček" userId="aa646986-efcc-4950-9596-4287372ccecf" providerId="ADAL" clId="{1972BB52-840B-4899-8D39-37E2D04D49C7}" dt="2022-02-10T17:13:22.412" v="90" actId="478"/>
          <ac:picMkLst>
            <pc:docMk/>
            <pc:sldMk cId="432087798" sldId="281"/>
            <ac:picMk id="18" creationId="{DA52AB1F-5E0E-4D15-801C-325D0156A71A}"/>
          </ac:picMkLst>
        </pc:picChg>
        <pc:picChg chg="del">
          <ac:chgData name="Roman Vlček" userId="aa646986-efcc-4950-9596-4287372ccecf" providerId="ADAL" clId="{1972BB52-840B-4899-8D39-37E2D04D49C7}" dt="2022-02-07T15:25:05.826" v="8" actId="478"/>
          <ac:picMkLst>
            <pc:docMk/>
            <pc:sldMk cId="432087798" sldId="281"/>
            <ac:picMk id="19" creationId="{829CD38E-C0BB-463C-9AFD-7E6DA75472F3}"/>
          </ac:picMkLst>
        </pc:picChg>
        <pc:picChg chg="del">
          <ac:chgData name="Roman Vlček" userId="aa646986-efcc-4950-9596-4287372ccecf" providerId="ADAL" clId="{1972BB52-840B-4899-8D39-37E2D04D49C7}" dt="2022-02-07T15:26:04.364" v="57" actId="478"/>
          <ac:picMkLst>
            <pc:docMk/>
            <pc:sldMk cId="432087798" sldId="281"/>
            <ac:picMk id="20" creationId="{A4BD8FCF-EBB8-43B6-8F58-469A06C2F07E}"/>
          </ac:picMkLst>
        </pc:picChg>
        <pc:picChg chg="del">
          <ac:chgData name="Roman Vlček" userId="aa646986-efcc-4950-9596-4287372ccecf" providerId="ADAL" clId="{1972BB52-840B-4899-8D39-37E2D04D49C7}" dt="2022-02-10T17:13:13.822" v="87" actId="478"/>
          <ac:picMkLst>
            <pc:docMk/>
            <pc:sldMk cId="432087798" sldId="281"/>
            <ac:picMk id="21" creationId="{AFE23B94-5723-4EEF-961C-0FB1B9E923BB}"/>
          </ac:picMkLst>
        </pc:picChg>
        <pc:picChg chg="add mod">
          <ac:chgData name="Roman Vlček" userId="aa646986-efcc-4950-9596-4287372ccecf" providerId="ADAL" clId="{1972BB52-840B-4899-8D39-37E2D04D49C7}" dt="2022-02-07T15:25:18.643" v="10" actId="1076"/>
          <ac:picMkLst>
            <pc:docMk/>
            <pc:sldMk cId="432087798" sldId="281"/>
            <ac:picMk id="22" creationId="{9CA3E381-B68F-4AAF-AAE9-6A63D446646A}"/>
          </ac:picMkLst>
        </pc:picChg>
        <pc:picChg chg="add mod">
          <ac:chgData name="Roman Vlček" userId="aa646986-efcc-4950-9596-4287372ccecf" providerId="ADAL" clId="{1972BB52-840B-4899-8D39-37E2D04D49C7}" dt="2022-02-10T17:17:13.557" v="105" actId="1076"/>
          <ac:picMkLst>
            <pc:docMk/>
            <pc:sldMk cId="432087798" sldId="281"/>
            <ac:picMk id="23" creationId="{3FE7F98E-AFB8-4AC9-8DA1-6A222E29A53A}"/>
          </ac:picMkLst>
        </pc:picChg>
        <pc:picChg chg="add mod">
          <ac:chgData name="Roman Vlček" userId="aa646986-efcc-4950-9596-4287372ccecf" providerId="ADAL" clId="{1972BB52-840B-4899-8D39-37E2D04D49C7}" dt="2022-02-10T17:16:55.658" v="104" actId="1076"/>
          <ac:picMkLst>
            <pc:docMk/>
            <pc:sldMk cId="432087798" sldId="281"/>
            <ac:picMk id="24" creationId="{E3958FC6-94E8-4E30-82D8-BC94E26FBA8E}"/>
          </ac:picMkLst>
        </pc:picChg>
      </pc:sldChg>
      <pc:sldChg chg="addSp delSp modSp mod">
        <pc:chgData name="Roman Vlček" userId="aa646986-efcc-4950-9596-4287372ccecf" providerId="ADAL" clId="{1972BB52-840B-4899-8D39-37E2D04D49C7}" dt="2022-02-15T18:32:10.452" v="1836" actId="20577"/>
        <pc:sldMkLst>
          <pc:docMk/>
          <pc:sldMk cId="4181716347" sldId="282"/>
        </pc:sldMkLst>
        <pc:spChg chg="mod">
          <ac:chgData name="Roman Vlček" userId="aa646986-efcc-4950-9596-4287372ccecf" providerId="ADAL" clId="{1972BB52-840B-4899-8D39-37E2D04D49C7}" dt="2022-02-15T18:32:10.452" v="1836" actId="20577"/>
          <ac:spMkLst>
            <pc:docMk/>
            <pc:sldMk cId="4181716347" sldId="282"/>
            <ac:spMk id="2" creationId="{A475A004-01CA-4C18-A767-AF481E61C0F2}"/>
          </ac:spMkLst>
        </pc:spChg>
        <pc:spChg chg="add mod">
          <ac:chgData name="Roman Vlček" userId="aa646986-efcc-4950-9596-4287372ccecf" providerId="ADAL" clId="{1972BB52-840B-4899-8D39-37E2D04D49C7}" dt="2022-02-15T18:29:10.638" v="1788" actId="1076"/>
          <ac:spMkLst>
            <pc:docMk/>
            <pc:sldMk cId="4181716347" sldId="282"/>
            <ac:spMk id="3" creationId="{D1249408-00B6-4DA0-A8E9-A2FE3E995DD8}"/>
          </ac:spMkLst>
        </pc:spChg>
        <pc:spChg chg="add mod">
          <ac:chgData name="Roman Vlček" userId="aa646986-efcc-4950-9596-4287372ccecf" providerId="ADAL" clId="{1972BB52-840B-4899-8D39-37E2D04D49C7}" dt="2022-02-15T18:21:47.801" v="1739" actId="20577"/>
          <ac:spMkLst>
            <pc:docMk/>
            <pc:sldMk cId="4181716347" sldId="282"/>
            <ac:spMk id="6" creationId="{A0662A2B-4A88-49F5-9BC6-55EE119C7FD4}"/>
          </ac:spMkLst>
        </pc:spChg>
        <pc:graphicFrameChg chg="add mod">
          <ac:chgData name="Roman Vlček" userId="aa646986-efcc-4950-9596-4287372ccecf" providerId="ADAL" clId="{1972BB52-840B-4899-8D39-37E2D04D49C7}" dt="2022-02-15T18:27:42.632" v="1755" actId="1076"/>
          <ac:graphicFrameMkLst>
            <pc:docMk/>
            <pc:sldMk cId="4181716347" sldId="282"/>
            <ac:graphicFrameMk id="7" creationId="{0C190DBE-FDDF-4E2C-87F3-4839D2FCE170}"/>
          </ac:graphicFrameMkLst>
        </pc:graphicFrameChg>
        <pc:graphicFrameChg chg="del">
          <ac:chgData name="Roman Vlček" userId="aa646986-efcc-4950-9596-4287372ccecf" providerId="ADAL" clId="{1972BB52-840B-4899-8D39-37E2D04D49C7}" dt="2022-02-15T18:21:24.024" v="1731" actId="478"/>
          <ac:graphicFrameMkLst>
            <pc:docMk/>
            <pc:sldMk cId="4181716347" sldId="282"/>
            <ac:graphicFrameMk id="8" creationId="{E9E8C4D6-7D0F-4033-97AB-3E0D0F5EB461}"/>
          </ac:graphicFrameMkLst>
        </pc:graphicFrameChg>
        <pc:graphicFrameChg chg="del">
          <ac:chgData name="Roman Vlček" userId="aa646986-efcc-4950-9596-4287372ccecf" providerId="ADAL" clId="{1972BB52-840B-4899-8D39-37E2D04D49C7}" dt="2022-02-15T18:19:40.027" v="1683" actId="478"/>
          <ac:graphicFrameMkLst>
            <pc:docMk/>
            <pc:sldMk cId="4181716347" sldId="282"/>
            <ac:graphicFrameMk id="10" creationId="{0C190DBE-FDDF-4E2C-87F3-4839D2FCE170}"/>
          </ac:graphicFrameMkLst>
        </pc:graphicFrameChg>
      </pc:sldChg>
      <pc:sldChg chg="modSp add mod ord modAnim">
        <pc:chgData name="Roman Vlček" userId="aa646986-efcc-4950-9596-4287372ccecf" providerId="ADAL" clId="{1972BB52-840B-4899-8D39-37E2D04D49C7}" dt="2022-02-18T10:58:36.626" v="1959"/>
        <pc:sldMkLst>
          <pc:docMk/>
          <pc:sldMk cId="558527495" sldId="283"/>
        </pc:sldMkLst>
        <pc:spChg chg="mod">
          <ac:chgData name="Roman Vlček" userId="aa646986-efcc-4950-9596-4287372ccecf" providerId="ADAL" clId="{1972BB52-840B-4899-8D39-37E2D04D49C7}" dt="2022-02-10T17:55:23.842" v="677" actId="20577"/>
          <ac:spMkLst>
            <pc:docMk/>
            <pc:sldMk cId="558527495" sldId="283"/>
            <ac:spMk id="2" creationId="{00000000-0000-0000-0000-000000000000}"/>
          </ac:spMkLst>
        </pc:spChg>
      </pc:sldChg>
      <pc:sldChg chg="addSp delSp modSp new mod setBg">
        <pc:chgData name="Roman Vlček" userId="aa646986-efcc-4950-9596-4287372ccecf" providerId="ADAL" clId="{1972BB52-840B-4899-8D39-37E2D04D49C7}" dt="2022-02-18T10:39:54.446" v="1839" actId="26606"/>
        <pc:sldMkLst>
          <pc:docMk/>
          <pc:sldMk cId="2409633406" sldId="284"/>
        </pc:sldMkLst>
        <pc:spChg chg="del">
          <ac:chgData name="Roman Vlček" userId="aa646986-efcc-4950-9596-4287372ccecf" providerId="ADAL" clId="{1972BB52-840B-4899-8D39-37E2D04D49C7}" dt="2022-02-18T10:39:54.446" v="1839" actId="26606"/>
          <ac:spMkLst>
            <pc:docMk/>
            <pc:sldMk cId="2409633406" sldId="284"/>
            <ac:spMk id="2" creationId="{0FEE6CBC-E280-407A-AE9E-1D9FA362ED4B}"/>
          </ac:spMkLst>
        </pc:spChg>
        <pc:spChg chg="del">
          <ac:chgData name="Roman Vlček" userId="aa646986-efcc-4950-9596-4287372ccecf" providerId="ADAL" clId="{1972BB52-840B-4899-8D39-37E2D04D49C7}" dt="2022-02-18T10:39:39.655" v="1838"/>
          <ac:spMkLst>
            <pc:docMk/>
            <pc:sldMk cId="2409633406" sldId="284"/>
            <ac:spMk id="3" creationId="{D08F392B-A955-4FA5-82A1-6070BDF16527}"/>
          </ac:spMkLst>
        </pc:spChg>
        <pc:spChg chg="mod">
          <ac:chgData name="Roman Vlček" userId="aa646986-efcc-4950-9596-4287372ccecf" providerId="ADAL" clId="{1972BB52-840B-4899-8D39-37E2D04D49C7}" dt="2022-02-18T10:39:54.446" v="1839" actId="26606"/>
          <ac:spMkLst>
            <pc:docMk/>
            <pc:sldMk cId="2409633406" sldId="284"/>
            <ac:spMk id="4" creationId="{81DFC1DD-9C27-4D7C-B116-25A673AD0B31}"/>
          </ac:spMkLst>
        </pc:spChg>
        <pc:spChg chg="add">
          <ac:chgData name="Roman Vlček" userId="aa646986-efcc-4950-9596-4287372ccecf" providerId="ADAL" clId="{1972BB52-840B-4899-8D39-37E2D04D49C7}" dt="2022-02-18T10:39:54.446" v="1839" actId="26606"/>
          <ac:spMkLst>
            <pc:docMk/>
            <pc:sldMk cId="2409633406" sldId="284"/>
            <ac:spMk id="11" creationId="{42A4FC2C-047E-45A5-965D-8E1E3BF09BC6}"/>
          </ac:spMkLst>
        </pc:spChg>
        <pc:picChg chg="add mod">
          <ac:chgData name="Roman Vlček" userId="aa646986-efcc-4950-9596-4287372ccecf" providerId="ADAL" clId="{1972BB52-840B-4899-8D39-37E2D04D49C7}" dt="2022-02-18T10:39:54.446" v="1839" actId="26606"/>
          <ac:picMkLst>
            <pc:docMk/>
            <pc:sldMk cId="2409633406" sldId="284"/>
            <ac:picMk id="6" creationId="{FF5239B0-6409-4402-8B4D-6E7975D9A35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Top%20Fond/2021/Podklady_20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Top%20Fond/2021/Podklady_20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Top%20Fond/2021/Podklady_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Top%20Fond/2021/Podklady_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Top%20Fond/2021/Podklady_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Top%20Fond/2021/Podklady_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Aktíva v </a:t>
            </a:r>
            <a:r>
              <a:rPr lang="sk-SK"/>
              <a:t>otvorených podielových fondoch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AuM!$A$2:$A$5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AuM!$L$2:$L$5</c:f>
              <c:numCache>
                <c:formatCode>#,##0.00</c:formatCode>
                <c:ptCount val="4"/>
                <c:pt idx="0">
                  <c:v>8378.0703479641597</c:v>
                </c:pt>
                <c:pt idx="1">
                  <c:v>9603.6329968014452</c:v>
                </c:pt>
                <c:pt idx="2">
                  <c:v>10212.897386798806</c:v>
                </c:pt>
                <c:pt idx="3">
                  <c:v>12468.618417140868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3-4DC4-A19C-B214CB1FD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330591"/>
        <c:axId val="430322687"/>
        <c:axId val="0"/>
      </c:bar3DChart>
      <c:catAx>
        <c:axId val="43033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22687"/>
        <c:crosses val="autoZero"/>
        <c:auto val="1"/>
        <c:lblAlgn val="ctr"/>
        <c:lblOffset val="100"/>
        <c:noMultiLvlLbl val="0"/>
      </c:catAx>
      <c:valAx>
        <c:axId val="43032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30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'Net sales'!$B$1:$I$1</c:f>
              <c:strCache>
                <c:ptCount val="8"/>
                <c:pt idx="0">
                  <c:v>P</c:v>
                </c:pt>
                <c:pt idx="1">
                  <c:v>KI</c:v>
                </c:pt>
                <c:pt idx="2">
                  <c:v>D</c:v>
                </c:pt>
                <c:pt idx="3">
                  <c:v>A</c:v>
                </c:pt>
                <c:pt idx="4">
                  <c:v>Z</c:v>
                </c:pt>
                <c:pt idx="5">
                  <c:v>Š</c:v>
                </c:pt>
                <c:pt idx="6">
                  <c:v>R</c:v>
                </c:pt>
                <c:pt idx="7">
                  <c:v>AI</c:v>
                </c:pt>
              </c:strCache>
            </c:strRef>
          </c:cat>
          <c:val>
            <c:numRef>
              <c:f>'Net sales'!$B$8:$I$8</c:f>
              <c:numCache>
                <c:formatCode>General</c:formatCode>
                <c:ptCount val="8"/>
                <c:pt idx="0">
                  <c:v>2.5962710500000004</c:v>
                </c:pt>
                <c:pt idx="1">
                  <c:v>45.963032979999987</c:v>
                </c:pt>
                <c:pt idx="2">
                  <c:v>-215.62721403112192</c:v>
                </c:pt>
                <c:pt idx="3">
                  <c:v>654.13937880879644</c:v>
                </c:pt>
                <c:pt idx="4">
                  <c:v>829.80210333090849</c:v>
                </c:pt>
                <c:pt idx="5">
                  <c:v>-62.125106000000002</c:v>
                </c:pt>
                <c:pt idx="6">
                  <c:v>259.60104555000004</c:v>
                </c:pt>
                <c:pt idx="7">
                  <c:v>-2.1943344939971996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1-4A1D-A2F9-BE5CC6E3D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8988975"/>
        <c:axId val="2078990223"/>
        <c:axId val="0"/>
      </c:bar3DChart>
      <c:catAx>
        <c:axId val="207898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78990223"/>
        <c:crosses val="autoZero"/>
        <c:auto val="1"/>
        <c:lblAlgn val="ctr"/>
        <c:lblOffset val="100"/>
        <c:noMultiLvlLbl val="0"/>
      </c:catAx>
      <c:valAx>
        <c:axId val="207899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 </a:t>
                </a:r>
                <a:r>
                  <a:rPr lang="sk-SK" sz="1200"/>
                  <a:t>mil. </a:t>
                </a:r>
                <a:r>
                  <a:rPr lang="en-US" sz="1200"/>
                  <a:t>EUR</a:t>
                </a:r>
              </a:p>
            </c:rich>
          </c:tx>
          <c:layout>
            <c:manualLayout>
              <c:xMode val="edge"/>
              <c:yMode val="edge"/>
              <c:x val="4.0484436868071905E-2"/>
              <c:y val="0.4232804753572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78988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608454705753632E-2"/>
          <c:y val="0.27432247827098483"/>
          <c:w val="0.80678312885307946"/>
          <c:h val="0.5982298046077573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82-4832-A2CA-78CE8FD600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82-4832-A2CA-78CE8FD600E3}"/>
              </c:ext>
            </c:extLst>
          </c:dPt>
          <c:dLbls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'Net sales'!$L$1:$M$1</c:f>
              <c:strCache>
                <c:ptCount val="2"/>
                <c:pt idx="0">
                  <c:v>UCITS</c:v>
                </c:pt>
                <c:pt idx="1">
                  <c:v>AIF</c:v>
                </c:pt>
              </c:strCache>
            </c:strRef>
          </c:cat>
          <c:val>
            <c:numRef>
              <c:f>'Net sales'!$L$7:$M$7</c:f>
              <c:numCache>
                <c:formatCode>#,##0.00</c:formatCode>
                <c:ptCount val="2"/>
                <c:pt idx="0">
                  <c:v>1183295592.4945855</c:v>
                </c:pt>
                <c:pt idx="1">
                  <c:v>328859584.69999999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82-4832-A2CA-78CE8FD60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052871912134992E-2"/>
          <c:y val="8.9525609328672803E-2"/>
          <c:w val="0.90258606632821614"/>
          <c:h val="0.65565825494709518"/>
        </c:manualLayout>
      </c:layout>
      <c:bar3DChart>
        <c:barDir val="bar"/>
        <c:grouping val="clustered"/>
        <c:varyColors val="0"/>
        <c:ser>
          <c:idx val="0"/>
          <c:order val="0"/>
          <c:tx>
            <c:v>2019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Vykonnosti!$B$2:$I$2</c:f>
              <c:strCache>
                <c:ptCount val="8"/>
                <c:pt idx="0">
                  <c:v>P</c:v>
                </c:pt>
                <c:pt idx="1">
                  <c:v>KI</c:v>
                </c:pt>
                <c:pt idx="2">
                  <c:v>D</c:v>
                </c:pt>
                <c:pt idx="3">
                  <c:v>A</c:v>
                </c:pt>
                <c:pt idx="4">
                  <c:v>Z</c:v>
                </c:pt>
                <c:pt idx="5">
                  <c:v>Š</c:v>
                </c:pt>
                <c:pt idx="6">
                  <c:v>R</c:v>
                </c:pt>
                <c:pt idx="7">
                  <c:v>AI</c:v>
                </c:pt>
              </c:strCache>
              <c:extLst/>
            </c:strRef>
          </c:cat>
          <c:val>
            <c:numRef>
              <c:f>Vykonnosti!$B$4:$I$4</c:f>
              <c:numCache>
                <c:formatCode>0.00</c:formatCode>
                <c:ptCount val="8"/>
                <c:pt idx="0">
                  <c:v>1.8620476145895886</c:v>
                </c:pt>
                <c:pt idx="1">
                  <c:v>1.2769177353912813</c:v>
                </c:pt>
                <c:pt idx="2">
                  <c:v>4.0096597091413901</c:v>
                </c:pt>
                <c:pt idx="3">
                  <c:v>24.039494629239368</c:v>
                </c:pt>
                <c:pt idx="4">
                  <c:v>7.8115674119729226</c:v>
                </c:pt>
                <c:pt idx="5">
                  <c:v>7.8879817239845238</c:v>
                </c:pt>
                <c:pt idx="6">
                  <c:v>3.4278444901609748</c:v>
                </c:pt>
                <c:pt idx="7">
                  <c:v>4.2128516722775515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59F-4DCD-A051-992FCC27531B}"/>
            </c:ext>
          </c:extLst>
        </c:ser>
        <c:ser>
          <c:idx val="1"/>
          <c:order val="1"/>
          <c:tx>
            <c:v>2020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Vykonnosti!$B$2:$I$2</c:f>
              <c:strCache>
                <c:ptCount val="8"/>
                <c:pt idx="0">
                  <c:v>P</c:v>
                </c:pt>
                <c:pt idx="1">
                  <c:v>KI</c:v>
                </c:pt>
                <c:pt idx="2">
                  <c:v>D</c:v>
                </c:pt>
                <c:pt idx="3">
                  <c:v>A</c:v>
                </c:pt>
                <c:pt idx="4">
                  <c:v>Z</c:v>
                </c:pt>
                <c:pt idx="5">
                  <c:v>Š</c:v>
                </c:pt>
                <c:pt idx="6">
                  <c:v>R</c:v>
                </c:pt>
                <c:pt idx="7">
                  <c:v>AI</c:v>
                </c:pt>
              </c:strCache>
              <c:extLst/>
            </c:strRef>
          </c:cat>
          <c:val>
            <c:numRef>
              <c:f>Vykonnosti!$B$5:$I$5</c:f>
              <c:numCache>
                <c:formatCode>0.00</c:formatCode>
                <c:ptCount val="8"/>
                <c:pt idx="0">
                  <c:v>0.38529287301531856</c:v>
                </c:pt>
                <c:pt idx="1">
                  <c:v>0.40983217177416137</c:v>
                </c:pt>
                <c:pt idx="2">
                  <c:v>0.12598452969437027</c:v>
                </c:pt>
                <c:pt idx="3">
                  <c:v>6.5856857527136814</c:v>
                </c:pt>
                <c:pt idx="4">
                  <c:v>1.4307479254996935</c:v>
                </c:pt>
                <c:pt idx="5">
                  <c:v>-2.2826511867808055</c:v>
                </c:pt>
                <c:pt idx="6">
                  <c:v>2.5512762383782714</c:v>
                </c:pt>
                <c:pt idx="7">
                  <c:v>1.4054217483446112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59F-4DCD-A051-992FCC27531B}"/>
            </c:ext>
          </c:extLst>
        </c:ser>
        <c:ser>
          <c:idx val="2"/>
          <c:order val="2"/>
          <c:tx>
            <c:v>2021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Vykonnosti!$B$2:$I$2</c:f>
              <c:strCache>
                <c:ptCount val="8"/>
                <c:pt idx="0">
                  <c:v>P</c:v>
                </c:pt>
                <c:pt idx="1">
                  <c:v>KI</c:v>
                </c:pt>
                <c:pt idx="2">
                  <c:v>D</c:v>
                </c:pt>
                <c:pt idx="3">
                  <c:v>A</c:v>
                </c:pt>
                <c:pt idx="4">
                  <c:v>Z</c:v>
                </c:pt>
                <c:pt idx="5">
                  <c:v>Š</c:v>
                </c:pt>
                <c:pt idx="6">
                  <c:v>R</c:v>
                </c:pt>
                <c:pt idx="7">
                  <c:v>AI</c:v>
                </c:pt>
              </c:strCache>
              <c:extLst/>
            </c:strRef>
          </c:cat>
          <c:val>
            <c:numRef>
              <c:f>Vykonnosti!$B$6:$I$6</c:f>
              <c:numCache>
                <c:formatCode>0.00</c:formatCode>
                <c:ptCount val="8"/>
                <c:pt idx="0">
                  <c:v>-0.2473614344547834</c:v>
                </c:pt>
                <c:pt idx="1">
                  <c:v>0.65513050482418533</c:v>
                </c:pt>
                <c:pt idx="2">
                  <c:v>-1.128868784165542</c:v>
                </c:pt>
                <c:pt idx="3">
                  <c:v>24.098503050160282</c:v>
                </c:pt>
                <c:pt idx="4">
                  <c:v>6.7358918218204913</c:v>
                </c:pt>
                <c:pt idx="5">
                  <c:v>4.1720291998182919</c:v>
                </c:pt>
                <c:pt idx="6">
                  <c:v>3.3584762002495885</c:v>
                </c:pt>
                <c:pt idx="7">
                  <c:v>12.944062373570954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59F-4DCD-A051-992FCC275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7973919"/>
        <c:axId val="2077969759"/>
        <c:axId val="0"/>
      </c:bar3DChart>
      <c:catAx>
        <c:axId val="20779739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77969759"/>
        <c:crosses val="autoZero"/>
        <c:auto val="1"/>
        <c:lblAlgn val="ctr"/>
        <c:lblOffset val="100"/>
        <c:noMultiLvlLbl val="0"/>
      </c:catAx>
      <c:valAx>
        <c:axId val="207796975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77973919"/>
        <c:crosses val="autoZero"/>
        <c:crossBetween val="between"/>
      </c:valAx>
      <c:dTable>
        <c:showHorzBorder val="1"/>
        <c:showVertBorder val="0"/>
        <c:showOutline val="0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176641164558681E-2"/>
          <c:y val="7.2345285455434366E-2"/>
          <c:w val="0.90276169464165756"/>
          <c:h val="0.79559923946324351"/>
        </c:manualLayout>
      </c:layout>
      <c:bar3DChart>
        <c:barDir val="bar"/>
        <c:grouping val="clustered"/>
        <c:varyColors val="0"/>
        <c:ser>
          <c:idx val="1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Vykonnosti!$M$2:$T$2</c:f>
              <c:strCache>
                <c:ptCount val="8"/>
                <c:pt idx="0">
                  <c:v>P</c:v>
                </c:pt>
                <c:pt idx="1">
                  <c:v>KI</c:v>
                </c:pt>
                <c:pt idx="2">
                  <c:v>D</c:v>
                </c:pt>
                <c:pt idx="3">
                  <c:v>A</c:v>
                </c:pt>
                <c:pt idx="4">
                  <c:v>Z</c:v>
                </c:pt>
                <c:pt idx="5">
                  <c:v>Š</c:v>
                </c:pt>
                <c:pt idx="6">
                  <c:v>R</c:v>
                </c:pt>
                <c:pt idx="7">
                  <c:v>AI</c:v>
                </c:pt>
              </c:strCache>
            </c:strRef>
          </c:cat>
          <c:val>
            <c:numRef>
              <c:f>Vykonnosti!$M$6:$T$6</c:f>
              <c:numCache>
                <c:formatCode>0.00</c:formatCode>
                <c:ptCount val="8"/>
                <c:pt idx="0">
                  <c:v>0.68040757489222614</c:v>
                </c:pt>
                <c:pt idx="1">
                  <c:v>0.9093708360401952</c:v>
                </c:pt>
                <c:pt idx="2">
                  <c:v>0.97464560239600029</c:v>
                </c:pt>
                <c:pt idx="3">
                  <c:v>18.884871476361528</c:v>
                </c:pt>
                <c:pt idx="4">
                  <c:v>5.6655322870045657</c:v>
                </c:pt>
                <c:pt idx="5">
                  <c:v>4.8663146388057692</c:v>
                </c:pt>
                <c:pt idx="6">
                  <c:v>3.1267482700352591</c:v>
                </c:pt>
                <c:pt idx="7">
                  <c:v>6.8918052423161997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2-4137-BB6D-E88F2A6F5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343903"/>
        <c:axId val="430329343"/>
        <c:axId val="0"/>
      </c:bar3DChart>
      <c:catAx>
        <c:axId val="4303439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29343"/>
        <c:crosses val="autoZero"/>
        <c:auto val="1"/>
        <c:lblAlgn val="ctr"/>
        <c:lblOffset val="100"/>
        <c:noMultiLvlLbl val="0"/>
      </c:catAx>
      <c:valAx>
        <c:axId val="4303293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43903"/>
        <c:crosses val="autoZero"/>
        <c:crossBetween val="between"/>
      </c:valAx>
      <c:dTable>
        <c:showHorzBorder val="1"/>
        <c:showVertBorder val="0"/>
        <c:showOutline val="0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Aktíva v OPF podľa domicilu</c:v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79-4B83-8D18-21103465E0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979-4B83-8D18-21103465E01D}"/>
              </c:ext>
            </c:extLst>
          </c:dPt>
          <c:dLbls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AuM!$B$26:$B$27</c:f>
              <c:strCache>
                <c:ptCount val="2"/>
                <c:pt idx="0">
                  <c:v>Domáce</c:v>
                </c:pt>
                <c:pt idx="1">
                  <c:v>Zahraničné</c:v>
                </c:pt>
              </c:strCache>
            </c:strRef>
          </c:cat>
          <c:val>
            <c:numRef>
              <c:f>AuM!$C$26:$C$27</c:f>
              <c:numCache>
                <c:formatCode>#,##0.00</c:formatCode>
                <c:ptCount val="2"/>
                <c:pt idx="0">
                  <c:v>9419653247.0200291</c:v>
                </c:pt>
                <c:pt idx="1">
                  <c:v>3048965170.1208401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79-4B83-8D18-21103465E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79131285059955"/>
          <c:y val="0.26437506584093728"/>
          <c:w val="0.79041737429880088"/>
          <c:h val="0.61978388482823077"/>
        </c:manualLayout>
      </c:layout>
      <c:pie3DChart>
        <c:varyColors val="1"/>
        <c:ser>
          <c:idx val="0"/>
          <c:order val="0"/>
          <c:tx>
            <c:v>Aktíva v OPF podľa typu ponuky</c:v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50-4DC8-9B0B-71B485AACD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50-4DC8-9B0B-71B485AACD3C}"/>
              </c:ext>
            </c:extLst>
          </c:dPt>
          <c:dLbls>
            <c:dLbl>
              <c:idx val="0"/>
              <c:layout>
                <c:manualLayout>
                  <c:x val="0.31141868512110726"/>
                  <c:y val="-9.10902362653003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50-4DC8-9B0B-71B485AACD3C}"/>
                </c:ext>
              </c:extLst>
            </c:dLbl>
            <c:dLbl>
              <c:idx val="1"/>
              <c:layout>
                <c:manualLayout>
                  <c:x val="-0.26528258362168394"/>
                  <c:y val="6.26245374323939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50-4DC8-9B0B-71B485AACD3C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AuM!$B$30:$B$31</c:f>
              <c:strCache>
                <c:ptCount val="2"/>
                <c:pt idx="0">
                  <c:v>Verejná</c:v>
                </c:pt>
                <c:pt idx="1">
                  <c:v>Neverejná</c:v>
                </c:pt>
              </c:strCache>
            </c:strRef>
          </c:cat>
          <c:val>
            <c:numRef>
              <c:f>AuM!$C$30:$C$31</c:f>
              <c:numCache>
                <c:formatCode>#,##0.00</c:formatCode>
                <c:ptCount val="2"/>
                <c:pt idx="0">
                  <c:v>12050551983.623163</c:v>
                </c:pt>
                <c:pt idx="1">
                  <c:v>418066433.51770604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50-4DC8-9B0B-71B485AAC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Počet OPF podľa domicilu</c:v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14-4745-95A3-53CD3AE5DF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14-4745-95A3-53CD3AE5DF9B}"/>
              </c:ext>
            </c:extLst>
          </c:dPt>
          <c:dLbls>
            <c:dLbl>
              <c:idx val="0"/>
              <c:layout>
                <c:manualLayout>
                  <c:x val="0.16532103037293336"/>
                  <c:y val="4.55451181326501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14-4745-95A3-53CD3AE5DF9B}"/>
                </c:ext>
              </c:extLst>
            </c:dLbl>
            <c:dLbl>
              <c:idx val="1"/>
              <c:layout>
                <c:manualLayout>
                  <c:x val="-9.9961553248750487E-2"/>
                  <c:y val="-6.83176771989752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14-4745-95A3-53CD3AE5DF9B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AuM!$B$26:$B$27</c:f>
              <c:strCache>
                <c:ptCount val="2"/>
                <c:pt idx="0">
                  <c:v>Domáce</c:v>
                </c:pt>
                <c:pt idx="1">
                  <c:v>Zahraničné</c:v>
                </c:pt>
              </c:strCache>
            </c:strRef>
          </c:cat>
          <c:val>
            <c:numRef>
              <c:f>AuM!$D$26:$D$27</c:f>
              <c:numCache>
                <c:formatCode>_-* #\ ##0_-;\-* #\ ##0_-;_-* "-"??_-;_-@_-</c:formatCode>
                <c:ptCount val="2"/>
                <c:pt idx="0">
                  <c:v>96</c:v>
                </c:pt>
                <c:pt idx="1">
                  <c:v>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14-4745-95A3-53CD3AE5D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Aktíva v OPF podľa </a:t>
            </a:r>
            <a:r>
              <a:rPr lang="en-GB"/>
              <a:t>legislat</a:t>
            </a:r>
            <a:r>
              <a:rPr lang="sk-SK"/>
              <a:t>ívneho</a:t>
            </a:r>
            <a:r>
              <a:rPr lang="sk-SK" baseline="0"/>
              <a:t> rámca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79131285059955"/>
          <c:y val="0.26437506584093728"/>
          <c:w val="0.79041737429880088"/>
          <c:h val="0.619783884828230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F6-4C21-B4A3-492FAB8C60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F6-4C21-B4A3-492FAB8C60CB}"/>
              </c:ext>
            </c:extLst>
          </c:dPt>
          <c:dLbls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AuM!$B$34:$B$35</c:f>
              <c:strCache>
                <c:ptCount val="2"/>
                <c:pt idx="0">
                  <c:v>UCITS</c:v>
                </c:pt>
                <c:pt idx="1">
                  <c:v>AIF</c:v>
                </c:pt>
              </c:strCache>
            </c:strRef>
          </c:cat>
          <c:val>
            <c:numRef>
              <c:f>AuM!$C$34:$C$35</c:f>
              <c:numCache>
                <c:formatCode>#,##0.00</c:formatCode>
                <c:ptCount val="2"/>
                <c:pt idx="0">
                  <c:v>9510253948.3788853</c:v>
                </c:pt>
                <c:pt idx="1">
                  <c:v>2958364468.7619824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F6-4C21-B4A3-492FAB8C6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9C-4CE0-AAC6-38EAD03C46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9C-4CE0-AAC6-38EAD03C46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9C-4CE0-AAC6-38EAD03C46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39C-4CE0-AAC6-38EAD03C46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39C-4CE0-AAC6-38EAD03C466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39C-4CE0-AAC6-38EAD03C466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39C-4CE0-AAC6-38EAD03C466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39C-4CE0-AAC6-38EAD03C466C}"/>
              </c:ext>
            </c:extLst>
          </c:dPt>
          <c:dLbls>
            <c:dLbl>
              <c:idx val="6"/>
              <c:layout>
                <c:manualLayout>
                  <c:x val="2.7288495188101489E-2"/>
                  <c:y val="-2.40616797900262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39C-4CE0-AAC6-38EAD03C466C}"/>
                </c:ext>
              </c:extLst>
            </c:dLbl>
            <c:dLbl>
              <c:idx val="7"/>
              <c:layout>
                <c:manualLayout>
                  <c:x val="-4.1060804899387578E-2"/>
                  <c:y val="-1.23239282589676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39C-4CE0-AAC6-38EAD03C466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AuM!$B$1:$I$1</c:f>
              <c:strCache>
                <c:ptCount val="8"/>
                <c:pt idx="0">
                  <c:v>Peňažné</c:v>
                </c:pt>
                <c:pt idx="1">
                  <c:v>Krátkodobých Investícií</c:v>
                </c:pt>
                <c:pt idx="2">
                  <c:v>Dlhopisové</c:v>
                </c:pt>
                <c:pt idx="3">
                  <c:v>Akciové</c:v>
                </c:pt>
                <c:pt idx="4">
                  <c:v>Zmiešané</c:v>
                </c:pt>
                <c:pt idx="5">
                  <c:v>Štruktúrované</c:v>
                </c:pt>
                <c:pt idx="6">
                  <c:v>Realitné</c:v>
                </c:pt>
                <c:pt idx="7">
                  <c:v>Alternatívnych Investícií</c:v>
                </c:pt>
              </c:strCache>
            </c:strRef>
          </c:cat>
          <c:val>
            <c:numRef>
              <c:f>AuM!$B$5:$I$5</c:f>
              <c:numCache>
                <c:formatCode>#,##0.00</c:formatCode>
                <c:ptCount val="8"/>
                <c:pt idx="0">
                  <c:v>15254277.92</c:v>
                </c:pt>
                <c:pt idx="1">
                  <c:v>502429066.36999995</c:v>
                </c:pt>
                <c:pt idx="2">
                  <c:v>1360710143.6245372</c:v>
                </c:pt>
                <c:pt idx="3">
                  <c:v>2789890284.2600584</c:v>
                </c:pt>
                <c:pt idx="4">
                  <c:v>5554744962.3342896</c:v>
                </c:pt>
                <c:pt idx="5">
                  <c:v>68637721</c:v>
                </c:pt>
                <c:pt idx="6">
                  <c:v>2158118590.9619827</c:v>
                </c:pt>
                <c:pt idx="7">
                  <c:v>18833370.669999998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39C-4CE0-AAC6-38EAD03C46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1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'Net sales'!$B$32:$B$35</c:f>
              <c:numCache>
                <c:formatCode>#,##0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'Net sales'!$C$32:$C$35</c:f>
              <c:numCache>
                <c:formatCode>#,##0.00</c:formatCode>
                <c:ptCount val="4"/>
                <c:pt idx="0">
                  <c:v>382.92615582423889</c:v>
                </c:pt>
                <c:pt idx="1">
                  <c:v>520.91776235704936</c:v>
                </c:pt>
                <c:pt idx="2">
                  <c:v>449.38727182242877</c:v>
                </c:pt>
                <c:pt idx="3">
                  <c:v>1512.1551771945853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7-4C37-A228-03C8DB286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8986479"/>
        <c:axId val="2078990639"/>
        <c:axId val="0"/>
      </c:bar3DChart>
      <c:catAx>
        <c:axId val="2078986479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78990639"/>
        <c:crosses val="autoZero"/>
        <c:auto val="1"/>
        <c:lblAlgn val="ctr"/>
        <c:lblOffset val="100"/>
        <c:noMultiLvlLbl val="0"/>
      </c:catAx>
      <c:valAx>
        <c:axId val="2078990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78986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2EAF3-6C15-470F-97A6-A29A694F4E97}" type="datetimeFigureOut">
              <a:rPr lang="sk-SK" smtClean="0"/>
              <a:t>18. 2. 2022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7FE3D-07FF-4CCE-A21A-C824A03FAB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466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pic>
        <p:nvPicPr>
          <p:cNvPr id="7" name="Picture 8" descr="SASS">
            <a:extLst>
              <a:ext uri="{FF2B5EF4-FFF2-40B4-BE49-F238E27FC236}">
                <a16:creationId xmlns:a16="http://schemas.microsoft.com/office/drawing/2014/main" id="{D4E07843-8678-4878-9E7A-FB691037F461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620" y="939433"/>
            <a:ext cx="3228360" cy="88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69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682BDE-AB4E-4084-8871-290D868DEFFC}" type="datetime1">
              <a:rPr lang="sk-SK" smtClean="0"/>
              <a:t>18. 2. 2022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314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326B1-FA01-47F1-B513-4BBE14A9712E}" type="datetime1">
              <a:rPr lang="sk-SK" smtClean="0"/>
              <a:t>18. 2. 2022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395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pic>
        <p:nvPicPr>
          <p:cNvPr id="7" name="Picture 8" descr="SASS">
            <a:extLst>
              <a:ext uri="{FF2B5EF4-FFF2-40B4-BE49-F238E27FC236}">
                <a16:creationId xmlns:a16="http://schemas.microsoft.com/office/drawing/2014/main" id="{A2301C51-224A-4AB1-93F1-83EE2F3BAE1B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379330"/>
            <a:ext cx="1254369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ástupný objekt pre číslo snímky 12">
            <a:extLst>
              <a:ext uri="{FF2B5EF4-FFF2-40B4-BE49-F238E27FC236}">
                <a16:creationId xmlns:a16="http://schemas.microsoft.com/office/drawing/2014/main" id="{E967AC27-401B-435E-B298-FE0A7128BD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19DBCD5A-59EF-425C-AC8A-27967CFF5F7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635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62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875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863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119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512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A8B41-8BE2-4BDA-A3A5-9B1ACD0A1283}" type="datetime1">
              <a:rPr lang="sk-SK" smtClean="0"/>
              <a:t>18. 2. 2022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8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AD5F9-D3B5-46D7-8835-5E7DB99D6D6C}" type="datetime1">
              <a:rPr lang="sk-SK" smtClean="0"/>
              <a:t>18. 2. 2022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374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117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757" y="2384304"/>
            <a:ext cx="9144000" cy="1655762"/>
          </a:xfrm>
        </p:spPr>
        <p:txBody>
          <a:bodyPr>
            <a:normAutofit/>
          </a:bodyPr>
          <a:lstStyle/>
          <a:p>
            <a:r>
              <a:rPr lang="sk-SK" sz="4000" dirty="0"/>
              <a:t>Slovenský trh kolektívneho investovania v roku 2021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2F19465-B355-415A-9756-E3173A7B3F95}"/>
              </a:ext>
            </a:extLst>
          </p:cNvPr>
          <p:cNvSpPr txBox="1">
            <a:spLocks/>
          </p:cNvSpPr>
          <p:nvPr/>
        </p:nvSpPr>
        <p:spPr>
          <a:xfrm>
            <a:off x="1414096" y="43259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dirty="0"/>
              <a:t>Top fond Slovakia 2021</a:t>
            </a:r>
          </a:p>
          <a:p>
            <a:endParaRPr lang="sk-SK" sz="40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EF2C6E5-D921-471D-9BA8-B38AEBA91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48" y="-641981"/>
            <a:ext cx="2878325" cy="407098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5B5B1B9-477F-43B7-8C88-CB8BC2D12BD3}"/>
              </a:ext>
            </a:extLst>
          </p:cNvPr>
          <p:cNvSpPr txBox="1">
            <a:spLocks/>
          </p:cNvSpPr>
          <p:nvPr/>
        </p:nvSpPr>
        <p:spPr>
          <a:xfrm>
            <a:off x="194897" y="5981699"/>
            <a:ext cx="3344007" cy="61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Roman Vlček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Výkonný riaditeľ a člen predstavenstva SASS</a:t>
            </a:r>
          </a:p>
          <a:p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1802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FF5239B0-6409-4402-8B4D-6E7975D9A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DFC1DD-9C27-4D7C-B116-25A673AD0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DBCD5A-59EF-425C-AC8A-27967CFF5F76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3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Fondy s najvyššími čistými predajmi v roku 2021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11</a:t>
            </a:fld>
            <a:endParaRPr lang="sk-SK" sz="1400" b="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72BFCAB-8923-4BAC-B055-83A651294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F2D81E54-B00D-4A8B-9017-A72F405F3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841281"/>
              </p:ext>
            </p:extLst>
          </p:nvPr>
        </p:nvGraphicFramePr>
        <p:xfrm>
          <a:off x="1089959" y="2353917"/>
          <a:ext cx="10097995" cy="1963149"/>
        </p:xfrm>
        <a:graphic>
          <a:graphicData uri="http://schemas.openxmlformats.org/drawingml/2006/table">
            <a:tbl>
              <a:tblPr/>
              <a:tblGrid>
                <a:gridCol w="2985786">
                  <a:extLst>
                    <a:ext uri="{9D8B030D-6E8A-4147-A177-3AD203B41FA5}">
                      <a16:colId xmlns:a16="http://schemas.microsoft.com/office/drawing/2014/main" val="2290427854"/>
                    </a:ext>
                  </a:extLst>
                </a:gridCol>
                <a:gridCol w="1710956">
                  <a:extLst>
                    <a:ext uri="{9D8B030D-6E8A-4147-A177-3AD203B41FA5}">
                      <a16:colId xmlns:a16="http://schemas.microsoft.com/office/drawing/2014/main" val="1145775179"/>
                    </a:ext>
                  </a:extLst>
                </a:gridCol>
                <a:gridCol w="1912245">
                  <a:extLst>
                    <a:ext uri="{9D8B030D-6E8A-4147-A177-3AD203B41FA5}">
                      <a16:colId xmlns:a16="http://schemas.microsoft.com/office/drawing/2014/main" val="1517570082"/>
                    </a:ext>
                  </a:extLst>
                </a:gridCol>
                <a:gridCol w="1794826">
                  <a:extLst>
                    <a:ext uri="{9D8B030D-6E8A-4147-A177-3AD203B41FA5}">
                      <a16:colId xmlns:a16="http://schemas.microsoft.com/office/drawing/2014/main" val="3788629793"/>
                    </a:ext>
                  </a:extLst>
                </a:gridCol>
                <a:gridCol w="1694182">
                  <a:extLst>
                    <a:ext uri="{9D8B030D-6E8A-4147-A177-3AD203B41FA5}">
                      <a16:colId xmlns:a16="http://schemas.microsoft.com/office/drawing/2014/main" val="635748222"/>
                    </a:ext>
                  </a:extLst>
                </a:gridCol>
              </a:tblGrid>
              <a:tr h="66099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Kategória fondov</a:t>
                      </a:r>
                    </a:p>
                    <a:p>
                      <a:pPr algn="ctr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Čisté predaje* </a:t>
                      </a:r>
                    </a:p>
                    <a:p>
                      <a:pPr algn="ct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(EUR)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Čistý predaj najpredávanejšieho fondu (EUR)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fondov</a:t>
                      </a:r>
                    </a:p>
                    <a:p>
                      <a:pPr algn="ctr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fondov s kladnými predajmi</a:t>
                      </a:r>
                    </a:p>
                    <a:p>
                      <a:pPr algn="ctr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798211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Dlhopisové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-164 068 695,26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26 940 658,24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65036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Akciové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654 807 355,28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171 853 851,76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766590"/>
                  </a:ext>
                </a:extLst>
              </a:tr>
              <a:tr h="221486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Konzervatívne zmiešané a štruktúrované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533 693 760,18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176 737 507,01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649272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Dynamické zmiešané a štruktúrované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291 551 628,35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59 846 166,87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84726"/>
                  </a:ext>
                </a:extLst>
              </a:tr>
              <a:tr h="220331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Realitné a alternatívnych investícií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257 406 711,06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55 794 999,98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943688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Spolu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1 573 390 759,60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176 737 507,01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491264"/>
                  </a:ext>
                </a:extLst>
              </a:tr>
            </a:tbl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2006D296-A3B0-4076-961F-67B1CA00A2AC}"/>
              </a:ext>
            </a:extLst>
          </p:cNvPr>
          <p:cNvSpPr txBox="1"/>
          <p:nvPr/>
        </p:nvSpPr>
        <p:spPr>
          <a:xfrm>
            <a:off x="1030942" y="5271247"/>
            <a:ext cx="4425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/>
              <a:t>*Čisté predaje fondov, ktoré reportovali svoje výsledky k 31.12.2021</a:t>
            </a:r>
          </a:p>
        </p:txBody>
      </p:sp>
    </p:spTree>
    <p:extLst>
      <p:ext uri="{BB962C8B-B14F-4D97-AF65-F5344CB8AC3E}">
        <p14:creationId xmlns:p14="http://schemas.microsoft.com/office/powerpoint/2010/main" val="33361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Dlhopisové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12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Erste Asset Management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ERSTE BOND EM CORPORATE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26 940 658,24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2050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1B3B8778-E811-4A2E-B5A3-13F1571A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90" y="3127131"/>
            <a:ext cx="1562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Zmiešané a štruktúrované fondy - konzervatívne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13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534148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Asset Management SLSP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AM SLSP Fond zodpovedného investovania</a:t>
            </a:r>
            <a:endParaRPr lang="en-GB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176 737 507,01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2050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1B3B8778-E811-4A2E-B5A3-13F1571A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90" y="3127131"/>
            <a:ext cx="1562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Zmiešané a štruktúrované fondy - dynamické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14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738640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Eurizon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Asset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Management Slovakia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Eurizon AM Slovakia - Dynamické portfólio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59 846 166,87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3337B98-183D-44D0-8112-B5CD158D6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199" y="3152076"/>
            <a:ext cx="1800000" cy="5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Realitné fondy a fondy alternatívnych investícií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15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646861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latin typeface="+mn-lt"/>
              </a:rPr>
              <a:t>365.Invest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latin typeface="+mn-lt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latin typeface="+mn-lt"/>
                <a:ea typeface="Times New Roman" panose="02020603050405020304" pitchFamily="18" charset="0"/>
              </a:rPr>
              <a:t>365.Invest </a:t>
            </a:r>
            <a:r>
              <a:rPr lang="sk-SK" sz="2200" b="1" dirty="0" err="1">
                <a:latin typeface="+mn-lt"/>
                <a:ea typeface="Times New Roman" panose="02020603050405020304" pitchFamily="18" charset="0"/>
              </a:rPr>
              <a:t>Equity</a:t>
            </a:r>
            <a:r>
              <a:rPr lang="sk-SK" sz="2200" b="1" dirty="0">
                <a:latin typeface="+mn-lt"/>
                <a:ea typeface="Times New Roman" panose="02020603050405020304" pitchFamily="18" charset="0"/>
              </a:rPr>
              <a:t> FKI – 365.invest</a:t>
            </a:r>
            <a:endParaRPr lang="en-GB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55 794 999,98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D707F70-522F-4F72-9579-CA942378B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26" y="2989975"/>
            <a:ext cx="1800000" cy="8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Akciové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16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127748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Asset Management SLSP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AM SLSP Fond maximalizovaných výnosov</a:t>
            </a:r>
            <a:endParaRPr lang="en-GB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171 853 851,76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2050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1B3B8778-E811-4A2E-B5A3-13F1571A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90" y="3127131"/>
            <a:ext cx="1562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Nový podielový fond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17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534148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Asset Management SLSP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AM SLSP Fond zodpovedného investovania</a:t>
            </a:r>
            <a:endParaRPr lang="en-GB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176 737 507,01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2050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1B3B8778-E811-4A2E-B5A3-13F1571A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90" y="3127131"/>
            <a:ext cx="1562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Fondy </a:t>
            </a:r>
            <a:r>
              <a:rPr lang="sk-SK" sz="24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 najlepším výnosom a rizikom </a:t>
            </a:r>
            <a:r>
              <a:rPr lang="sk-SK" sz="2400" b="1" dirty="0"/>
              <a:t>v roku 2021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18</a:t>
            </a:fld>
            <a:endParaRPr lang="sk-SK" sz="1400" b="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3C7D186-BFB2-4435-B446-88A7D1006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DD067207-BED5-4EA4-818D-F60D9DFE5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185656"/>
              </p:ext>
            </p:extLst>
          </p:nvPr>
        </p:nvGraphicFramePr>
        <p:xfrm>
          <a:off x="1101164" y="2457609"/>
          <a:ext cx="10001624" cy="2200664"/>
        </p:xfrm>
        <a:graphic>
          <a:graphicData uri="http://schemas.openxmlformats.org/drawingml/2006/table">
            <a:tbl>
              <a:tblPr/>
              <a:tblGrid>
                <a:gridCol w="2932954">
                  <a:extLst>
                    <a:ext uri="{9D8B030D-6E8A-4147-A177-3AD203B41FA5}">
                      <a16:colId xmlns:a16="http://schemas.microsoft.com/office/drawing/2014/main" val="2939844981"/>
                    </a:ext>
                  </a:extLst>
                </a:gridCol>
                <a:gridCol w="1470211">
                  <a:extLst>
                    <a:ext uri="{9D8B030D-6E8A-4147-A177-3AD203B41FA5}">
                      <a16:colId xmlns:a16="http://schemas.microsoft.com/office/drawing/2014/main" val="2499695073"/>
                    </a:ext>
                  </a:extLst>
                </a:gridCol>
                <a:gridCol w="1391893">
                  <a:extLst>
                    <a:ext uri="{9D8B030D-6E8A-4147-A177-3AD203B41FA5}">
                      <a16:colId xmlns:a16="http://schemas.microsoft.com/office/drawing/2014/main" val="907549839"/>
                    </a:ext>
                  </a:extLst>
                </a:gridCol>
                <a:gridCol w="1573785">
                  <a:extLst>
                    <a:ext uri="{9D8B030D-6E8A-4147-A177-3AD203B41FA5}">
                      <a16:colId xmlns:a16="http://schemas.microsoft.com/office/drawing/2014/main" val="138303292"/>
                    </a:ext>
                  </a:extLst>
                </a:gridCol>
                <a:gridCol w="1397286">
                  <a:extLst>
                    <a:ext uri="{9D8B030D-6E8A-4147-A177-3AD203B41FA5}">
                      <a16:colId xmlns:a16="http://schemas.microsoft.com/office/drawing/2014/main" val="3552195654"/>
                    </a:ext>
                  </a:extLst>
                </a:gridCol>
                <a:gridCol w="1235495">
                  <a:extLst>
                    <a:ext uri="{9D8B030D-6E8A-4147-A177-3AD203B41FA5}">
                      <a16:colId xmlns:a16="http://schemas.microsoft.com/office/drawing/2014/main" val="658750115"/>
                    </a:ext>
                  </a:extLst>
                </a:gridCol>
              </a:tblGrid>
              <a:tr h="74069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Kategória fondov</a:t>
                      </a:r>
                    </a:p>
                    <a:p>
                      <a:pPr algn="ctr" fontAlgn="b"/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Aktíva v SR</a:t>
                      </a:r>
                    </a:p>
                    <a:p>
                      <a:pPr algn="ctr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(EUR)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fondov</a:t>
                      </a:r>
                    </a:p>
                    <a:p>
                      <a:pPr algn="ctr" fontAlgn="b"/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</a:t>
                      </a:r>
                    </a:p>
                    <a:p>
                      <a:pPr algn="ctr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klasifikovaných</a:t>
                      </a:r>
                    </a:p>
                    <a:p>
                      <a:pPr algn="ctr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fondov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Trojročný anualizovaný výnos víťaza (%)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Priemerná ročná volatilita víťaza (%)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796433"/>
                  </a:ext>
                </a:extLst>
              </a:tr>
              <a:tr h="244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Dlhopisové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1 878 393 487,91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1952"/>
                  </a:ext>
                </a:extLst>
              </a:tr>
              <a:tr h="244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Akciové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2 789 890 284,26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39,77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003785"/>
                  </a:ext>
                </a:extLst>
              </a:tr>
              <a:tr h="229455"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Konzervatívne zmiešané a štruktúrované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2 952 686 378,45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467808"/>
                  </a:ext>
                </a:extLst>
              </a:tr>
              <a:tr h="244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Dynamické zmiešané a štruktúrované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2 670 696 304,88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215876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Realitné a alternatívnych investícií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2 176 951 961,63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512594"/>
                  </a:ext>
                </a:extLst>
              </a:tr>
              <a:tr h="244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Spolu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12 468 618 417,14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884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17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Dlhopisové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19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Erste Asset Management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ERSTE BOND EM CORPORATE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5,79%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p.a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2050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1B3B8778-E811-4A2E-B5A3-13F1571A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90" y="3127131"/>
            <a:ext cx="1562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0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/>
              <a:t>Vývoj aktív v otvorených podielových fondoch v SR v rokoch 2018 - 2021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</a:t>
            </a:fld>
            <a:endParaRPr lang="sk-SK" sz="1400" b="0" dirty="0"/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EFF071F1-76D4-4C77-B643-1F8EF63C6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10843"/>
              </p:ext>
            </p:extLst>
          </p:nvPr>
        </p:nvGraphicFramePr>
        <p:xfrm>
          <a:off x="7042149" y="1908580"/>
          <a:ext cx="4351991" cy="1829701"/>
        </p:xfrm>
        <a:graphic>
          <a:graphicData uri="http://schemas.openxmlformats.org/drawingml/2006/table">
            <a:tbl>
              <a:tblPr/>
              <a:tblGrid>
                <a:gridCol w="1673843">
                  <a:extLst>
                    <a:ext uri="{9D8B030D-6E8A-4147-A177-3AD203B41FA5}">
                      <a16:colId xmlns:a16="http://schemas.microsoft.com/office/drawing/2014/main" val="929150184"/>
                    </a:ext>
                  </a:extLst>
                </a:gridCol>
                <a:gridCol w="1480029">
                  <a:extLst>
                    <a:ext uri="{9D8B030D-6E8A-4147-A177-3AD203B41FA5}">
                      <a16:colId xmlns:a16="http://schemas.microsoft.com/office/drawing/2014/main" val="1975277855"/>
                    </a:ext>
                  </a:extLst>
                </a:gridCol>
                <a:gridCol w="1198119">
                  <a:extLst>
                    <a:ext uri="{9D8B030D-6E8A-4147-A177-3AD203B41FA5}">
                      <a16:colId xmlns:a16="http://schemas.microsoft.com/office/drawing/2014/main" val="779278030"/>
                    </a:ext>
                  </a:extLst>
                </a:gridCol>
              </a:tblGrid>
              <a:tr h="83732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Aktíva v OPF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(mil. EUR)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Zmena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22814"/>
                  </a:ext>
                </a:extLst>
              </a:tr>
              <a:tr h="24809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8 378,07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503300"/>
                  </a:ext>
                </a:extLst>
              </a:tr>
              <a:tr h="24809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9 603,63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+ 14,63%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617319"/>
                  </a:ext>
                </a:extLst>
              </a:tr>
              <a:tr h="24809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10 212,90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+ 6,34%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380157"/>
                  </a:ext>
                </a:extLst>
              </a:tr>
              <a:tr h="24809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12 468,62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+ 22,09%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327124"/>
                  </a:ext>
                </a:extLst>
              </a:tr>
            </a:tbl>
          </a:graphicData>
        </a:graphic>
      </p:graphicFrame>
      <p:sp>
        <p:nvSpPr>
          <p:cNvPr id="10" name="BlokTextu 9">
            <a:extLst>
              <a:ext uri="{FF2B5EF4-FFF2-40B4-BE49-F238E27FC236}">
                <a16:creationId xmlns:a16="http://schemas.microsoft.com/office/drawing/2014/main" id="{E1C60FD9-521B-4BE7-BF8C-099FEBBA5430}"/>
              </a:ext>
            </a:extLst>
          </p:cNvPr>
          <p:cNvSpPr txBox="1"/>
          <p:nvPr/>
        </p:nvSpPr>
        <p:spPr>
          <a:xfrm>
            <a:off x="7637929" y="4388224"/>
            <a:ext cx="3756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Aktíva v otvorených podielových fondoch v SR narástli za 3 roky</a:t>
            </a:r>
          </a:p>
          <a:p>
            <a:r>
              <a:rPr lang="sk-SK" sz="1600" dirty="0"/>
              <a:t>o 4 090 mil. EUR, resp. o 48,82%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2066DEBD-E7DE-4D9D-AAE3-1CD61F8F1B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80658"/>
              </p:ext>
            </p:extLst>
          </p:nvPr>
        </p:nvGraphicFramePr>
        <p:xfrm>
          <a:off x="1119579" y="2061882"/>
          <a:ext cx="5828067" cy="311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8593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Zmiešané a štruktúrované fondy - konzervatívne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20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Asset Management SLSP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AM SLSP Aktívne portfólio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5,59%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p.a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2050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1B3B8778-E811-4A2E-B5A3-13F1571A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90" y="3127131"/>
            <a:ext cx="1562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Zmiešané a štruktúrované fondy - dynamické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21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1" y="1898040"/>
            <a:ext cx="5790301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/>
              <a:t>Eurizon </a:t>
            </a:r>
            <a:r>
              <a:rPr lang="sk-SK" sz="2200" b="1" dirty="0" err="1"/>
              <a:t>Capital</a:t>
            </a:r>
            <a:r>
              <a:rPr lang="sk-SK" sz="2200" b="1" dirty="0"/>
              <a:t> S.A.</a:t>
            </a: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Eurizon Manager Selection Fund - MS 70 R</a:t>
            </a: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14,55%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p.a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A720F379-F357-40EB-9C2C-C7C013551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199" y="3152076"/>
            <a:ext cx="1800000" cy="5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1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Realitné fondy a fondy alternatívnych investícií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22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/>
              <a:t>365.invest</a:t>
            </a: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KLM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real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estate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fund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– 365.invest</a:t>
            </a:r>
            <a:endParaRPr lang="en-GB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4,87%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p.a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DC64EF38-A5E7-49B3-8910-A2C0F40FB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26" y="2989975"/>
            <a:ext cx="1800000" cy="8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Akciové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23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Franklin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Templeton</a:t>
            </a: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Franklin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Technology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fund</a:t>
            </a:r>
            <a:endParaRPr lang="en-GB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39,77%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p.a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7170" name="Picture 2" descr="FRANKLIN TEMPLETON INVESTMENT FUNDS">
            <a:extLst>
              <a:ext uri="{FF2B5EF4-FFF2-40B4-BE49-F238E27FC236}">
                <a16:creationId xmlns:a16="http://schemas.microsoft.com/office/drawing/2014/main" id="{D3EFBA50-4BC4-4EE2-AE46-E164243F9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94" y="2986377"/>
            <a:ext cx="1800000" cy="8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9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Prehľad víťazov – Top Fond Slovakia 2021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74547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24</a:t>
            </a:fld>
            <a:endParaRPr lang="sk-SK" sz="1400" b="0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E501C431-C8EF-4879-BA31-57F728770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62082"/>
              </p:ext>
            </p:extLst>
          </p:nvPr>
        </p:nvGraphicFramePr>
        <p:xfrm>
          <a:off x="909918" y="1673134"/>
          <a:ext cx="10515600" cy="4440054"/>
        </p:xfrm>
        <a:graphic>
          <a:graphicData uri="http://schemas.openxmlformats.org/drawingml/2006/table">
            <a:tbl>
              <a:tblPr/>
              <a:tblGrid>
                <a:gridCol w="2400014">
                  <a:extLst>
                    <a:ext uri="{9D8B030D-6E8A-4147-A177-3AD203B41FA5}">
                      <a16:colId xmlns:a16="http://schemas.microsoft.com/office/drawing/2014/main" val="2434023993"/>
                    </a:ext>
                  </a:extLst>
                </a:gridCol>
                <a:gridCol w="1375028">
                  <a:extLst>
                    <a:ext uri="{9D8B030D-6E8A-4147-A177-3AD203B41FA5}">
                      <a16:colId xmlns:a16="http://schemas.microsoft.com/office/drawing/2014/main" val="3254263293"/>
                    </a:ext>
                  </a:extLst>
                </a:gridCol>
                <a:gridCol w="2879120">
                  <a:extLst>
                    <a:ext uri="{9D8B030D-6E8A-4147-A177-3AD203B41FA5}">
                      <a16:colId xmlns:a16="http://schemas.microsoft.com/office/drawing/2014/main" val="2882447174"/>
                    </a:ext>
                  </a:extLst>
                </a:gridCol>
                <a:gridCol w="1142726">
                  <a:extLst>
                    <a:ext uri="{9D8B030D-6E8A-4147-A177-3AD203B41FA5}">
                      <a16:colId xmlns:a16="http://schemas.microsoft.com/office/drawing/2014/main" val="1843692897"/>
                    </a:ext>
                  </a:extLst>
                </a:gridCol>
                <a:gridCol w="2718712">
                  <a:extLst>
                    <a:ext uri="{9D8B030D-6E8A-4147-A177-3AD203B41FA5}">
                      <a16:colId xmlns:a16="http://schemas.microsoft.com/office/drawing/2014/main" val="2601483539"/>
                    </a:ext>
                  </a:extLst>
                </a:gridCol>
              </a:tblGrid>
              <a:tr h="615476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Kategória fondov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Čisté predaje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Výnos - riziko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78129"/>
                  </a:ext>
                </a:extLst>
              </a:tr>
              <a:tr h="747198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Novinka roka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 SLSP Fond zodpovedného investovania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884295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Dlhopisové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ERSTE BOND EM CORPORATE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ERSTE BOND EM CORPORATE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779134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Zmiešané a štruktúrované konzervatívne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 SLSP Fond zodpovedného investovania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 SLSP Aktívne portfólio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9491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Zmiešané a štruktúrované dynamické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Eurizon AM Slovakia - Dynamické portfólio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Eurizon Manager Selection Fund - MS 70 R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955484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Realitné a alternatívnych investícií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365.invest Equity FKI - 365.invest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KLM real estate fund</a:t>
                      </a:r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- 365.invest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8548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Akciové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 SLSP Fond maximalizovaných výnosov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Franklin</a:t>
                      </a:r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k-SK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Technology</a:t>
                      </a:r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k-SK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</a:t>
                      </a:r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085384"/>
                  </a:ext>
                </a:extLst>
              </a:tr>
            </a:tbl>
          </a:graphicData>
        </a:graphic>
      </p:graphicFrame>
      <p:pic>
        <p:nvPicPr>
          <p:cNvPr id="10" name="Picture 2" descr="FRANKLIN TEMPLETON INVESTMENT FUNDS">
            <a:extLst>
              <a:ext uri="{FF2B5EF4-FFF2-40B4-BE49-F238E27FC236}">
                <a16:creationId xmlns:a16="http://schemas.microsoft.com/office/drawing/2014/main" id="{D8C50869-7523-4545-A286-6A3F18C5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68" y="5538860"/>
            <a:ext cx="818347" cy="40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6BEE32CC-8791-415A-BBFC-92334DE7F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28" y="3882379"/>
            <a:ext cx="870425" cy="3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4F9D817E-BBD3-4B82-980B-F85C84AB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28" y="3250394"/>
            <a:ext cx="870425" cy="3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094CC036-755B-4188-9FA6-BB72E4BB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39" y="2545421"/>
            <a:ext cx="870425" cy="3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64713A26-6312-496B-9795-30E92A751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39" y="3876195"/>
            <a:ext cx="870425" cy="3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2B102737-FFFC-4132-AAB9-0EFB1484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39" y="5538860"/>
            <a:ext cx="870425" cy="3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9CA3E381-B68F-4AAF-AAE9-6A63D4466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38" y="3210808"/>
            <a:ext cx="870425" cy="3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8696F23-D2B4-499D-90AD-B6788FC17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772" y="4405219"/>
            <a:ext cx="1103956" cy="339679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3FE7F98E-AFB8-4AC9-8DA1-6A222E29A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644" y="4408767"/>
            <a:ext cx="1103956" cy="339679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A83335E-5920-4543-8603-63D318375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893" y="4929852"/>
            <a:ext cx="750514" cy="364657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E3958FC6-94E8-4E30-82D8-BC94E26FB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3703" y="4997412"/>
            <a:ext cx="74987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8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Otvorené podielové fondy ku koncu roka 2021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3</a:t>
            </a:fld>
            <a:endParaRPr lang="sk-SK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E9E8C4D6-7D0F-4033-97AB-3E0D0F5EB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425221"/>
              </p:ext>
            </p:extLst>
          </p:nvPr>
        </p:nvGraphicFramePr>
        <p:xfrm>
          <a:off x="6139815" y="2496660"/>
          <a:ext cx="4367318" cy="274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6F62FCD2-54FB-42EC-8E22-C28EE3DD97B4}"/>
              </a:ext>
            </a:extLst>
          </p:cNvPr>
          <p:cNvSpPr txBox="1"/>
          <p:nvPr/>
        </p:nvSpPr>
        <p:spPr>
          <a:xfrm>
            <a:off x="986117" y="1399022"/>
            <a:ext cx="1873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Počet reportovaných fondov ku koncu 2021 bol  804</a:t>
            </a:r>
          </a:p>
          <a:p>
            <a:endParaRPr lang="sk-SK" dirty="0"/>
          </a:p>
          <a:p>
            <a:r>
              <a:rPr lang="sk-SK" dirty="0"/>
              <a:t>Nárast oproti roku 2020 o 158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2B9A95C-7E8C-4669-B383-2724EA151A55}"/>
              </a:ext>
            </a:extLst>
          </p:cNvPr>
          <p:cNvGrpSpPr/>
          <p:nvPr/>
        </p:nvGrpSpPr>
        <p:grpSpPr>
          <a:xfrm>
            <a:off x="3407721" y="1529882"/>
            <a:ext cx="7446258" cy="4488626"/>
            <a:chOff x="3242406" y="1529882"/>
            <a:chExt cx="7215690" cy="4335509"/>
          </a:xfrm>
        </p:grpSpPr>
        <p:graphicFrame>
          <p:nvGraphicFramePr>
            <p:cNvPr id="9" name="Graf 8">
              <a:extLst>
                <a:ext uri="{FF2B5EF4-FFF2-40B4-BE49-F238E27FC236}">
                  <a16:creationId xmlns:a16="http://schemas.microsoft.com/office/drawing/2014/main" id="{29FC694B-C369-4380-A564-8E688D985DA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1596337"/>
                </p:ext>
              </p:extLst>
            </p:nvPr>
          </p:nvGraphicFramePr>
          <p:xfrm>
            <a:off x="3246216" y="1533690"/>
            <a:ext cx="360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Graf 10">
              <a:extLst>
                <a:ext uri="{FF2B5EF4-FFF2-40B4-BE49-F238E27FC236}">
                  <a16:creationId xmlns:a16="http://schemas.microsoft.com/office/drawing/2014/main" id="{C9935EC1-E691-4D02-A600-8E111C8E0C1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57185684"/>
                </p:ext>
              </p:extLst>
            </p:nvPr>
          </p:nvGraphicFramePr>
          <p:xfrm>
            <a:off x="6854286" y="3701581"/>
            <a:ext cx="360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Graf 11">
              <a:extLst>
                <a:ext uri="{FF2B5EF4-FFF2-40B4-BE49-F238E27FC236}">
                  <a16:creationId xmlns:a16="http://schemas.microsoft.com/office/drawing/2014/main" id="{E9E8C4D6-7D0F-4033-97AB-3E0D0F5EB46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12596608"/>
                </p:ext>
              </p:extLst>
            </p:nvPr>
          </p:nvGraphicFramePr>
          <p:xfrm>
            <a:off x="6858096" y="1529882"/>
            <a:ext cx="360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3" name="Graf 12">
              <a:extLst>
                <a:ext uri="{FF2B5EF4-FFF2-40B4-BE49-F238E27FC236}">
                  <a16:creationId xmlns:a16="http://schemas.microsoft.com/office/drawing/2014/main" id="{703E6F0B-7B87-455A-A048-68D1F842B5A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02027536"/>
                </p:ext>
              </p:extLst>
            </p:nvPr>
          </p:nvGraphicFramePr>
          <p:xfrm>
            <a:off x="3242406" y="3705391"/>
            <a:ext cx="360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7019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Aktíva v otvorených podielových fondoch ku koncu roka 2021 podľa tried aktív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4</a:t>
            </a:fld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9F40B52-F63E-4BBF-AC34-9066E2CF38D5}"/>
              </a:ext>
            </a:extLst>
          </p:cNvPr>
          <p:cNvSpPr txBox="1"/>
          <p:nvPr/>
        </p:nvSpPr>
        <p:spPr>
          <a:xfrm>
            <a:off x="929505" y="1713100"/>
            <a:ext cx="29734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Zmiešané fondy naďalej dominujú</a:t>
            </a:r>
          </a:p>
          <a:p>
            <a:endParaRPr lang="sk-SK" dirty="0"/>
          </a:p>
          <a:p>
            <a:r>
              <a:rPr lang="sk-SK" dirty="0"/>
              <a:t>Akciové fondy sú už druhou najsilnejšou triedou aktív, keď predbehli realitné fondy</a:t>
            </a:r>
          </a:p>
          <a:p>
            <a:endParaRPr lang="sk-SK" dirty="0"/>
          </a:p>
          <a:p>
            <a:r>
              <a:rPr lang="sk-SK" dirty="0"/>
              <a:t>Realitné fondy majú stabilné postavenie</a:t>
            </a:r>
          </a:p>
          <a:p>
            <a:endParaRPr lang="sk-SK" dirty="0"/>
          </a:p>
          <a:p>
            <a:r>
              <a:rPr lang="sk-SK" dirty="0"/>
              <a:t>Strácajú dlhopisové fondy</a:t>
            </a:r>
          </a:p>
          <a:p>
            <a:endParaRPr lang="sk-SK" dirty="0"/>
          </a:p>
          <a:p>
            <a:r>
              <a:rPr lang="sk-SK" dirty="0"/>
              <a:t>Ostatné typy fondov len s marginálnym zastúpením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13DEFF30-50D8-47EC-87C8-7FC74311DB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044067"/>
              </p:ext>
            </p:extLst>
          </p:nvPr>
        </p:nvGraphicFramePr>
        <p:xfrm>
          <a:off x="4309477" y="1806388"/>
          <a:ext cx="6953018" cy="393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349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/>
              <a:t>Vývoj čistých predajov otvorených podielových fondoch v SR v rokoch 2018 - 2021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5</a:t>
            </a:fld>
            <a:endParaRPr lang="sk-SK" sz="1400" b="0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BE06AFA-CCD8-4439-B87E-FCBC3FE5B5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447821"/>
              </p:ext>
            </p:extLst>
          </p:nvPr>
        </p:nvGraphicFramePr>
        <p:xfrm>
          <a:off x="741954" y="2026022"/>
          <a:ext cx="5278965" cy="326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B60EC4A2-E3E6-4D62-9131-DFEB06607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38460"/>
              </p:ext>
            </p:extLst>
          </p:nvPr>
        </p:nvGraphicFramePr>
        <p:xfrm>
          <a:off x="6096000" y="2121395"/>
          <a:ext cx="5158069" cy="2983829"/>
        </p:xfrm>
        <a:graphic>
          <a:graphicData uri="http://schemas.openxmlformats.org/drawingml/2006/table">
            <a:tbl>
              <a:tblPr/>
              <a:tblGrid>
                <a:gridCol w="1299671">
                  <a:extLst>
                    <a:ext uri="{9D8B030D-6E8A-4147-A177-3AD203B41FA5}">
                      <a16:colId xmlns:a16="http://schemas.microsoft.com/office/drawing/2014/main" val="714934724"/>
                    </a:ext>
                  </a:extLst>
                </a:gridCol>
                <a:gridCol w="1380900">
                  <a:extLst>
                    <a:ext uri="{9D8B030D-6E8A-4147-A177-3AD203B41FA5}">
                      <a16:colId xmlns:a16="http://schemas.microsoft.com/office/drawing/2014/main" val="3410025878"/>
                    </a:ext>
                  </a:extLst>
                </a:gridCol>
                <a:gridCol w="1259056">
                  <a:extLst>
                    <a:ext uri="{9D8B030D-6E8A-4147-A177-3AD203B41FA5}">
                      <a16:colId xmlns:a16="http://schemas.microsoft.com/office/drawing/2014/main" val="962343570"/>
                    </a:ext>
                  </a:extLst>
                </a:gridCol>
                <a:gridCol w="1218442">
                  <a:extLst>
                    <a:ext uri="{9D8B030D-6E8A-4147-A177-3AD203B41FA5}">
                      <a16:colId xmlns:a16="http://schemas.microsoft.com/office/drawing/2014/main" val="3520597774"/>
                    </a:ext>
                  </a:extLst>
                </a:gridCol>
              </a:tblGrid>
              <a:tr h="51065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Čisté predaje</a:t>
                      </a:r>
                    </a:p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(mil. EUR)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Zmena v predajoch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Aktíva</a:t>
                      </a:r>
                    </a:p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(mil. EUR)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564563"/>
                  </a:ext>
                </a:extLst>
              </a:tr>
              <a:tr h="25533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382,93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8 378,07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944875"/>
                  </a:ext>
                </a:extLst>
              </a:tr>
              <a:tr h="25533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520,92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+ 36,04%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9 603,63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318613"/>
                  </a:ext>
                </a:extLst>
              </a:tr>
              <a:tr h="25533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449,39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- 13,73%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10 212,90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683638"/>
                  </a:ext>
                </a:extLst>
              </a:tr>
              <a:tr h="25533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1 512,16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+ 236,49%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12 468,62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018062"/>
                  </a:ext>
                </a:extLst>
              </a:tr>
              <a:tr h="255330"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98036"/>
                  </a:ext>
                </a:extLst>
              </a:tr>
              <a:tr h="40829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Čisté predaje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Zmena v aktívach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Pridaná hodnota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120721"/>
                  </a:ext>
                </a:extLst>
              </a:tr>
              <a:tr h="25533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520,92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1 225,56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704,64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498937"/>
                  </a:ext>
                </a:extLst>
              </a:tr>
              <a:tr h="25533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449,39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609,26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159,88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845604"/>
                  </a:ext>
                </a:extLst>
              </a:tr>
              <a:tr h="25533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1 512,16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2 255,72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743,57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715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21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94"/>
            <a:ext cx="10515600" cy="1325563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Čisté predaje fondov v roku 2021 podľa triedy aktív a legislatívneho rámca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6</a:t>
            </a:fld>
            <a:endParaRPr lang="sk-SK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E9E8C4D6-7D0F-4033-97AB-3E0D0F5EB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730344"/>
              </p:ext>
            </p:extLst>
          </p:nvPr>
        </p:nvGraphicFramePr>
        <p:xfrm>
          <a:off x="6096000" y="2547667"/>
          <a:ext cx="4367318" cy="274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42BCC7D-3044-4FDB-90B1-283EBB4781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012699"/>
              </p:ext>
            </p:extLst>
          </p:nvPr>
        </p:nvGraphicFramePr>
        <p:xfrm>
          <a:off x="776878" y="1996972"/>
          <a:ext cx="6054025" cy="335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A5751AF2-5263-4F72-9F58-5482F99630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938136"/>
              </p:ext>
            </p:extLst>
          </p:nvPr>
        </p:nvGraphicFramePr>
        <p:xfrm>
          <a:off x="7237289" y="1752670"/>
          <a:ext cx="3632415" cy="335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506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94"/>
            <a:ext cx="10515600" cy="1325563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Vážené výkonnosti fondov predávaných v SR v rokoch 2019-2021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7</a:t>
            </a:fld>
            <a:endParaRPr lang="sk-SK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BE2FC41-180F-46E1-A41E-7A0C01FBAF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745124"/>
              </p:ext>
            </p:extLst>
          </p:nvPr>
        </p:nvGraphicFramePr>
        <p:xfrm>
          <a:off x="1184101" y="1918713"/>
          <a:ext cx="8941534" cy="422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BlokTextu 2">
            <a:extLst>
              <a:ext uri="{FF2B5EF4-FFF2-40B4-BE49-F238E27FC236}">
                <a16:creationId xmlns:a16="http://schemas.microsoft.com/office/drawing/2014/main" id="{233D566C-A153-4493-8EEF-2D0593CB68B6}"/>
              </a:ext>
            </a:extLst>
          </p:cNvPr>
          <p:cNvSpPr txBox="1"/>
          <p:nvPr/>
        </p:nvSpPr>
        <p:spPr>
          <a:xfrm rot="16200000">
            <a:off x="398777" y="3275111"/>
            <a:ext cx="2456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Výkonnosti sú uvedené v %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5DF985A-EAD3-4CD8-B736-1A9C6FDD6D5E}"/>
              </a:ext>
            </a:extLst>
          </p:cNvPr>
          <p:cNvSpPr txBox="1"/>
          <p:nvPr/>
        </p:nvSpPr>
        <p:spPr>
          <a:xfrm>
            <a:off x="838200" y="1358846"/>
            <a:ext cx="756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Fondy predávané v SR dosiahli v roku 2021 priemernú váženú výkonnosť 8,97%.</a:t>
            </a:r>
          </a:p>
        </p:txBody>
      </p:sp>
    </p:spTree>
    <p:extLst>
      <p:ext uri="{BB962C8B-B14F-4D97-AF65-F5344CB8AC3E}">
        <p14:creationId xmlns:p14="http://schemas.microsoft.com/office/powerpoint/2010/main" val="175752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94"/>
            <a:ext cx="10515600" cy="1325563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Vážené trojročné anualizované výkonnosti fondov predávaných v SR v roku 2021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8</a:t>
            </a:fld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0662A2B-4A88-49F5-9BC6-55EE119C7FD4}"/>
              </a:ext>
            </a:extLst>
          </p:cNvPr>
          <p:cNvSpPr txBox="1"/>
          <p:nvPr/>
        </p:nvSpPr>
        <p:spPr>
          <a:xfrm>
            <a:off x="838200" y="1358846"/>
            <a:ext cx="955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Fondy predávané v SR dosiahli ku koncu roka 2021 priemernú váženú trojročnú výkonnosť 6,66% </a:t>
            </a:r>
            <a:r>
              <a:rPr lang="sk-SK" dirty="0" err="1"/>
              <a:t>p.a</a:t>
            </a:r>
            <a:r>
              <a:rPr lang="sk-SK" dirty="0"/>
              <a:t>.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C190DBE-FDDF-4E2C-87F3-4839D2FCE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651645"/>
              </p:ext>
            </p:extLst>
          </p:nvPr>
        </p:nvGraphicFramePr>
        <p:xfrm>
          <a:off x="1616114" y="1981649"/>
          <a:ext cx="8276440" cy="407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BlokTextu 2">
            <a:extLst>
              <a:ext uri="{FF2B5EF4-FFF2-40B4-BE49-F238E27FC236}">
                <a16:creationId xmlns:a16="http://schemas.microsoft.com/office/drawing/2014/main" id="{D1249408-00B6-4DA0-A8E9-A2FE3E995DD8}"/>
              </a:ext>
            </a:extLst>
          </p:cNvPr>
          <p:cNvSpPr txBox="1"/>
          <p:nvPr/>
        </p:nvSpPr>
        <p:spPr>
          <a:xfrm rot="16200000">
            <a:off x="536330" y="3634724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Výkonnosti sú uvedené v %</a:t>
            </a:r>
          </a:p>
        </p:txBody>
      </p:sp>
    </p:spTree>
    <p:extLst>
      <p:ext uri="{BB962C8B-B14F-4D97-AF65-F5344CB8AC3E}">
        <p14:creationId xmlns:p14="http://schemas.microsoft.com/office/powerpoint/2010/main" val="418171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096" y="2455499"/>
            <a:ext cx="9144000" cy="736965"/>
          </a:xfrm>
        </p:spPr>
        <p:txBody>
          <a:bodyPr>
            <a:normAutofit/>
          </a:bodyPr>
          <a:lstStyle/>
          <a:p>
            <a:r>
              <a:rPr lang="sk-SK" sz="4000" dirty="0"/>
              <a:t>Vyhlásenie výsledkov súťaže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2F19465-B355-415A-9756-E3173A7B3F95}"/>
              </a:ext>
            </a:extLst>
          </p:cNvPr>
          <p:cNvSpPr txBox="1">
            <a:spLocks/>
          </p:cNvSpPr>
          <p:nvPr/>
        </p:nvSpPr>
        <p:spPr>
          <a:xfrm>
            <a:off x="1414096" y="3341199"/>
            <a:ext cx="9144000" cy="73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dirty="0"/>
              <a:t>Top fond Slovakia 2021</a:t>
            </a:r>
          </a:p>
          <a:p>
            <a:endParaRPr lang="sk-SK" sz="40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EF2C6E5-D921-471D-9BA8-B38AEBA91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13" y="2077826"/>
            <a:ext cx="4512074" cy="638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39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5444</TotalTime>
  <Words>949</Words>
  <Application>Microsoft Office PowerPoint</Application>
  <PresentationFormat>Širokouhlá</PresentationFormat>
  <Paragraphs>321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Prezentácia programu PowerPoint</vt:lpstr>
      <vt:lpstr>Vývoj aktív v otvorených podielových fondoch v SR v rokoch 2018 - 2021</vt:lpstr>
      <vt:lpstr>Otvorené podielové fondy ku koncu roka 2021</vt:lpstr>
      <vt:lpstr>Aktíva v otvorených podielových fondoch ku koncu roka 2021 podľa tried aktív</vt:lpstr>
      <vt:lpstr>Vývoj čistých predajov otvorených podielových fondoch v SR v rokoch 2018 - 2021</vt:lpstr>
      <vt:lpstr>Čisté predaje fondov v roku 2021 podľa triedy aktív a legislatívneho rámca</vt:lpstr>
      <vt:lpstr>Vážené výkonnosti fondov predávaných v SR v rokoch 2019-2021</vt:lpstr>
      <vt:lpstr>Vážené trojročné anualizované výkonnosti fondov predávaných v SR v roku 2021 </vt:lpstr>
      <vt:lpstr>Prezentácia programu PowerPoint</vt:lpstr>
      <vt:lpstr>Prezentácia programu PowerPoint</vt:lpstr>
      <vt:lpstr>Fondy s najvyššími čistými predajmi v roku 2021</vt:lpstr>
      <vt:lpstr>Dlhopisové fondy</vt:lpstr>
      <vt:lpstr>Zmiešané a štruktúrované fondy - konzervatívne</vt:lpstr>
      <vt:lpstr>Zmiešané a štruktúrované fondy - dynamické</vt:lpstr>
      <vt:lpstr>Realitné fondy a fondy alternatívnych investícií</vt:lpstr>
      <vt:lpstr>Akciové fondy</vt:lpstr>
      <vt:lpstr>Nový podielový fond</vt:lpstr>
      <vt:lpstr>Fondy s najlepším výnosom a rizikom v roku 2021</vt:lpstr>
      <vt:lpstr>Dlhopisové fondy</vt:lpstr>
      <vt:lpstr>Zmiešané a štruktúrované fondy - konzervatívne</vt:lpstr>
      <vt:lpstr>Zmiešané a štruktúrované fondy - dynamické</vt:lpstr>
      <vt:lpstr>Realitné fondy a fondy alternatívnych investícií</vt:lpstr>
      <vt:lpstr>Akciové fondy</vt:lpstr>
      <vt:lpstr>Prehľad víťazov – Top Fond Slovakia 2021</vt:lpstr>
    </vt:vector>
  </TitlesOfParts>
  <Company>Tatra banka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Vlcek</dc:creator>
  <cp:lastModifiedBy>Roman Vlček</cp:lastModifiedBy>
  <cp:revision>45</cp:revision>
  <dcterms:created xsi:type="dcterms:W3CDTF">2021-01-21T10:50:06Z</dcterms:created>
  <dcterms:modified xsi:type="dcterms:W3CDTF">2022-02-18T11:54:44Z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etDate">
    <vt:lpwstr>2021-01-21T10:50:06Z</vt:lpwstr>
  </property>
  <property fmtid="{D5CDD505-2E9C-101B-9397-08002B2CF9AE}" pid="4" name="MSIP_Label_2a6524ed-fb1a-49fd-bafe-15c5e5ffd047_Method">
    <vt:lpwstr>Standard</vt:lpwstr>
  </property>
  <property fmtid="{D5CDD505-2E9C-101B-9397-08002B2CF9AE}" pid="5" name="MSIP_Label_2a6524ed-fb1a-49fd-bafe-15c5e5ffd047_Name">
    <vt:lpwstr>Internal</vt:lpwstr>
  </property>
  <property fmtid="{D5CDD505-2E9C-101B-9397-08002B2CF9AE}" pid="6" name="MSIP_Label_2a6524ed-fb1a-49fd-bafe-15c5e5ffd047_SiteId">
    <vt:lpwstr>9b511fda-f0b1-43a5-b06e-1e720f64520a</vt:lpwstr>
  </property>
  <property fmtid="{D5CDD505-2E9C-101B-9397-08002B2CF9AE}" pid="7" name="MSIP_Label_2a6524ed-fb1a-49fd-bafe-15c5e5ffd047_ActionId">
    <vt:lpwstr>41a455a4-9cfb-40a0-94cb-0545e501ab9d</vt:lpwstr>
  </property>
  <property fmtid="{D5CDD505-2E9C-101B-9397-08002B2CF9AE}" pid="8" name="MSIP_Label_2a6524ed-fb1a-49fd-bafe-15c5e5ffd047_ContentBits">
    <vt:lpwstr>0</vt:lpwstr>
  </property>
</Properties>
</file>