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2" r:id="rId4"/>
    <p:sldId id="257" r:id="rId5"/>
    <p:sldId id="261" r:id="rId6"/>
    <p:sldId id="258" r:id="rId7"/>
    <p:sldId id="264" r:id="rId8"/>
    <p:sldId id="282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85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4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edro" initials="MK" lastIdx="2" clrIdx="0">
    <p:extLst>
      <p:ext uri="{19B8F6BF-5375-455C-9EA6-DF929625EA0E}">
        <p15:presenceInfo xmlns:p15="http://schemas.microsoft.com/office/powerpoint/2012/main" userId="S-1-5-21-1229272821-602162358-725345543-242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BF579-CECC-4B9A-B2D5-D5E93D173A38}" v="563" dt="2023-02-22T11:02:30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Vlček" userId="aa646986-efcc-4950-9596-4287372ccecf" providerId="ADAL" clId="{467BF579-CECC-4B9A-B2D5-D5E93D173A38}"/>
    <pc:docChg chg="undo custSel addSld delSld modSld sldOrd">
      <pc:chgData name="Roman Vlček" userId="aa646986-efcc-4950-9596-4287372ccecf" providerId="ADAL" clId="{467BF579-CECC-4B9A-B2D5-D5E93D173A38}" dt="2023-02-22T11:02:30.618" v="1778" actId="20577"/>
      <pc:docMkLst>
        <pc:docMk/>
      </pc:docMkLst>
      <pc:sldChg chg="modSp mod">
        <pc:chgData name="Roman Vlček" userId="aa646986-efcc-4950-9596-4287372ccecf" providerId="ADAL" clId="{467BF579-CECC-4B9A-B2D5-D5E93D173A38}" dt="2023-02-03T12:35:12.556" v="3" actId="20577"/>
        <pc:sldMkLst>
          <pc:docMk/>
          <pc:sldMk cId="18023881" sldId="256"/>
        </pc:sldMkLst>
        <pc:spChg chg="mod">
          <ac:chgData name="Roman Vlček" userId="aa646986-efcc-4950-9596-4287372ccecf" providerId="ADAL" clId="{467BF579-CECC-4B9A-B2D5-D5E93D173A38}" dt="2023-02-03T12:35:09.510" v="1" actId="20577"/>
          <ac:spMkLst>
            <pc:docMk/>
            <pc:sldMk cId="18023881" sldId="256"/>
            <ac:spMk id="3" creationId="{00000000-0000-0000-0000-000000000000}"/>
          </ac:spMkLst>
        </pc:spChg>
        <pc:spChg chg="mod">
          <ac:chgData name="Roman Vlček" userId="aa646986-efcc-4950-9596-4287372ccecf" providerId="ADAL" clId="{467BF579-CECC-4B9A-B2D5-D5E93D173A38}" dt="2023-02-03T12:35:12.556" v="3" actId="20577"/>
          <ac:spMkLst>
            <pc:docMk/>
            <pc:sldMk cId="18023881" sldId="256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467BF579-CECC-4B9A-B2D5-D5E93D173A38}" dt="2023-02-08T17:34:12.592" v="1536" actId="27918"/>
        <pc:sldMkLst>
          <pc:docMk/>
          <pc:sldMk cId="3058593486" sldId="257"/>
        </pc:sldMkLst>
        <pc:spChg chg="mod">
          <ac:chgData name="Roman Vlček" userId="aa646986-efcc-4950-9596-4287372ccecf" providerId="ADAL" clId="{467BF579-CECC-4B9A-B2D5-D5E93D173A38}" dt="2023-02-08T17:06:34.395" v="1245" actId="20577"/>
          <ac:spMkLst>
            <pc:docMk/>
            <pc:sldMk cId="3058593486" sldId="257"/>
            <ac:spMk id="2" creationId="{00000000-0000-0000-0000-000000000000}"/>
          </ac:spMkLst>
        </pc:spChg>
        <pc:spChg chg="mod">
          <ac:chgData name="Roman Vlček" userId="aa646986-efcc-4950-9596-4287372ccecf" providerId="ADAL" clId="{467BF579-CECC-4B9A-B2D5-D5E93D173A38}" dt="2023-02-08T17:10:42.804" v="1307" actId="20577"/>
          <ac:spMkLst>
            <pc:docMk/>
            <pc:sldMk cId="3058593486" sldId="257"/>
            <ac:spMk id="10" creationId="{E1C60FD9-521B-4BE7-BF8C-099FEBBA5430}"/>
          </ac:spMkLst>
        </pc:spChg>
        <pc:graphicFrameChg chg="add mod">
          <ac:chgData name="Roman Vlček" userId="aa646986-efcc-4950-9596-4287372ccecf" providerId="ADAL" clId="{467BF579-CECC-4B9A-B2D5-D5E93D173A38}" dt="2023-02-08T17:07:56.365" v="1251" actId="14100"/>
          <ac:graphicFrameMkLst>
            <pc:docMk/>
            <pc:sldMk cId="3058593486" sldId="257"/>
            <ac:graphicFrameMk id="3" creationId="{2066DEBD-E7DE-4D9D-AAE3-1CD61F8F1B8C}"/>
          </ac:graphicFrameMkLst>
        </pc:graphicFrameChg>
        <pc:graphicFrameChg chg="add mod modGraphic">
          <ac:chgData name="Roman Vlček" userId="aa646986-efcc-4950-9596-4287372ccecf" providerId="ADAL" clId="{467BF579-CECC-4B9A-B2D5-D5E93D173A38}" dt="2023-02-08T17:10:03.517" v="1264" actId="1076"/>
          <ac:graphicFrameMkLst>
            <pc:docMk/>
            <pc:sldMk cId="3058593486" sldId="257"/>
            <ac:graphicFrameMk id="4" creationId="{A4EC6371-94A5-2808-9546-E3593426A55D}"/>
          </ac:graphicFrameMkLst>
        </pc:graphicFrameChg>
        <pc:graphicFrameChg chg="del">
          <ac:chgData name="Roman Vlček" userId="aa646986-efcc-4950-9596-4287372ccecf" providerId="ADAL" clId="{467BF579-CECC-4B9A-B2D5-D5E93D173A38}" dt="2023-02-08T17:09:02.766" v="1253" actId="478"/>
          <ac:graphicFrameMkLst>
            <pc:docMk/>
            <pc:sldMk cId="3058593486" sldId="257"/>
            <ac:graphicFrameMk id="7" creationId="{EFF071F1-76D4-4C77-B643-1F8EF63C6C1B}"/>
          </ac:graphicFrameMkLst>
        </pc:graphicFrameChg>
        <pc:graphicFrameChg chg="del">
          <ac:chgData name="Roman Vlček" userId="aa646986-efcc-4950-9596-4287372ccecf" providerId="ADAL" clId="{467BF579-CECC-4B9A-B2D5-D5E93D173A38}" dt="2023-02-08T17:06:43.496" v="1246" actId="478"/>
          <ac:graphicFrameMkLst>
            <pc:docMk/>
            <pc:sldMk cId="3058593486" sldId="257"/>
            <ac:graphicFrameMk id="12" creationId="{2066DEBD-E7DE-4D9D-AAE3-1CD61F8F1B8C}"/>
          </ac:graphicFrameMkLst>
        </pc:graphicFrameChg>
      </pc:sldChg>
      <pc:sldChg chg="addSp delSp modSp mod">
        <pc:chgData name="Roman Vlček" userId="aa646986-efcc-4950-9596-4287372ccecf" providerId="ADAL" clId="{467BF579-CECC-4B9A-B2D5-D5E93D173A38}" dt="2023-02-08T17:33:14.900" v="1531" actId="1076"/>
        <pc:sldMkLst>
          <pc:docMk/>
          <pc:sldMk cId="2753496272" sldId="258"/>
        </pc:sldMkLst>
        <pc:spChg chg="mod">
          <ac:chgData name="Roman Vlček" userId="aa646986-efcc-4950-9596-4287372ccecf" providerId="ADAL" clId="{467BF579-CECC-4B9A-B2D5-D5E93D173A38}" dt="2023-02-08T17:31:28.515" v="1444" actId="14100"/>
          <ac:spMkLst>
            <pc:docMk/>
            <pc:sldMk cId="2753496272" sldId="258"/>
            <ac:spMk id="2" creationId="{A475A004-01CA-4C18-A767-AF481E61C0F2}"/>
          </ac:spMkLst>
        </pc:spChg>
        <pc:spChg chg="add mod">
          <ac:chgData name="Roman Vlček" userId="aa646986-efcc-4950-9596-4287372ccecf" providerId="ADAL" clId="{467BF579-CECC-4B9A-B2D5-D5E93D173A38}" dt="2023-02-08T17:33:14.900" v="1531" actId="1076"/>
          <ac:spMkLst>
            <pc:docMk/>
            <pc:sldMk cId="2753496272" sldId="258"/>
            <ac:spMk id="7" creationId="{B6BA2ED7-995F-2DF2-5A44-48D784D47C28}"/>
          </ac:spMkLst>
        </pc:spChg>
        <pc:spChg chg="del mod">
          <ac:chgData name="Roman Vlček" userId="aa646986-efcc-4950-9596-4287372ccecf" providerId="ADAL" clId="{467BF579-CECC-4B9A-B2D5-D5E93D173A38}" dt="2023-02-08T17:23:19.140" v="1404" actId="478"/>
          <ac:spMkLst>
            <pc:docMk/>
            <pc:sldMk cId="2753496272" sldId="258"/>
            <ac:spMk id="8" creationId="{E9F40B52-F63E-4BBF-AC34-9066E2CF38D5}"/>
          </ac:spMkLst>
        </pc:spChg>
        <pc:spChg chg="add mod">
          <ac:chgData name="Roman Vlček" userId="aa646986-efcc-4950-9596-4287372ccecf" providerId="ADAL" clId="{467BF579-CECC-4B9A-B2D5-D5E93D173A38}" dt="2023-02-08T17:32:49.979" v="1529" actId="14100"/>
          <ac:spMkLst>
            <pc:docMk/>
            <pc:sldMk cId="2753496272" sldId="258"/>
            <ac:spMk id="10" creationId="{6F2DCCF8-1F22-89E4-D866-A3E66E02B619}"/>
          </ac:spMkLst>
        </pc:spChg>
        <pc:grpChg chg="add mod">
          <ac:chgData name="Roman Vlček" userId="aa646986-efcc-4950-9596-4287372ccecf" providerId="ADAL" clId="{467BF579-CECC-4B9A-B2D5-D5E93D173A38}" dt="2023-02-08T17:32:58.896" v="1530" actId="1076"/>
          <ac:grpSpMkLst>
            <pc:docMk/>
            <pc:sldMk cId="2753496272" sldId="258"/>
            <ac:grpSpMk id="6" creationId="{E9C771BA-0C3D-0050-D0B6-2B81A2D986FB}"/>
          </ac:grpSpMkLst>
        </pc:grpChg>
        <pc:graphicFrameChg chg="add mod">
          <ac:chgData name="Roman Vlček" userId="aa646986-efcc-4950-9596-4287372ccecf" providerId="ADAL" clId="{467BF579-CECC-4B9A-B2D5-D5E93D173A38}" dt="2023-02-08T17:30:34.404" v="1423" actId="1076"/>
          <ac:graphicFrameMkLst>
            <pc:docMk/>
            <pc:sldMk cId="2753496272" sldId="258"/>
            <ac:graphicFrameMk id="3" creationId="{13DEFF30-50D8-47EC-87C8-7FC74311DB75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30:48.114" v="1425" actId="14100"/>
          <ac:graphicFrameMkLst>
            <pc:docMk/>
            <pc:sldMk cId="2753496272" sldId="258"/>
            <ac:graphicFrameMk id="5" creationId="{0927B500-A2B3-4E21-9325-E0C5C22666C4}"/>
          </ac:graphicFrameMkLst>
        </pc:graphicFrameChg>
        <pc:graphicFrameChg chg="del">
          <ac:chgData name="Roman Vlček" userId="aa646986-efcc-4950-9596-4287372ccecf" providerId="ADAL" clId="{467BF579-CECC-4B9A-B2D5-D5E93D173A38}" dt="2023-02-08T17:23:27.097" v="1405" actId="478"/>
          <ac:graphicFrameMkLst>
            <pc:docMk/>
            <pc:sldMk cId="2753496272" sldId="258"/>
            <ac:graphicFrameMk id="9" creationId="{13DEFF30-50D8-47EC-87C8-7FC74311DB75}"/>
          </ac:graphicFrameMkLst>
        </pc:graphicFrameChg>
      </pc:sldChg>
      <pc:sldChg chg="addSp delSp modSp mod">
        <pc:chgData name="Roman Vlček" userId="aa646986-efcc-4950-9596-4287372ccecf" providerId="ADAL" clId="{467BF579-CECC-4B9A-B2D5-D5E93D173A38}" dt="2023-02-08T17:34:11.522" v="1535" actId="27918"/>
        <pc:sldMkLst>
          <pc:docMk/>
          <pc:sldMk cId="3570193194" sldId="261"/>
        </pc:sldMkLst>
        <pc:spChg chg="mod">
          <ac:chgData name="Roman Vlček" userId="aa646986-efcc-4950-9596-4287372ccecf" providerId="ADAL" clId="{467BF579-CECC-4B9A-B2D5-D5E93D173A38}" dt="2023-02-08T17:12:20.864" v="1322" actId="20577"/>
          <ac:spMkLst>
            <pc:docMk/>
            <pc:sldMk cId="3570193194" sldId="261"/>
            <ac:spMk id="2" creationId="{A475A004-01CA-4C18-A767-AF481E61C0F2}"/>
          </ac:spMkLst>
        </pc:spChg>
        <pc:spChg chg="mod">
          <ac:chgData name="Roman Vlček" userId="aa646986-efcc-4950-9596-4287372ccecf" providerId="ADAL" clId="{467BF579-CECC-4B9A-B2D5-D5E93D173A38}" dt="2023-02-08T17:21:06.855" v="1400" actId="20577"/>
          <ac:spMkLst>
            <pc:docMk/>
            <pc:sldMk cId="3570193194" sldId="261"/>
            <ac:spMk id="5" creationId="{6F62FCD2-54FB-42EC-8E22-C28EE3DD97B4}"/>
          </ac:spMkLst>
        </pc:spChg>
        <pc:grpChg chg="del mod">
          <ac:chgData name="Roman Vlček" userId="aa646986-efcc-4950-9596-4287372ccecf" providerId="ADAL" clId="{467BF579-CECC-4B9A-B2D5-D5E93D173A38}" dt="2023-02-08T17:19:44.019" v="1385" actId="478"/>
          <ac:grpSpMkLst>
            <pc:docMk/>
            <pc:sldMk cId="3570193194" sldId="261"/>
            <ac:grpSpMk id="6" creationId="{62B9A95C-7E8C-4669-B383-2724EA151A55}"/>
          </ac:grpSpMkLst>
        </pc:grpChg>
        <pc:grpChg chg="add mod">
          <ac:chgData name="Roman Vlček" userId="aa646986-efcc-4950-9596-4287372ccecf" providerId="ADAL" clId="{467BF579-CECC-4B9A-B2D5-D5E93D173A38}" dt="2023-02-08T17:20:55.673" v="1397" actId="1076"/>
          <ac:grpSpMkLst>
            <pc:docMk/>
            <pc:sldMk cId="3570193194" sldId="261"/>
            <ac:grpSpMk id="15" creationId="{A64403F9-E017-8F0D-C6DC-6F81115C81EC}"/>
          </ac:grpSpMkLst>
        </pc:grpChg>
        <pc:graphicFrameChg chg="add mod">
          <ac:chgData name="Roman Vlček" userId="aa646986-efcc-4950-9596-4287372ccecf" providerId="ADAL" clId="{467BF579-CECC-4B9A-B2D5-D5E93D173A38}" dt="2023-02-08T17:20:44.276" v="1394"/>
          <ac:graphicFrameMkLst>
            <pc:docMk/>
            <pc:sldMk cId="3570193194" sldId="261"/>
            <ac:graphicFrameMk id="3" creationId="{74681555-D206-56EF-B7C3-F00B0BE0EDD0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20:32.551" v="1391" actId="164"/>
          <ac:graphicFrameMkLst>
            <pc:docMk/>
            <pc:sldMk cId="3570193194" sldId="261"/>
            <ac:graphicFrameMk id="7" creationId="{FE823BBC-8084-0F7C-F498-069607D898A7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20:32.551" v="1391" actId="164"/>
          <ac:graphicFrameMkLst>
            <pc:docMk/>
            <pc:sldMk cId="3570193194" sldId="261"/>
            <ac:graphicFrameMk id="10" creationId="{54AC9CA1-F1E3-9087-66A0-E2BBEFF6DF35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20:32.551" v="1391" actId="164"/>
          <ac:graphicFrameMkLst>
            <pc:docMk/>
            <pc:sldMk cId="3570193194" sldId="261"/>
            <ac:graphicFrameMk id="14" creationId="{C8C4A92C-0BF9-6DA1-8824-D72899B5A9F4}"/>
          </ac:graphicFrameMkLst>
        </pc:graphicFrameChg>
      </pc:sldChg>
      <pc:sldChg chg="addSp delSp modSp mod ord">
        <pc:chgData name="Roman Vlček" userId="aa646986-efcc-4950-9596-4287372ccecf" providerId="ADAL" clId="{467BF579-CECC-4B9A-B2D5-D5E93D173A38}" dt="2023-02-08T17:49:37.412" v="1770"/>
        <pc:sldMkLst>
          <pc:docMk/>
          <pc:sldMk cId="2855066853" sldId="262"/>
        </pc:sldMkLst>
        <pc:spChg chg="mod">
          <ac:chgData name="Roman Vlček" userId="aa646986-efcc-4950-9596-4287372ccecf" providerId="ADAL" clId="{467BF579-CECC-4B9A-B2D5-D5E93D173A38}" dt="2023-02-08T17:38:58.282" v="1559" actId="20577"/>
          <ac:spMkLst>
            <pc:docMk/>
            <pc:sldMk cId="2855066853" sldId="262"/>
            <ac:spMk id="2" creationId="{A475A004-01CA-4C18-A767-AF481E61C0F2}"/>
          </ac:spMkLst>
        </pc:spChg>
        <pc:graphicFrameChg chg="add mod">
          <ac:chgData name="Roman Vlček" userId="aa646986-efcc-4950-9596-4287372ccecf" providerId="ADAL" clId="{467BF579-CECC-4B9A-B2D5-D5E93D173A38}" dt="2023-02-08T17:40:31.491" v="1572" actId="1076"/>
          <ac:graphicFrameMkLst>
            <pc:docMk/>
            <pc:sldMk cId="2855066853" sldId="262"/>
            <ac:graphicFrameMk id="3" creationId="{842BCC7D-3044-4FDB-90B1-283EBB47812C}"/>
          </ac:graphicFrameMkLst>
        </pc:graphicFrameChg>
        <pc:graphicFrameChg chg="del mod">
          <ac:chgData name="Roman Vlček" userId="aa646986-efcc-4950-9596-4287372ccecf" providerId="ADAL" clId="{467BF579-CECC-4B9A-B2D5-D5E93D173A38}" dt="2023-02-08T17:38:04.345" v="1541" actId="478"/>
          <ac:graphicFrameMkLst>
            <pc:docMk/>
            <pc:sldMk cId="2855066853" sldId="262"/>
            <ac:graphicFrameMk id="7" creationId="{842BCC7D-3044-4FDB-90B1-283EBB47812C}"/>
          </ac:graphicFrameMkLst>
        </pc:graphicFrameChg>
        <pc:graphicFrameChg chg="del">
          <ac:chgData name="Roman Vlček" userId="aa646986-efcc-4950-9596-4287372ccecf" providerId="ADAL" clId="{467BF579-CECC-4B9A-B2D5-D5E93D173A38}" dt="2023-02-08T17:37:56.959" v="1540" actId="478"/>
          <ac:graphicFrameMkLst>
            <pc:docMk/>
            <pc:sldMk cId="2855066853" sldId="262"/>
            <ac:graphicFrameMk id="10" creationId="{A5751AF2-5263-4F72-9F58-5482F996303C}"/>
          </ac:graphicFrameMkLst>
        </pc:graphicFrameChg>
      </pc:sldChg>
      <pc:sldChg chg="addSp delSp modSp mod ord">
        <pc:chgData name="Roman Vlček" userId="aa646986-efcc-4950-9596-4287372ccecf" providerId="ADAL" clId="{467BF579-CECC-4B9A-B2D5-D5E93D173A38}" dt="2023-02-08T17:49:33.561" v="1768"/>
        <pc:sldMkLst>
          <pc:docMk/>
          <pc:sldMk cId="3564214227" sldId="263"/>
        </pc:sldMkLst>
        <pc:spChg chg="mod">
          <ac:chgData name="Roman Vlček" userId="aa646986-efcc-4950-9596-4287372ccecf" providerId="ADAL" clId="{467BF579-CECC-4B9A-B2D5-D5E93D173A38}" dt="2023-02-08T16:52:55.952" v="1238" actId="20577"/>
          <ac:spMkLst>
            <pc:docMk/>
            <pc:sldMk cId="3564214227" sldId="263"/>
            <ac:spMk id="2" creationId="{00000000-0000-0000-0000-000000000000}"/>
          </ac:spMkLst>
        </pc:spChg>
        <pc:spChg chg="add mod">
          <ac:chgData name="Roman Vlček" userId="aa646986-efcc-4950-9596-4287372ccecf" providerId="ADAL" clId="{467BF579-CECC-4B9A-B2D5-D5E93D173A38}" dt="2023-02-08T17:48:11.489" v="1765" actId="1076"/>
          <ac:spMkLst>
            <pc:docMk/>
            <pc:sldMk cId="3564214227" sldId="263"/>
            <ac:spMk id="7" creationId="{8AA85CAB-88E4-F792-A46F-57A5E53C619D}"/>
          </ac:spMkLst>
        </pc:spChg>
        <pc:graphicFrameChg chg="add mod">
          <ac:chgData name="Roman Vlček" userId="aa646986-efcc-4950-9596-4287372ccecf" providerId="ADAL" clId="{467BF579-CECC-4B9A-B2D5-D5E93D173A38}" dt="2023-02-08T17:02:08.972" v="1243" actId="14100"/>
          <ac:graphicFrameMkLst>
            <pc:docMk/>
            <pc:sldMk cId="3564214227" sldId="263"/>
            <ac:graphicFrameMk id="3" creationId="{BBE06AFA-CCD8-4439-B87E-FCBC3FE5B55B}"/>
          </ac:graphicFrameMkLst>
        </pc:graphicFrameChg>
        <pc:graphicFrameChg chg="add mod modGraphic">
          <ac:chgData name="Roman Vlček" userId="aa646986-efcc-4950-9596-4287372ccecf" providerId="ADAL" clId="{467BF579-CECC-4B9A-B2D5-D5E93D173A38}" dt="2023-02-08T17:48:18.293" v="1766" actId="20577"/>
          <ac:graphicFrameMkLst>
            <pc:docMk/>
            <pc:sldMk cId="3564214227" sldId="263"/>
            <ac:graphicFrameMk id="4" creationId="{111C201C-C408-C33F-DD2A-F41FAD6CB133}"/>
          </ac:graphicFrameMkLst>
        </pc:graphicFrameChg>
        <pc:graphicFrameChg chg="del modGraphic">
          <ac:chgData name="Roman Vlček" userId="aa646986-efcc-4950-9596-4287372ccecf" providerId="ADAL" clId="{467BF579-CECC-4B9A-B2D5-D5E93D173A38}" dt="2023-02-08T17:43:39.655" v="1574" actId="478"/>
          <ac:graphicFrameMkLst>
            <pc:docMk/>
            <pc:sldMk cId="3564214227" sldId="263"/>
            <ac:graphicFrameMk id="6" creationId="{B60EC4A2-E3E6-4D62-9131-DFEB066073FF}"/>
          </ac:graphicFrameMkLst>
        </pc:graphicFrameChg>
        <pc:graphicFrameChg chg="del">
          <ac:chgData name="Roman Vlček" userId="aa646986-efcc-4950-9596-4287372ccecf" providerId="ADAL" clId="{467BF579-CECC-4B9A-B2D5-D5E93D173A38}" dt="2023-02-08T17:01:36.127" v="1239" actId="478"/>
          <ac:graphicFrameMkLst>
            <pc:docMk/>
            <pc:sldMk cId="3564214227" sldId="263"/>
            <ac:graphicFrameMk id="8" creationId="{BBE06AFA-CCD8-4439-B87E-FCBC3FE5B55B}"/>
          </ac:graphicFrameMkLst>
        </pc:graphicFrameChg>
      </pc:sldChg>
      <pc:sldChg chg="addSp delSp modSp mod">
        <pc:chgData name="Roman Vlček" userId="aa646986-efcc-4950-9596-4287372ccecf" providerId="ADAL" clId="{467BF579-CECC-4B9A-B2D5-D5E93D173A38}" dt="2023-02-08T16:49:38.934" v="1236" actId="14100"/>
        <pc:sldMkLst>
          <pc:docMk/>
          <pc:sldMk cId="1757527882" sldId="264"/>
        </pc:sldMkLst>
        <pc:spChg chg="mod">
          <ac:chgData name="Roman Vlček" userId="aa646986-efcc-4950-9596-4287372ccecf" providerId="ADAL" clId="{467BF579-CECC-4B9A-B2D5-D5E93D173A38}" dt="2023-02-08T16:42:39.223" v="1222" actId="20577"/>
          <ac:spMkLst>
            <pc:docMk/>
            <pc:sldMk cId="1757527882" sldId="264"/>
            <ac:spMk id="2" creationId="{A475A004-01CA-4C18-A767-AF481E61C0F2}"/>
          </ac:spMkLst>
        </pc:spChg>
        <pc:spChg chg="mod">
          <ac:chgData name="Roman Vlček" userId="aa646986-efcc-4950-9596-4287372ccecf" providerId="ADAL" clId="{467BF579-CECC-4B9A-B2D5-D5E93D173A38}" dt="2023-02-08T16:49:33.250" v="1235" actId="1076"/>
          <ac:spMkLst>
            <pc:docMk/>
            <pc:sldMk cId="1757527882" sldId="264"/>
            <ac:spMk id="3" creationId="{233D566C-A153-4493-8EEF-2D0593CB68B6}"/>
          </ac:spMkLst>
        </pc:spChg>
        <pc:spChg chg="del mod">
          <ac:chgData name="Roman Vlček" userId="aa646986-efcc-4950-9596-4287372ccecf" providerId="ADAL" clId="{467BF579-CECC-4B9A-B2D5-D5E93D173A38}" dt="2023-02-08T16:42:56.566" v="1226" actId="478"/>
          <ac:spMkLst>
            <pc:docMk/>
            <pc:sldMk cId="1757527882" sldId="264"/>
            <ac:spMk id="5" creationId="{E5DF985A-EAD3-4CD8-B736-1A9C6FDD6D5E}"/>
          </ac:spMkLst>
        </pc:spChg>
        <pc:graphicFrameChg chg="add mod">
          <ac:chgData name="Roman Vlček" userId="aa646986-efcc-4950-9596-4287372ccecf" providerId="ADAL" clId="{467BF579-CECC-4B9A-B2D5-D5E93D173A38}" dt="2023-02-08T16:49:38.934" v="1236" actId="14100"/>
          <ac:graphicFrameMkLst>
            <pc:docMk/>
            <pc:sldMk cId="1757527882" sldId="264"/>
            <ac:graphicFrameMk id="6" creationId="{377BDA3E-2807-4B2B-B80A-293D0055237F}"/>
          </ac:graphicFrameMkLst>
        </pc:graphicFrameChg>
        <pc:graphicFrameChg chg="del">
          <ac:chgData name="Roman Vlček" userId="aa646986-efcc-4950-9596-4287372ccecf" providerId="ADAL" clId="{467BF579-CECC-4B9A-B2D5-D5E93D173A38}" dt="2023-02-08T16:48:50.903" v="1229" actId="478"/>
          <ac:graphicFrameMkLst>
            <pc:docMk/>
            <pc:sldMk cId="1757527882" sldId="264"/>
            <ac:graphicFrameMk id="7" creationId="{8BE2FC41-180F-46E1-A41E-7A0C01FBAFC8}"/>
          </ac:graphicFrameMkLst>
        </pc:graphicFrameChg>
      </pc:sldChg>
      <pc:sldChg chg="modSp mod">
        <pc:chgData name="Roman Vlček" userId="aa646986-efcc-4950-9596-4287372ccecf" providerId="ADAL" clId="{467BF579-CECC-4B9A-B2D5-D5E93D173A38}" dt="2023-02-03T12:35:39.749" v="5" actId="20577"/>
        <pc:sldMkLst>
          <pc:docMk/>
          <pc:sldMk cId="3460639777" sldId="265"/>
        </pc:sldMkLst>
        <pc:spChg chg="mod">
          <ac:chgData name="Roman Vlček" userId="aa646986-efcc-4950-9596-4287372ccecf" providerId="ADAL" clId="{467BF579-CECC-4B9A-B2D5-D5E93D173A38}" dt="2023-02-03T12:35:39.749" v="5" actId="20577"/>
          <ac:spMkLst>
            <pc:docMk/>
            <pc:sldMk cId="3460639777" sldId="265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467BF579-CECC-4B9A-B2D5-D5E93D173A38}" dt="2023-02-03T12:46:06.311" v="243" actId="14100"/>
        <pc:sldMkLst>
          <pc:docMk/>
          <pc:sldMk cId="333613485" sldId="266"/>
        </pc:sldMkLst>
        <pc:spChg chg="mod">
          <ac:chgData name="Roman Vlček" userId="aa646986-efcc-4950-9596-4287372ccecf" providerId="ADAL" clId="{467BF579-CECC-4B9A-B2D5-D5E93D173A38}" dt="2023-02-03T12:38:06.050" v="12" actId="20577"/>
          <ac:spMkLst>
            <pc:docMk/>
            <pc:sldMk cId="333613485" sldId="266"/>
            <ac:spMk id="2" creationId="{00000000-0000-0000-0000-000000000000}"/>
          </ac:spMkLst>
        </pc:spChg>
        <pc:spChg chg="mod">
          <ac:chgData name="Roman Vlček" userId="aa646986-efcc-4950-9596-4287372ccecf" providerId="ADAL" clId="{467BF579-CECC-4B9A-B2D5-D5E93D173A38}" dt="2023-02-03T12:42:48.002" v="35" actId="1076"/>
          <ac:spMkLst>
            <pc:docMk/>
            <pc:sldMk cId="333613485" sldId="266"/>
            <ac:spMk id="7" creationId="{2006D296-A3B0-4076-961F-67B1CA00A2AC}"/>
          </ac:spMkLst>
        </pc:spChg>
        <pc:spChg chg="add mod">
          <ac:chgData name="Roman Vlček" userId="aa646986-efcc-4950-9596-4287372ccecf" providerId="ADAL" clId="{467BF579-CECC-4B9A-B2D5-D5E93D173A38}" dt="2023-02-03T12:46:06.311" v="243" actId="14100"/>
          <ac:spMkLst>
            <pc:docMk/>
            <pc:sldMk cId="333613485" sldId="266"/>
            <ac:spMk id="8" creationId="{8B8FE0CC-AFD9-1A8F-5B57-4E87646B5FD0}"/>
          </ac:spMkLst>
        </pc:spChg>
        <pc:graphicFrameChg chg="add mod modGraphic">
          <ac:chgData name="Roman Vlček" userId="aa646986-efcc-4950-9596-4287372ccecf" providerId="ADAL" clId="{467BF579-CECC-4B9A-B2D5-D5E93D173A38}" dt="2023-02-03T12:42:17.649" v="32" actId="1076"/>
          <ac:graphicFrameMkLst>
            <pc:docMk/>
            <pc:sldMk cId="333613485" sldId="266"/>
            <ac:graphicFrameMk id="3" creationId="{D35ED91E-ABF5-64A9-17D7-129CFD3D3BF5}"/>
          </ac:graphicFrameMkLst>
        </pc:graphicFrameChg>
        <pc:graphicFrameChg chg="add del modGraphic">
          <ac:chgData name="Roman Vlček" userId="aa646986-efcc-4950-9596-4287372ccecf" providerId="ADAL" clId="{467BF579-CECC-4B9A-B2D5-D5E93D173A38}" dt="2023-02-03T12:39:19.536" v="19" actId="478"/>
          <ac:graphicFrameMkLst>
            <pc:docMk/>
            <pc:sldMk cId="333613485" sldId="266"/>
            <ac:graphicFrameMk id="4" creationId="{F2D81E54-B00D-4A8B-9017-A72F405F3AD7}"/>
          </ac:graphicFrameMkLst>
        </pc:graphicFrameChg>
      </pc:sldChg>
      <pc:sldChg chg="addSp delSp modSp modAnim">
        <pc:chgData name="Roman Vlček" userId="aa646986-efcc-4950-9596-4287372ccecf" providerId="ADAL" clId="{467BF579-CECC-4B9A-B2D5-D5E93D173A38}" dt="2023-02-08T09:56:33.228" v="494"/>
        <pc:sldMkLst>
          <pc:docMk/>
          <pc:sldMk cId="1320365388" sldId="267"/>
        </pc:sldMkLst>
        <pc:spChg chg="mod">
          <ac:chgData name="Roman Vlček" userId="aa646986-efcc-4950-9596-4287372ccecf" providerId="ADAL" clId="{467BF579-CECC-4B9A-B2D5-D5E93D173A38}" dt="2023-02-03T12:54:42.076" v="290" actId="14100"/>
          <ac:spMkLst>
            <pc:docMk/>
            <pc:sldMk cId="1320365388" sldId="267"/>
            <ac:spMk id="8" creationId="{069993CF-1D9A-4683-8B73-C775F96114BB}"/>
          </ac:spMkLst>
        </pc:spChg>
        <pc:grpChg chg="add mod">
          <ac:chgData name="Roman Vlček" userId="aa646986-efcc-4950-9596-4287372ccecf" providerId="ADAL" clId="{467BF579-CECC-4B9A-B2D5-D5E93D173A38}" dt="2023-02-03T12:54:40.537" v="285" actId="164"/>
          <ac:grpSpMkLst>
            <pc:docMk/>
            <pc:sldMk cId="1320365388" sldId="267"/>
            <ac:grpSpMk id="4" creationId="{BB615101-1870-CF2F-E028-96904D148485}"/>
          </ac:grpSpMkLst>
        </pc:grpChg>
        <pc:picChg chg="add del">
          <ac:chgData name="Roman Vlček" userId="aa646986-efcc-4950-9596-4287372ccecf" providerId="ADAL" clId="{467BF579-CECC-4B9A-B2D5-D5E93D173A38}" dt="2023-02-03T12:54:54.118" v="299"/>
          <ac:picMkLst>
            <pc:docMk/>
            <pc:sldMk cId="1320365388" sldId="267"/>
            <ac:picMk id="3" creationId="{5378CBA7-F142-0EFE-62A5-07E030A4F8A1}"/>
          </ac:picMkLst>
        </pc:picChg>
        <pc:picChg chg="add del mod">
          <ac:chgData name="Roman Vlček" userId="aa646986-efcc-4950-9596-4287372ccecf" providerId="ADAL" clId="{467BF579-CECC-4B9A-B2D5-D5E93D173A38}" dt="2023-02-08T09:48:25.598" v="450" actId="14100"/>
          <ac:picMkLst>
            <pc:docMk/>
            <pc:sldMk cId="1320365388" sldId="267"/>
            <ac:picMk id="2050" creationId="{1B3B8778-E811-4A2E-B5A3-13F1571A7BB9}"/>
          </ac:picMkLst>
        </pc:picChg>
        <pc:picChg chg="add del mod">
          <ac:chgData name="Roman Vlček" userId="aa646986-efcc-4950-9596-4287372ccecf" providerId="ADAL" clId="{467BF579-CECC-4B9A-B2D5-D5E93D173A38}" dt="2023-02-03T12:54:42.341" v="291"/>
          <ac:picMkLst>
            <pc:docMk/>
            <pc:sldMk cId="1320365388" sldId="267"/>
            <ac:picMk id="2052" creationId="{F953E500-DA59-B1ED-355F-C4B1B00B2EFA}"/>
          </ac:picMkLst>
        </pc:picChg>
      </pc:sldChg>
      <pc:sldChg chg="addSp delSp modSp modAnim">
        <pc:chgData name="Roman Vlček" userId="aa646986-efcc-4950-9596-4287372ccecf" providerId="ADAL" clId="{467BF579-CECC-4B9A-B2D5-D5E93D173A38}" dt="2023-02-08T09:56:11.808" v="493"/>
        <pc:sldMkLst>
          <pc:docMk/>
          <pc:sldMk cId="3525991025" sldId="269"/>
        </pc:sldMkLst>
        <pc:spChg chg="mod">
          <ac:chgData name="Roman Vlček" userId="aa646986-efcc-4950-9596-4287372ccecf" providerId="ADAL" clId="{467BF579-CECC-4B9A-B2D5-D5E93D173A38}" dt="2023-02-03T12:52:04.445" v="272" actId="20577"/>
          <ac:spMkLst>
            <pc:docMk/>
            <pc:sldMk cId="3525991025" sldId="269"/>
            <ac:spMk id="8" creationId="{069993CF-1D9A-4683-8B73-C775F96114BB}"/>
          </ac:spMkLst>
        </pc:spChg>
        <pc:picChg chg="del">
          <ac:chgData name="Roman Vlček" userId="aa646986-efcc-4950-9596-4287372ccecf" providerId="ADAL" clId="{467BF579-CECC-4B9A-B2D5-D5E93D173A38}" dt="2023-02-03T12:55:00.879" v="302" actId="478"/>
          <ac:picMkLst>
            <pc:docMk/>
            <pc:sldMk cId="3525991025" sldId="269"/>
            <ac:picMk id="2050" creationId="{1B3B8778-E811-4A2E-B5A3-13F1571A7BB9}"/>
          </ac:picMkLst>
        </pc:picChg>
        <pc:picChg chg="add mod">
          <ac:chgData name="Roman Vlček" userId="aa646986-efcc-4950-9596-4287372ccecf" providerId="ADAL" clId="{467BF579-CECC-4B9A-B2D5-D5E93D173A38}" dt="2023-02-08T09:48:10.108" v="439" actId="14100"/>
          <ac:picMkLst>
            <pc:docMk/>
            <pc:sldMk cId="3525991025" sldId="269"/>
            <ac:picMk id="3074" creationId="{3BA5A345-A56B-56FD-712A-D407DCE96258}"/>
          </ac:picMkLst>
        </pc:picChg>
      </pc:sldChg>
      <pc:sldChg chg="modSp modAnim">
        <pc:chgData name="Roman Vlček" userId="aa646986-efcc-4950-9596-4287372ccecf" providerId="ADAL" clId="{467BF579-CECC-4B9A-B2D5-D5E93D173A38}" dt="2023-02-08T09:57:06.079" v="495"/>
        <pc:sldMkLst>
          <pc:docMk/>
          <pc:sldMk cId="2056535053" sldId="271"/>
        </pc:sldMkLst>
        <pc:spChg chg="mod">
          <ac:chgData name="Roman Vlček" userId="aa646986-efcc-4950-9596-4287372ccecf" providerId="ADAL" clId="{467BF579-CECC-4B9A-B2D5-D5E93D173A38}" dt="2023-02-08T09:41:39.261" v="314" actId="20577"/>
          <ac:spMkLst>
            <pc:docMk/>
            <pc:sldMk cId="2056535053" sldId="271"/>
            <ac:spMk id="8" creationId="{069993CF-1D9A-4683-8B73-C775F96114BB}"/>
          </ac:spMkLst>
        </pc:spChg>
      </pc:sldChg>
      <pc:sldChg chg="addSp delSp modSp mod delAnim modAnim">
        <pc:chgData name="Roman Vlček" userId="aa646986-efcc-4950-9596-4287372ccecf" providerId="ADAL" clId="{467BF579-CECC-4B9A-B2D5-D5E93D173A38}" dt="2023-02-08T09:57:31.561" v="498"/>
        <pc:sldMkLst>
          <pc:docMk/>
          <pc:sldMk cId="3191566054" sldId="272"/>
        </pc:sldMkLst>
        <pc:spChg chg="mod">
          <ac:chgData name="Roman Vlček" userId="aa646986-efcc-4950-9596-4287372ccecf" providerId="ADAL" clId="{467BF579-CECC-4B9A-B2D5-D5E93D173A38}" dt="2023-02-08T09:47:28.197" v="431" actId="20577"/>
          <ac:spMkLst>
            <pc:docMk/>
            <pc:sldMk cId="3191566054" sldId="272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09:47:10.314" v="396" actId="1076"/>
          <ac:picMkLst>
            <pc:docMk/>
            <pc:sldMk cId="3191566054" sldId="272"/>
            <ac:picMk id="3" creationId="{C4E9B7A7-2AA6-736F-1A51-AC0348C093E5}"/>
          </ac:picMkLst>
        </pc:picChg>
        <pc:picChg chg="del">
          <ac:chgData name="Roman Vlček" userId="aa646986-efcc-4950-9596-4287372ccecf" providerId="ADAL" clId="{467BF579-CECC-4B9A-B2D5-D5E93D173A38}" dt="2023-02-08T09:44:38.108" v="365" actId="478"/>
          <ac:picMkLst>
            <pc:docMk/>
            <pc:sldMk cId="3191566054" sldId="272"/>
            <ac:picMk id="10" creationId="{6D707F70-522F-4F72-9579-CA942378BF3A}"/>
          </ac:picMkLst>
        </pc:picChg>
        <pc:picChg chg="add del mod">
          <ac:chgData name="Roman Vlček" userId="aa646986-efcc-4950-9596-4287372ccecf" providerId="ADAL" clId="{467BF579-CECC-4B9A-B2D5-D5E93D173A38}" dt="2023-02-08T09:45:32.110" v="380"/>
          <ac:picMkLst>
            <pc:docMk/>
            <pc:sldMk cId="3191566054" sldId="272"/>
            <ac:picMk id="1026" creationId="{D1FE0AD1-7D71-27C6-293D-C5A4DBF6EBF0}"/>
          </ac:picMkLst>
        </pc:picChg>
      </pc:sldChg>
      <pc:sldChg chg="modSp modAnim">
        <pc:chgData name="Roman Vlček" userId="aa646986-efcc-4950-9596-4287372ccecf" providerId="ADAL" clId="{467BF579-CECC-4B9A-B2D5-D5E93D173A38}" dt="2023-02-08T09:57:46.887" v="499"/>
        <pc:sldMkLst>
          <pc:docMk/>
          <pc:sldMk cId="1166592372" sldId="273"/>
        </pc:sldMkLst>
        <pc:spChg chg="mod">
          <ac:chgData name="Roman Vlček" userId="aa646986-efcc-4950-9596-4287372ccecf" providerId="ADAL" clId="{467BF579-CECC-4B9A-B2D5-D5E93D173A38}" dt="2023-02-08T09:49:37.861" v="480" actId="20577"/>
          <ac:spMkLst>
            <pc:docMk/>
            <pc:sldMk cId="1166592372" sldId="273"/>
            <ac:spMk id="8" creationId="{069993CF-1D9A-4683-8B73-C775F96114BB}"/>
          </ac:spMkLst>
        </pc:spChg>
        <pc:picChg chg="mod">
          <ac:chgData name="Roman Vlček" userId="aa646986-efcc-4950-9596-4287372ccecf" providerId="ADAL" clId="{467BF579-CECC-4B9A-B2D5-D5E93D173A38}" dt="2023-02-08T09:48:52.971" v="457" actId="14100"/>
          <ac:picMkLst>
            <pc:docMk/>
            <pc:sldMk cId="1166592372" sldId="273"/>
            <ac:picMk id="2050" creationId="{1B3B8778-E811-4A2E-B5A3-13F1571A7BB9}"/>
          </ac:picMkLst>
        </pc:picChg>
      </pc:sldChg>
      <pc:sldChg chg="addSp delSp modSp mod">
        <pc:chgData name="Roman Vlček" userId="aa646986-efcc-4950-9596-4287372ccecf" providerId="ADAL" clId="{467BF579-CECC-4B9A-B2D5-D5E93D173A38}" dt="2023-02-22T11:02:08.403" v="1774" actId="20577"/>
        <pc:sldMkLst>
          <pc:docMk/>
          <pc:sldMk cId="636017934" sldId="274"/>
        </pc:sldMkLst>
        <pc:spChg chg="mod">
          <ac:chgData name="Roman Vlček" userId="aa646986-efcc-4950-9596-4287372ccecf" providerId="ADAL" clId="{467BF579-CECC-4B9A-B2D5-D5E93D173A38}" dt="2023-02-08T09:59:28.110" v="505" actId="20577"/>
          <ac:spMkLst>
            <pc:docMk/>
            <pc:sldMk cId="636017934" sldId="274"/>
            <ac:spMk id="2" creationId="{00000000-0000-0000-0000-000000000000}"/>
          </ac:spMkLst>
        </pc:spChg>
        <pc:spChg chg="add mod">
          <ac:chgData name="Roman Vlček" userId="aa646986-efcc-4950-9596-4287372ccecf" providerId="ADAL" clId="{467BF579-CECC-4B9A-B2D5-D5E93D173A38}" dt="2023-02-08T10:05:45.663" v="620" actId="1076"/>
          <ac:spMkLst>
            <pc:docMk/>
            <pc:sldMk cId="636017934" sldId="274"/>
            <ac:spMk id="7" creationId="{CC5E3270-F1B3-F908-E8BB-3BC9EE46450D}"/>
          </ac:spMkLst>
        </pc:spChg>
        <pc:spChg chg="add mod">
          <ac:chgData name="Roman Vlček" userId="aa646986-efcc-4950-9596-4287372ccecf" providerId="ADAL" clId="{467BF579-CECC-4B9A-B2D5-D5E93D173A38}" dt="2023-02-08T10:08:47.122" v="788" actId="1076"/>
          <ac:spMkLst>
            <pc:docMk/>
            <pc:sldMk cId="636017934" sldId="274"/>
            <ac:spMk id="8" creationId="{43971E03-AAF4-7AA1-C3C8-D896CD001CA2}"/>
          </ac:spMkLst>
        </pc:spChg>
        <pc:graphicFrameChg chg="add mod modGraphic">
          <ac:chgData name="Roman Vlček" userId="aa646986-efcc-4950-9596-4287372ccecf" providerId="ADAL" clId="{467BF579-CECC-4B9A-B2D5-D5E93D173A38}" dt="2023-02-22T11:02:08.403" v="1774" actId="20577"/>
          <ac:graphicFrameMkLst>
            <pc:docMk/>
            <pc:sldMk cId="636017934" sldId="274"/>
            <ac:graphicFrameMk id="3" creationId="{2D4A5E97-EEE4-4318-B864-BA51E0D1B3DA}"/>
          </ac:graphicFrameMkLst>
        </pc:graphicFrameChg>
        <pc:graphicFrameChg chg="del modGraphic">
          <ac:chgData name="Roman Vlček" userId="aa646986-efcc-4950-9596-4287372ccecf" providerId="ADAL" clId="{467BF579-CECC-4B9A-B2D5-D5E93D173A38}" dt="2023-02-08T10:01:03.398" v="507" actId="478"/>
          <ac:graphicFrameMkLst>
            <pc:docMk/>
            <pc:sldMk cId="636017934" sldId="274"/>
            <ac:graphicFrameMk id="4" creationId="{DD067207-BED5-4EA4-818D-F60D9DFE51D9}"/>
          </ac:graphicFrameMkLst>
        </pc:graphicFrameChg>
      </pc:sldChg>
      <pc:sldChg chg="addSp delSp modSp mod modAnim">
        <pc:chgData name="Roman Vlček" userId="aa646986-efcc-4950-9596-4287372ccecf" providerId="ADAL" clId="{467BF579-CECC-4B9A-B2D5-D5E93D173A38}" dt="2023-02-08T12:24:22.999" v="1194" actId="20577"/>
        <pc:sldMkLst>
          <pc:docMk/>
          <pc:sldMk cId="3143803710" sldId="275"/>
        </pc:sldMkLst>
        <pc:spChg chg="mod">
          <ac:chgData name="Roman Vlček" userId="aa646986-efcc-4950-9596-4287372ccecf" providerId="ADAL" clId="{467BF579-CECC-4B9A-B2D5-D5E93D173A38}" dt="2023-02-08T12:24:22.999" v="1194" actId="20577"/>
          <ac:spMkLst>
            <pc:docMk/>
            <pc:sldMk cId="3143803710" sldId="275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10:17:17.319" v="828"/>
          <ac:picMkLst>
            <pc:docMk/>
            <pc:sldMk cId="3143803710" sldId="275"/>
            <ac:picMk id="3" creationId="{FB8347C0-3D74-DFD1-7FA5-913E94B527B1}"/>
          </ac:picMkLst>
        </pc:picChg>
        <pc:picChg chg="del">
          <ac:chgData name="Roman Vlček" userId="aa646986-efcc-4950-9596-4287372ccecf" providerId="ADAL" clId="{467BF579-CECC-4B9A-B2D5-D5E93D173A38}" dt="2023-02-08T10:16:56.863" v="827" actId="478"/>
          <ac:picMkLst>
            <pc:docMk/>
            <pc:sldMk cId="3143803710" sldId="275"/>
            <ac:picMk id="2050" creationId="{1B3B8778-E811-4A2E-B5A3-13F1571A7BB9}"/>
          </ac:picMkLst>
        </pc:picChg>
      </pc:sldChg>
      <pc:sldChg chg="addSp delSp modSp mod modAnim">
        <pc:chgData name="Roman Vlček" userId="aa646986-efcc-4950-9596-4287372ccecf" providerId="ADAL" clId="{467BF579-CECC-4B9A-B2D5-D5E93D173A38}" dt="2023-02-22T11:02:30.618" v="1778" actId="20577"/>
        <pc:sldMkLst>
          <pc:docMk/>
          <pc:sldMk cId="1436872789" sldId="277"/>
        </pc:sldMkLst>
        <pc:spChg chg="mod">
          <ac:chgData name="Roman Vlček" userId="aa646986-efcc-4950-9596-4287372ccecf" providerId="ADAL" clId="{467BF579-CECC-4B9A-B2D5-D5E93D173A38}" dt="2023-02-22T11:02:30.618" v="1778" actId="20577"/>
          <ac:spMkLst>
            <pc:docMk/>
            <pc:sldMk cId="1436872789" sldId="277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10:25:27.921" v="1026" actId="1076"/>
          <ac:picMkLst>
            <pc:docMk/>
            <pc:sldMk cId="1436872789" sldId="277"/>
            <ac:picMk id="3" creationId="{F2E7068F-E9E4-BA95-EF50-4AA9AA737A1E}"/>
          </ac:picMkLst>
        </pc:picChg>
        <pc:picChg chg="del">
          <ac:chgData name="Roman Vlček" userId="aa646986-efcc-4950-9596-4287372ccecf" providerId="ADAL" clId="{467BF579-CECC-4B9A-B2D5-D5E93D173A38}" dt="2023-02-08T10:19:30.188" v="905" actId="478"/>
          <ac:picMkLst>
            <pc:docMk/>
            <pc:sldMk cId="1436872789" sldId="277"/>
            <ac:picMk id="2050" creationId="{1B3B8778-E811-4A2E-B5A3-13F1571A7BB9}"/>
          </ac:picMkLst>
        </pc:picChg>
      </pc:sldChg>
      <pc:sldChg chg="addSp delSp modSp mod delAnim modAnim">
        <pc:chgData name="Roman Vlček" userId="aa646986-efcc-4950-9596-4287372ccecf" providerId="ADAL" clId="{467BF579-CECC-4B9A-B2D5-D5E93D173A38}" dt="2023-02-08T12:13:38.567" v="1146" actId="1076"/>
        <pc:sldMkLst>
          <pc:docMk/>
          <pc:sldMk cId="1023211450" sldId="278"/>
        </pc:sldMkLst>
        <pc:spChg chg="mod">
          <ac:chgData name="Roman Vlček" userId="aa646986-efcc-4950-9596-4287372ccecf" providerId="ADAL" clId="{467BF579-CECC-4B9A-B2D5-D5E93D173A38}" dt="2023-02-08T12:13:38.567" v="1146" actId="1076"/>
          <ac:spMkLst>
            <pc:docMk/>
            <pc:sldMk cId="1023211450" sldId="278"/>
            <ac:spMk id="6" creationId="{26D60EE9-32F5-4B23-A9D5-732A7FCB60AC}"/>
          </ac:spMkLst>
        </pc:spChg>
        <pc:spChg chg="mod">
          <ac:chgData name="Roman Vlček" userId="aa646986-efcc-4950-9596-4287372ccecf" providerId="ADAL" clId="{467BF579-CECC-4B9A-B2D5-D5E93D173A38}" dt="2023-02-08T10:24:28.271" v="1002" actId="20577"/>
          <ac:spMkLst>
            <pc:docMk/>
            <pc:sldMk cId="1023211450" sldId="278"/>
            <ac:spMk id="8" creationId="{069993CF-1D9A-4683-8B73-C775F96114BB}"/>
          </ac:spMkLst>
        </pc:spChg>
        <pc:picChg chg="del">
          <ac:chgData name="Roman Vlček" userId="aa646986-efcc-4950-9596-4287372ccecf" providerId="ADAL" clId="{467BF579-CECC-4B9A-B2D5-D5E93D173A38}" dt="2023-02-08T10:19:23.249" v="904" actId="478"/>
          <ac:picMkLst>
            <pc:docMk/>
            <pc:sldMk cId="1023211450" sldId="278"/>
            <ac:picMk id="3" creationId="{A720F379-F357-40EB-9C2C-C7C0135516B7}"/>
          </ac:picMkLst>
        </pc:picChg>
        <pc:picChg chg="add mod">
          <ac:chgData name="Roman Vlček" userId="aa646986-efcc-4950-9596-4287372ccecf" providerId="ADAL" clId="{467BF579-CECC-4B9A-B2D5-D5E93D173A38}" dt="2023-02-08T10:23:49.772" v="978" actId="1076"/>
          <ac:picMkLst>
            <pc:docMk/>
            <pc:sldMk cId="1023211450" sldId="278"/>
            <ac:picMk id="4" creationId="{3AFF4419-6173-C9E7-332D-0CBF64408EC9}"/>
          </ac:picMkLst>
        </pc:picChg>
      </pc:sldChg>
      <pc:sldChg chg="addSp delSp modSp mod delAnim modAnim">
        <pc:chgData name="Roman Vlček" userId="aa646986-efcc-4950-9596-4287372ccecf" providerId="ADAL" clId="{467BF579-CECC-4B9A-B2D5-D5E93D173A38}" dt="2023-02-08T10:29:39.846" v="1051"/>
        <pc:sldMkLst>
          <pc:docMk/>
          <pc:sldMk cId="1314820528" sldId="279"/>
        </pc:sldMkLst>
        <pc:spChg chg="mod">
          <ac:chgData name="Roman Vlček" userId="aa646986-efcc-4950-9596-4287372ccecf" providerId="ADAL" clId="{467BF579-CECC-4B9A-B2D5-D5E93D173A38}" dt="2023-02-08T10:21:58.080" v="943" actId="20577"/>
          <ac:spMkLst>
            <pc:docMk/>
            <pc:sldMk cId="1314820528" sldId="279"/>
            <ac:spMk id="8" creationId="{069993CF-1D9A-4683-8B73-C775F96114BB}"/>
          </ac:spMkLst>
        </pc:spChg>
        <pc:picChg chg="del">
          <ac:chgData name="Roman Vlček" userId="aa646986-efcc-4950-9596-4287372ccecf" providerId="ADAL" clId="{467BF579-CECC-4B9A-B2D5-D5E93D173A38}" dt="2023-02-08T10:19:01.913" v="885" actId="478"/>
          <ac:picMkLst>
            <pc:docMk/>
            <pc:sldMk cId="1314820528" sldId="279"/>
            <ac:picMk id="3" creationId="{DC64EF38-A5E7-49B3-8910-A2C0F40FB7BD}"/>
          </ac:picMkLst>
        </pc:picChg>
        <pc:picChg chg="add mod">
          <ac:chgData name="Roman Vlček" userId="aa646986-efcc-4950-9596-4287372ccecf" providerId="ADAL" clId="{467BF579-CECC-4B9A-B2D5-D5E93D173A38}" dt="2023-02-08T10:22:53.695" v="964" actId="14100"/>
          <ac:picMkLst>
            <pc:docMk/>
            <pc:sldMk cId="1314820528" sldId="279"/>
            <ac:picMk id="4" creationId="{5CA8CB8F-BDC6-3B6A-AB9C-F12EA143573F}"/>
          </ac:picMkLst>
        </pc:picChg>
      </pc:sldChg>
      <pc:sldChg chg="addSp delSp modSp modAnim">
        <pc:chgData name="Roman Vlček" userId="aa646986-efcc-4950-9596-4287372ccecf" providerId="ADAL" clId="{467BF579-CECC-4B9A-B2D5-D5E93D173A38}" dt="2023-02-08T10:30:36.364" v="1055"/>
        <pc:sldMkLst>
          <pc:docMk/>
          <pc:sldMk cId="2899996032" sldId="280"/>
        </pc:sldMkLst>
        <pc:spChg chg="mod">
          <ac:chgData name="Roman Vlček" userId="aa646986-efcc-4950-9596-4287372ccecf" providerId="ADAL" clId="{467BF579-CECC-4B9A-B2D5-D5E93D173A38}" dt="2023-02-08T10:18:40.355" v="884" actId="20577"/>
          <ac:spMkLst>
            <pc:docMk/>
            <pc:sldMk cId="2899996032" sldId="280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10:18:20.630" v="840"/>
          <ac:picMkLst>
            <pc:docMk/>
            <pc:sldMk cId="2899996032" sldId="280"/>
            <ac:picMk id="3" creationId="{A5273568-1258-7BBC-CFB1-169489A06AB3}"/>
          </ac:picMkLst>
        </pc:picChg>
        <pc:picChg chg="del">
          <ac:chgData name="Roman Vlček" userId="aa646986-efcc-4950-9596-4287372ccecf" providerId="ADAL" clId="{467BF579-CECC-4B9A-B2D5-D5E93D173A38}" dt="2023-02-08T10:17:58.079" v="839" actId="478"/>
          <ac:picMkLst>
            <pc:docMk/>
            <pc:sldMk cId="2899996032" sldId="280"/>
            <ac:picMk id="7170" creationId="{D3EFBA50-4BC4-4EE2-AE46-E164243F98E3}"/>
          </ac:picMkLst>
        </pc:picChg>
      </pc:sldChg>
      <pc:sldChg chg="addSp delSp modSp mod modAnim">
        <pc:chgData name="Roman Vlček" userId="aa646986-efcc-4950-9596-4287372ccecf" providerId="ADAL" clId="{467BF579-CECC-4B9A-B2D5-D5E93D173A38}" dt="2023-02-08T12:24:02.614" v="1187" actId="790"/>
        <pc:sldMkLst>
          <pc:docMk/>
          <pc:sldMk cId="432087798" sldId="281"/>
        </pc:sldMkLst>
        <pc:spChg chg="mod">
          <ac:chgData name="Roman Vlček" userId="aa646986-efcc-4950-9596-4287372ccecf" providerId="ADAL" clId="{467BF579-CECC-4B9A-B2D5-D5E93D173A38}" dt="2023-02-08T12:09:52.820" v="1117" actId="20577"/>
          <ac:spMkLst>
            <pc:docMk/>
            <pc:sldMk cId="432087798" sldId="281"/>
            <ac:spMk id="2" creationId="{00000000-0000-0000-0000-000000000000}"/>
          </ac:spMkLst>
        </pc:spChg>
        <pc:graphicFrameChg chg="mod modGraphic">
          <ac:chgData name="Roman Vlček" userId="aa646986-efcc-4950-9596-4287372ccecf" providerId="ADAL" clId="{467BF579-CECC-4B9A-B2D5-D5E93D173A38}" dt="2023-02-08T12:24:02.614" v="1187" actId="790"/>
          <ac:graphicFrameMkLst>
            <pc:docMk/>
            <pc:sldMk cId="432087798" sldId="281"/>
            <ac:graphicFrameMk id="3" creationId="{E501C431-C8EF-4879-BA31-57F728770839}"/>
          </ac:graphicFrameMkLst>
        </pc:graphicFrameChg>
        <pc:picChg chg="add mod">
          <ac:chgData name="Roman Vlček" userId="aa646986-efcc-4950-9596-4287372ccecf" providerId="ADAL" clId="{467BF579-CECC-4B9A-B2D5-D5E93D173A38}" dt="2023-02-08T12:09:19.907" v="1112" actId="1076"/>
          <ac:picMkLst>
            <pc:docMk/>
            <pc:sldMk cId="432087798" sldId="281"/>
            <ac:picMk id="4" creationId="{2DA46B6F-695B-9E21-F881-632E648C82B3}"/>
          </ac:picMkLst>
        </pc:picChg>
        <pc:picChg chg="mod">
          <ac:chgData name="Roman Vlček" userId="aa646986-efcc-4950-9596-4287372ccecf" providerId="ADAL" clId="{467BF579-CECC-4B9A-B2D5-D5E93D173A38}" dt="2023-02-08T12:06:36.013" v="1085" actId="1076"/>
          <ac:picMkLst>
            <pc:docMk/>
            <pc:sldMk cId="432087798" sldId="281"/>
            <ac:picMk id="6" creationId="{88696F23-D2B4-499D-90AD-B6788FC17058}"/>
          </ac:picMkLst>
        </pc:picChg>
        <pc:picChg chg="add del mod">
          <ac:chgData name="Roman Vlček" userId="aa646986-efcc-4950-9596-4287372ccecf" providerId="ADAL" clId="{467BF579-CECC-4B9A-B2D5-D5E93D173A38}" dt="2023-02-08T12:09:22.780" v="1113" actId="478"/>
          <ac:picMkLst>
            <pc:docMk/>
            <pc:sldMk cId="432087798" sldId="281"/>
            <ac:picMk id="7" creationId="{D1261405-E7BA-6832-4DEC-FAF068F42C08}"/>
          </ac:picMkLst>
        </pc:picChg>
        <pc:picChg chg="del">
          <ac:chgData name="Roman Vlček" userId="aa646986-efcc-4950-9596-4287372ccecf" providerId="ADAL" clId="{467BF579-CECC-4B9A-B2D5-D5E93D173A38}" dt="2023-02-08T12:04:39.057" v="1077" actId="478"/>
          <ac:picMkLst>
            <pc:docMk/>
            <pc:sldMk cId="432087798" sldId="281"/>
            <ac:picMk id="8" creationId="{8A83335E-5920-4543-8603-63D3183758D3}"/>
          </ac:picMkLst>
        </pc:picChg>
        <pc:picChg chg="del">
          <ac:chgData name="Roman Vlček" userId="aa646986-efcc-4950-9596-4287372ccecf" providerId="ADAL" clId="{467BF579-CECC-4B9A-B2D5-D5E93D173A38}" dt="2023-02-08T12:07:01.903" v="1089" actId="478"/>
          <ac:picMkLst>
            <pc:docMk/>
            <pc:sldMk cId="432087798" sldId="281"/>
            <ac:picMk id="10" creationId="{D8C50869-7523-4545-A286-6A3F18C5BEC1}"/>
          </ac:picMkLst>
        </pc:picChg>
        <pc:picChg chg="add mod">
          <ac:chgData name="Roman Vlček" userId="aa646986-efcc-4950-9596-4287372ccecf" providerId="ADAL" clId="{467BF579-CECC-4B9A-B2D5-D5E93D173A38}" dt="2023-02-08T12:08:57.589" v="1102" actId="1076"/>
          <ac:picMkLst>
            <pc:docMk/>
            <pc:sldMk cId="432087798" sldId="281"/>
            <ac:picMk id="11" creationId="{FFC2738D-B7FB-2364-CB74-050DCE86D26B}"/>
          </ac:picMkLst>
        </pc:picChg>
        <pc:picChg chg="add mod">
          <ac:chgData name="Roman Vlček" userId="aa646986-efcc-4950-9596-4287372ccecf" providerId="ADAL" clId="{467BF579-CECC-4B9A-B2D5-D5E93D173A38}" dt="2023-02-08T12:09:35.622" v="1115" actId="1076"/>
          <ac:picMkLst>
            <pc:docMk/>
            <pc:sldMk cId="432087798" sldId="281"/>
            <ac:picMk id="12" creationId="{726C30CD-501A-884D-0699-0715F00C15D0}"/>
          </ac:picMkLst>
        </pc:picChg>
        <pc:picChg chg="del">
          <ac:chgData name="Roman Vlček" userId="aa646986-efcc-4950-9596-4287372ccecf" providerId="ADAL" clId="{467BF579-CECC-4B9A-B2D5-D5E93D173A38}" dt="2023-02-08T12:07:04" v="1090" actId="478"/>
          <ac:picMkLst>
            <pc:docMk/>
            <pc:sldMk cId="432087798" sldId="281"/>
            <ac:picMk id="13" creationId="{6BEE32CC-8791-415A-BBFC-92334DE7F774}"/>
          </ac:picMkLst>
        </pc:picChg>
        <pc:picChg chg="del">
          <ac:chgData name="Roman Vlček" userId="aa646986-efcc-4950-9596-4287372ccecf" providerId="ADAL" clId="{467BF579-CECC-4B9A-B2D5-D5E93D173A38}" dt="2023-02-08T12:07:06.107" v="1091" actId="478"/>
          <ac:picMkLst>
            <pc:docMk/>
            <pc:sldMk cId="432087798" sldId="281"/>
            <ac:picMk id="14" creationId="{4F9D817E-BBD3-4B82-980B-F85C84AB4B0F}"/>
          </ac:picMkLst>
        </pc:picChg>
        <pc:picChg chg="del">
          <ac:chgData name="Roman Vlček" userId="aa646986-efcc-4950-9596-4287372ccecf" providerId="ADAL" clId="{467BF579-CECC-4B9A-B2D5-D5E93D173A38}" dt="2023-02-08T12:04:41.460" v="1078" actId="478"/>
          <ac:picMkLst>
            <pc:docMk/>
            <pc:sldMk cId="432087798" sldId="281"/>
            <ac:picMk id="15" creationId="{094CC036-755B-4188-9FA6-BB72E4BBA54B}"/>
          </ac:picMkLst>
        </pc:picChg>
        <pc:picChg chg="del">
          <ac:chgData name="Roman Vlček" userId="aa646986-efcc-4950-9596-4287372ccecf" providerId="ADAL" clId="{467BF579-CECC-4B9A-B2D5-D5E93D173A38}" dt="2023-02-08T12:04:34.805" v="1076" actId="478"/>
          <ac:picMkLst>
            <pc:docMk/>
            <pc:sldMk cId="432087798" sldId="281"/>
            <ac:picMk id="16" creationId="{64713A26-6312-496B-9795-30E92A7515B4}"/>
          </ac:picMkLst>
        </pc:picChg>
        <pc:picChg chg="mod">
          <ac:chgData name="Roman Vlček" userId="aa646986-efcc-4950-9596-4287372ccecf" providerId="ADAL" clId="{467BF579-CECC-4B9A-B2D5-D5E93D173A38}" dt="2023-02-08T12:08:19.594" v="1097" actId="1076"/>
          <ac:picMkLst>
            <pc:docMk/>
            <pc:sldMk cId="432087798" sldId="281"/>
            <ac:picMk id="17" creationId="{2B102737-FFFC-4132-AAB9-0EFB148494BC}"/>
          </ac:picMkLst>
        </pc:picChg>
        <pc:picChg chg="add mod">
          <ac:chgData name="Roman Vlček" userId="aa646986-efcc-4950-9596-4287372ccecf" providerId="ADAL" clId="{467BF579-CECC-4B9A-B2D5-D5E93D173A38}" dt="2023-02-08T12:12:09.973" v="1135" actId="1076"/>
          <ac:picMkLst>
            <pc:docMk/>
            <pc:sldMk cId="432087798" sldId="281"/>
            <ac:picMk id="18" creationId="{20E94970-D9A1-1AF5-CC5C-3FBE615DAB88}"/>
          </ac:picMkLst>
        </pc:picChg>
        <pc:picChg chg="add mod">
          <ac:chgData name="Roman Vlček" userId="aa646986-efcc-4950-9596-4287372ccecf" providerId="ADAL" clId="{467BF579-CECC-4B9A-B2D5-D5E93D173A38}" dt="2023-02-08T12:13:03.917" v="1144" actId="1076"/>
          <ac:picMkLst>
            <pc:docMk/>
            <pc:sldMk cId="432087798" sldId="281"/>
            <ac:picMk id="19" creationId="{DC6FF915-01A9-FE41-B0EE-5CEB92005971}"/>
          </ac:picMkLst>
        </pc:picChg>
        <pc:picChg chg="add mod">
          <ac:chgData name="Roman Vlček" userId="aa646986-efcc-4950-9596-4287372ccecf" providerId="ADAL" clId="{467BF579-CECC-4B9A-B2D5-D5E93D173A38}" dt="2023-02-08T12:14:24.476" v="1155" actId="1076"/>
          <ac:picMkLst>
            <pc:docMk/>
            <pc:sldMk cId="432087798" sldId="281"/>
            <ac:picMk id="20" creationId="{EDC601C9-9455-B869-385B-EB800632944C}"/>
          </ac:picMkLst>
        </pc:picChg>
        <pc:picChg chg="add mod">
          <ac:chgData name="Roman Vlček" userId="aa646986-efcc-4950-9596-4287372ccecf" providerId="ADAL" clId="{467BF579-CECC-4B9A-B2D5-D5E93D173A38}" dt="2023-02-08T12:16:26.258" v="1167" actId="1076"/>
          <ac:picMkLst>
            <pc:docMk/>
            <pc:sldMk cId="432087798" sldId="281"/>
            <ac:picMk id="21" creationId="{158E0E85-C961-93C1-8E5D-E500057DC756}"/>
          </ac:picMkLst>
        </pc:picChg>
        <pc:picChg chg="mod">
          <ac:chgData name="Roman Vlček" userId="aa646986-efcc-4950-9596-4287372ccecf" providerId="ADAL" clId="{467BF579-CECC-4B9A-B2D5-D5E93D173A38}" dt="2023-02-08T12:06:29.220" v="1084" actId="1076"/>
          <ac:picMkLst>
            <pc:docMk/>
            <pc:sldMk cId="432087798" sldId="281"/>
            <ac:picMk id="22" creationId="{9CA3E381-B68F-4AAF-AAE9-6A63D446646A}"/>
          </ac:picMkLst>
        </pc:picChg>
        <pc:picChg chg="del">
          <ac:chgData name="Roman Vlček" userId="aa646986-efcc-4950-9596-4287372ccecf" providerId="ADAL" clId="{467BF579-CECC-4B9A-B2D5-D5E93D173A38}" dt="2023-02-08T12:06:58.588" v="1088" actId="478"/>
          <ac:picMkLst>
            <pc:docMk/>
            <pc:sldMk cId="432087798" sldId="281"/>
            <ac:picMk id="23" creationId="{3FE7F98E-AFB8-4AC9-8DA1-6A222E29A53A}"/>
          </ac:picMkLst>
        </pc:picChg>
        <pc:picChg chg="mod">
          <ac:chgData name="Roman Vlček" userId="aa646986-efcc-4950-9596-4287372ccecf" providerId="ADAL" clId="{467BF579-CECC-4B9A-B2D5-D5E93D173A38}" dt="2023-02-08T12:11:58.842" v="1134" actId="1076"/>
          <ac:picMkLst>
            <pc:docMk/>
            <pc:sldMk cId="432087798" sldId="281"/>
            <ac:picMk id="24" creationId="{E3958FC6-94E8-4E30-82D8-BC94E26FBA8E}"/>
          </ac:picMkLst>
        </pc:picChg>
      </pc:sldChg>
      <pc:sldChg chg="addSp delSp modSp mod">
        <pc:chgData name="Roman Vlček" userId="aa646986-efcc-4950-9596-4287372ccecf" providerId="ADAL" clId="{467BF579-CECC-4B9A-B2D5-D5E93D173A38}" dt="2023-02-08T16:41:19.727" v="1216" actId="20577"/>
        <pc:sldMkLst>
          <pc:docMk/>
          <pc:sldMk cId="4181716347" sldId="282"/>
        </pc:sldMkLst>
        <pc:spChg chg="mod">
          <ac:chgData name="Roman Vlček" userId="aa646986-efcc-4950-9596-4287372ccecf" providerId="ADAL" clId="{467BF579-CECC-4B9A-B2D5-D5E93D173A38}" dt="2023-02-08T12:36:26.128" v="1198" actId="20577"/>
          <ac:spMkLst>
            <pc:docMk/>
            <pc:sldMk cId="4181716347" sldId="282"/>
            <ac:spMk id="2" creationId="{A475A004-01CA-4C18-A767-AF481E61C0F2}"/>
          </ac:spMkLst>
        </pc:spChg>
        <pc:spChg chg="mod">
          <ac:chgData name="Roman Vlček" userId="aa646986-efcc-4950-9596-4287372ccecf" providerId="ADAL" clId="{467BF579-CECC-4B9A-B2D5-D5E93D173A38}" dt="2023-02-08T16:40:48.606" v="1204" actId="1076"/>
          <ac:spMkLst>
            <pc:docMk/>
            <pc:sldMk cId="4181716347" sldId="282"/>
            <ac:spMk id="3" creationId="{D1249408-00B6-4DA0-A8E9-A2FE3E995DD8}"/>
          </ac:spMkLst>
        </pc:spChg>
        <pc:spChg chg="mod">
          <ac:chgData name="Roman Vlček" userId="aa646986-efcc-4950-9596-4287372ccecf" providerId="ADAL" clId="{467BF579-CECC-4B9A-B2D5-D5E93D173A38}" dt="2023-02-08T16:41:19.727" v="1216" actId="20577"/>
          <ac:spMkLst>
            <pc:docMk/>
            <pc:sldMk cId="4181716347" sldId="282"/>
            <ac:spMk id="6" creationId="{A0662A2B-4A88-49F5-9BC6-55EE119C7FD4}"/>
          </ac:spMkLst>
        </pc:spChg>
        <pc:graphicFrameChg chg="add mod">
          <ac:chgData name="Roman Vlček" userId="aa646986-efcc-4950-9596-4287372ccecf" providerId="ADAL" clId="{467BF579-CECC-4B9A-B2D5-D5E93D173A38}" dt="2023-02-08T16:41:03.991" v="1207" actId="14100"/>
          <ac:graphicFrameMkLst>
            <pc:docMk/>
            <pc:sldMk cId="4181716347" sldId="282"/>
            <ac:graphicFrameMk id="5" creationId="{0C190DBE-FDDF-4E2C-87F3-4839D2FCE170}"/>
          </ac:graphicFrameMkLst>
        </pc:graphicFrameChg>
        <pc:graphicFrameChg chg="del">
          <ac:chgData name="Roman Vlček" userId="aa646986-efcc-4950-9596-4287372ccecf" providerId="ADAL" clId="{467BF579-CECC-4B9A-B2D5-D5E93D173A38}" dt="2023-02-08T16:39:41.516" v="1199" actId="478"/>
          <ac:graphicFrameMkLst>
            <pc:docMk/>
            <pc:sldMk cId="4181716347" sldId="282"/>
            <ac:graphicFrameMk id="7" creationId="{0C190DBE-FDDF-4E2C-87F3-4839D2FCE170}"/>
          </ac:graphicFrameMkLst>
        </pc:graphicFrameChg>
      </pc:sldChg>
      <pc:sldChg chg="del">
        <pc:chgData name="Roman Vlček" userId="aa646986-efcc-4950-9596-4287372ccecf" providerId="ADAL" clId="{467BF579-CECC-4B9A-B2D5-D5E93D173A38}" dt="2023-02-08T09:50:48.830" v="485" actId="2696"/>
        <pc:sldMkLst>
          <pc:docMk/>
          <pc:sldMk cId="558527495" sldId="283"/>
        </pc:sldMkLst>
      </pc:sldChg>
      <pc:sldChg chg="addSp delSp modSp mod ord">
        <pc:chgData name="Roman Vlček" userId="aa646986-efcc-4950-9596-4287372ccecf" providerId="ADAL" clId="{467BF579-CECC-4B9A-B2D5-D5E93D173A38}" dt="2023-02-08T12:35:50.175" v="1196"/>
        <pc:sldMkLst>
          <pc:docMk/>
          <pc:sldMk cId="2409633406" sldId="284"/>
        </pc:sldMkLst>
        <pc:spChg chg="add del mod">
          <ac:chgData name="Roman Vlček" userId="aa646986-efcc-4950-9596-4287372ccecf" providerId="ADAL" clId="{467BF579-CECC-4B9A-B2D5-D5E93D173A38}" dt="2023-02-03T12:36:55.229" v="7" actId="478"/>
          <ac:spMkLst>
            <pc:docMk/>
            <pc:sldMk cId="2409633406" sldId="284"/>
            <ac:spMk id="3" creationId="{46A4125C-AF13-86A2-1204-413559EF520C}"/>
          </ac:spMkLst>
        </pc:spChg>
        <pc:picChg chg="del">
          <ac:chgData name="Roman Vlček" userId="aa646986-efcc-4950-9596-4287372ccecf" providerId="ADAL" clId="{467BF579-CECC-4B9A-B2D5-D5E93D173A38}" dt="2023-02-03T12:36:49.434" v="6" actId="478"/>
          <ac:picMkLst>
            <pc:docMk/>
            <pc:sldMk cId="2409633406" sldId="284"/>
            <ac:picMk id="6" creationId="{FF5239B0-6409-4402-8B4D-6E7975D9A354}"/>
          </ac:picMkLst>
        </pc:picChg>
        <pc:picChg chg="add mod">
          <ac:chgData name="Roman Vlček" userId="aa646986-efcc-4950-9596-4287372ccecf" providerId="ADAL" clId="{467BF579-CECC-4B9A-B2D5-D5E93D173A38}" dt="2023-02-03T12:37:38.271" v="10" actId="14100"/>
          <ac:picMkLst>
            <pc:docMk/>
            <pc:sldMk cId="2409633406" sldId="284"/>
            <ac:picMk id="7" creationId="{0513F067-90A0-EC8F-103D-AE97DF56EA4B}"/>
          </ac:picMkLst>
        </pc:picChg>
      </pc:sldChg>
      <pc:sldChg chg="modSp add mod ord modAnim">
        <pc:chgData name="Roman Vlček" userId="aa646986-efcc-4950-9596-4287372ccecf" providerId="ADAL" clId="{467BF579-CECC-4B9A-B2D5-D5E93D173A38}" dt="2023-02-08T09:58:17.776" v="503"/>
        <pc:sldMkLst>
          <pc:docMk/>
          <pc:sldMk cId="2980515525" sldId="285"/>
        </pc:sldMkLst>
        <pc:spChg chg="mod">
          <ac:chgData name="Roman Vlček" userId="aa646986-efcc-4950-9596-4287372ccecf" providerId="ADAL" clId="{467BF579-CECC-4B9A-B2D5-D5E93D173A38}" dt="2023-02-08T09:50:34.270" v="484"/>
          <ac:spMkLst>
            <pc:docMk/>
            <pc:sldMk cId="2980515525" sldId="285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saoamc-my.sharepoint.com/personal/vlcek_sass-sk_sk/Documents/Dokumenty/SASS/Konferencie/2022/KI%20na%20Slovensku/Prezentacia/podklady202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saoamc-my.sharepoint.com/personal/vlcek_sass-sk_sk/Documents/Dokumenty/SASS/Konferencie/2022/KI%20na%20Slovensku/Prezentacia/podklady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2/KI%20na%20Slovensku/Prezentacia/podklady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2/KI%20na%20Slovensku/Prezentacia/podklady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2/KI%20na%20Slovensku/Prezentacia/podklady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2/KI%20na%20Slovensku/Prezentacia/podklady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Konferencie/2022/KI%20na%20Slovensku/Prezentacia/podklady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'Net sales'!$A$4:$A$8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'Net sales'!$J$4:$J$8</c:f>
              <c:numCache>
                <c:formatCode>#,##0.00</c:formatCode>
                <c:ptCount val="5"/>
                <c:pt idx="0">
                  <c:v>382926155.8242389</c:v>
                </c:pt>
                <c:pt idx="1">
                  <c:v>520917762.35704935</c:v>
                </c:pt>
                <c:pt idx="2">
                  <c:v>449387271.82242864</c:v>
                </c:pt>
                <c:pt idx="3">
                  <c:v>1512155177.1945858</c:v>
                </c:pt>
                <c:pt idx="4">
                  <c:v>464883671.05587697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C-4E0D-AD34-BF5BFE4238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8986479"/>
        <c:axId val="2078990639"/>
      </c:barChart>
      <c:catAx>
        <c:axId val="207898647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90639"/>
        <c:crosses val="autoZero"/>
        <c:auto val="1"/>
        <c:lblAlgn val="ctr"/>
        <c:lblOffset val="100"/>
        <c:noMultiLvlLbl val="0"/>
      </c:catAx>
      <c:valAx>
        <c:axId val="207899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86479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/>
                    <a:t>Milióny EUR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12456733396751E-2"/>
          <c:y val="0.1218998162807898"/>
          <c:w val="0.86357508653320658"/>
          <c:h val="0.839360437633377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99-4272-9E5A-55811005CD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99-4272-9E5A-55811005CD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99-4272-9E5A-55811005CD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99-4272-9E5A-55811005CD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99-4272-9E5A-55811005CD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99-4272-9E5A-55811005CD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99-4272-9E5A-55811005CD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999-4272-9E5A-55811005CDED}"/>
              </c:ext>
            </c:extLst>
          </c:dPt>
          <c:dLbls>
            <c:dLbl>
              <c:idx val="1"/>
              <c:layout>
                <c:manualLayout>
                  <c:x val="8.2824669727371403E-2"/>
                  <c:y val="7.12840254931133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99-4272-9E5A-55811005CDED}"/>
                </c:ext>
              </c:extLst>
            </c:dLbl>
            <c:dLbl>
              <c:idx val="2"/>
              <c:layout>
                <c:manualLayout>
                  <c:x val="6.3021588882366572E-2"/>
                  <c:y val="6.07950938364886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99-4272-9E5A-55811005CDED}"/>
                </c:ext>
              </c:extLst>
            </c:dLbl>
            <c:dLbl>
              <c:idx val="3"/>
              <c:layout>
                <c:manualLayout>
                  <c:x val="-2.2301164796559813E-2"/>
                  <c:y val="0.177138744797428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99-4272-9E5A-55811005CDED}"/>
                </c:ext>
              </c:extLst>
            </c:dLbl>
            <c:dLbl>
              <c:idx val="4"/>
              <c:layout>
                <c:manualLayout>
                  <c:x val="-4.7777350453301316E-2"/>
                  <c:y val="-4.60167978976435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99-4272-9E5A-55811005CDED}"/>
                </c:ext>
              </c:extLst>
            </c:dLbl>
            <c:dLbl>
              <c:idx val="5"/>
              <c:layout>
                <c:manualLayout>
                  <c:x val="1.7634905962478132E-3"/>
                  <c:y val="1.037017301749333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99-4272-9E5A-55811005CDED}"/>
                </c:ext>
              </c:extLst>
            </c:dLbl>
            <c:dLbl>
              <c:idx val="6"/>
              <c:layout>
                <c:manualLayout>
                  <c:x val="-7.3684234200802015E-2"/>
                  <c:y val="8.0104631395405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99-4272-9E5A-55811005CDE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AuM!$B$1:$I$1</c:f>
              <c:strCache>
                <c:ptCount val="8"/>
                <c:pt idx="0">
                  <c:v>Peňažné</c:v>
                </c:pt>
                <c:pt idx="1">
                  <c:v>Krátkodobých Investícií</c:v>
                </c:pt>
                <c:pt idx="2">
                  <c:v>Dlhopisové</c:v>
                </c:pt>
                <c:pt idx="3">
                  <c:v>Akciové</c:v>
                </c:pt>
                <c:pt idx="4">
                  <c:v>Zmiešané</c:v>
                </c:pt>
                <c:pt idx="5">
                  <c:v>Štruktúrované</c:v>
                </c:pt>
                <c:pt idx="6">
                  <c:v>Realitné</c:v>
                </c:pt>
                <c:pt idx="7">
                  <c:v>Alternatívnych Investícií</c:v>
                </c:pt>
              </c:strCache>
            </c:strRef>
          </c:cat>
          <c:val>
            <c:numRef>
              <c:f>AuM!$B$6:$I$6</c:f>
              <c:numCache>
                <c:formatCode>#,##0.00</c:formatCode>
                <c:ptCount val="8"/>
                <c:pt idx="0">
                  <c:v>27512017.940000001</c:v>
                </c:pt>
                <c:pt idx="1">
                  <c:v>490590401.86999995</c:v>
                </c:pt>
                <c:pt idx="2">
                  <c:v>1089131107.4112301</c:v>
                </c:pt>
                <c:pt idx="3">
                  <c:v>2828552922.7808108</c:v>
                </c:pt>
                <c:pt idx="4">
                  <c:v>4780419043.1361389</c:v>
                </c:pt>
                <c:pt idx="5">
                  <c:v>69559489</c:v>
                </c:pt>
                <c:pt idx="6">
                  <c:v>2350787134.0969348</c:v>
                </c:pt>
                <c:pt idx="7">
                  <c:v>26328152.890999999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999-4272-9E5A-55811005CD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4229683938253"/>
          <c:y val="5.2972658630941277E-2"/>
          <c:w val="0.61911748908647546"/>
          <c:h val="0.805943762361458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AuM!$A$5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AuM!$C$1:$H$1</c:f>
              <c:strCache>
                <c:ptCount val="6"/>
                <c:pt idx="0">
                  <c:v>Krátkodobých Investícií</c:v>
                </c:pt>
                <c:pt idx="1">
                  <c:v>Dlhopisové</c:v>
                </c:pt>
                <c:pt idx="2">
                  <c:v>Akciové</c:v>
                </c:pt>
                <c:pt idx="3">
                  <c:v>Zmiešané</c:v>
                </c:pt>
                <c:pt idx="4">
                  <c:v>Štruktúrované</c:v>
                </c:pt>
                <c:pt idx="5">
                  <c:v>Realitné</c:v>
                </c:pt>
              </c:strCache>
            </c:strRef>
          </c:cat>
          <c:val>
            <c:numRef>
              <c:f>AuM!$C$5:$H$5</c:f>
              <c:numCache>
                <c:formatCode>#,##0.00</c:formatCode>
                <c:ptCount val="6"/>
                <c:pt idx="0">
                  <c:v>502429066.36999995</c:v>
                </c:pt>
                <c:pt idx="1">
                  <c:v>1360710143.6245372</c:v>
                </c:pt>
                <c:pt idx="2">
                  <c:v>2789890284.2600584</c:v>
                </c:pt>
                <c:pt idx="3">
                  <c:v>5554744962.3342896</c:v>
                </c:pt>
                <c:pt idx="4">
                  <c:v>68637721</c:v>
                </c:pt>
                <c:pt idx="5">
                  <c:v>2158118590.9619827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C-44AE-A292-67AEAF0F7E67}"/>
            </c:ext>
          </c:extLst>
        </c:ser>
        <c:ser>
          <c:idx val="1"/>
          <c:order val="1"/>
          <c:tx>
            <c:strRef>
              <c:f>AuM!$A$6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AuM!$C$1:$H$1</c:f>
              <c:strCache>
                <c:ptCount val="6"/>
                <c:pt idx="0">
                  <c:v>Krátkodobých Investícií</c:v>
                </c:pt>
                <c:pt idx="1">
                  <c:v>Dlhopisové</c:v>
                </c:pt>
                <c:pt idx="2">
                  <c:v>Akciové</c:v>
                </c:pt>
                <c:pt idx="3">
                  <c:v>Zmiešané</c:v>
                </c:pt>
                <c:pt idx="4">
                  <c:v>Štruktúrované</c:v>
                </c:pt>
                <c:pt idx="5">
                  <c:v>Realitné</c:v>
                </c:pt>
              </c:strCache>
            </c:strRef>
          </c:cat>
          <c:val>
            <c:numRef>
              <c:f>AuM!$C$6:$H$6</c:f>
              <c:numCache>
                <c:formatCode>#,##0.00</c:formatCode>
                <c:ptCount val="6"/>
                <c:pt idx="0">
                  <c:v>490590401.86999995</c:v>
                </c:pt>
                <c:pt idx="1">
                  <c:v>1089131107.4112301</c:v>
                </c:pt>
                <c:pt idx="2">
                  <c:v>2828552922.7808108</c:v>
                </c:pt>
                <c:pt idx="3">
                  <c:v>4780419043.1361389</c:v>
                </c:pt>
                <c:pt idx="4">
                  <c:v>69559489</c:v>
                </c:pt>
                <c:pt idx="5">
                  <c:v>2350787134.0969348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C-44AE-A292-67AEAF0F7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0089471"/>
        <c:axId val="310090303"/>
      </c:barChart>
      <c:catAx>
        <c:axId val="310089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0090303"/>
        <c:crosses val="autoZero"/>
        <c:auto val="1"/>
        <c:lblAlgn val="ctr"/>
        <c:lblOffset val="100"/>
        <c:noMultiLvlLbl val="0"/>
      </c:catAx>
      <c:valAx>
        <c:axId val="310090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0089471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888027007776443"/>
          <c:y val="0.21819088071404327"/>
          <c:w val="0.16729522192625551"/>
          <c:h val="0.12565769972759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Výkonnosti fondov </a:t>
            </a:r>
            <a:r>
              <a:rPr lang="sk-SK" baseline="0"/>
              <a:t> v rokoch 2020 -</a:t>
            </a:r>
            <a:r>
              <a:rPr lang="sk-SK"/>
              <a:t>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Vykonnosti!$A$5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Vykonnosti!$B$2:$J$2</c:f>
              <c:strCache>
                <c:ptCount val="9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  <c:pt idx="8">
                  <c:v>1Y All</c:v>
                </c:pt>
              </c:strCache>
            </c:strRef>
          </c:cat>
          <c:val>
            <c:numRef>
              <c:f>Vykonnosti!$B$5:$J$5</c:f>
              <c:numCache>
                <c:formatCode>0.00</c:formatCode>
                <c:ptCount val="9"/>
                <c:pt idx="0">
                  <c:v>0.38529287301531856</c:v>
                </c:pt>
                <c:pt idx="1">
                  <c:v>0.40983217177416137</c:v>
                </c:pt>
                <c:pt idx="2">
                  <c:v>0.12598452969437027</c:v>
                </c:pt>
                <c:pt idx="3">
                  <c:v>6.5856857527136814</c:v>
                </c:pt>
                <c:pt idx="4">
                  <c:v>1.4307479254996935</c:v>
                </c:pt>
                <c:pt idx="5">
                  <c:v>-2.2826511867808055</c:v>
                </c:pt>
                <c:pt idx="6">
                  <c:v>2.5512762383782714</c:v>
                </c:pt>
                <c:pt idx="7">
                  <c:v>1.4054217483446112</c:v>
                </c:pt>
                <c:pt idx="8">
                  <c:v>2.1888409169586094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4-468A-8B9D-138788628EC0}"/>
            </c:ext>
          </c:extLst>
        </c:ser>
        <c:ser>
          <c:idx val="1"/>
          <c:order val="1"/>
          <c:tx>
            <c:strRef>
              <c:f>Vykonnosti!$A$6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Vykonnosti!$B$2:$J$2</c:f>
              <c:strCache>
                <c:ptCount val="9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  <c:pt idx="8">
                  <c:v>1Y All</c:v>
                </c:pt>
              </c:strCache>
            </c:strRef>
          </c:cat>
          <c:val>
            <c:numRef>
              <c:f>Vykonnosti!$B$6:$J$6</c:f>
              <c:numCache>
                <c:formatCode>0.00</c:formatCode>
                <c:ptCount val="9"/>
                <c:pt idx="0">
                  <c:v>-0.2473614344547834</c:v>
                </c:pt>
                <c:pt idx="1">
                  <c:v>0.65513050482418533</c:v>
                </c:pt>
                <c:pt idx="2">
                  <c:v>-1.128868784165542</c:v>
                </c:pt>
                <c:pt idx="3">
                  <c:v>24.098503050160282</c:v>
                </c:pt>
                <c:pt idx="4">
                  <c:v>6.7358918218204913</c:v>
                </c:pt>
                <c:pt idx="5">
                  <c:v>4.1720291998182919</c:v>
                </c:pt>
                <c:pt idx="6">
                  <c:v>3.3584762002495885</c:v>
                </c:pt>
                <c:pt idx="7">
                  <c:v>12.944062373570954</c:v>
                </c:pt>
                <c:pt idx="8">
                  <c:v>8.9672516028987062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4-468A-8B9D-138788628EC0}"/>
            </c:ext>
          </c:extLst>
        </c:ser>
        <c:ser>
          <c:idx val="2"/>
          <c:order val="2"/>
          <c:tx>
            <c:strRef>
              <c:f>Vykonnosti!$A$7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Vykonnosti!$B$2:$J$2</c:f>
              <c:strCache>
                <c:ptCount val="9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  <c:pt idx="8">
                  <c:v>1Y All</c:v>
                </c:pt>
              </c:strCache>
            </c:strRef>
          </c:cat>
          <c:val>
            <c:numRef>
              <c:f>Vykonnosti!$B$7:$J$7</c:f>
              <c:numCache>
                <c:formatCode>0.00</c:formatCode>
                <c:ptCount val="9"/>
                <c:pt idx="0">
                  <c:v>1.7741362190347649</c:v>
                </c:pt>
                <c:pt idx="1">
                  <c:v>-1.2187188881254751</c:v>
                </c:pt>
                <c:pt idx="2">
                  <c:v>-10.232922876885137</c:v>
                </c:pt>
                <c:pt idx="3">
                  <c:v>-17.027941621958803</c:v>
                </c:pt>
                <c:pt idx="4">
                  <c:v>-11.292324792786873</c:v>
                </c:pt>
                <c:pt idx="5">
                  <c:v>-8.6819310591351737</c:v>
                </c:pt>
                <c:pt idx="6">
                  <c:v>4.0656053061641719</c:v>
                </c:pt>
                <c:pt idx="7">
                  <c:v>3.0086380307599203</c:v>
                </c:pt>
                <c:pt idx="8">
                  <c:v>-8.9851100808981244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4-468A-8B9D-138788628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343903"/>
        <c:axId val="430329343"/>
      </c:barChart>
      <c:catAx>
        <c:axId val="4303439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9343"/>
        <c:crosses val="autoZero"/>
        <c:auto val="1"/>
        <c:lblAlgn val="ctr"/>
        <c:lblOffset val="100"/>
        <c:noMultiLvlLbl val="0"/>
      </c:catAx>
      <c:valAx>
        <c:axId val="4303293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439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Trojročné anualizované výkonnosti fondov </a:t>
            </a:r>
            <a:r>
              <a:rPr lang="sk-SK" baseline="0"/>
              <a:t> ku koncu </a:t>
            </a:r>
            <a:r>
              <a:rPr lang="sk-SK"/>
              <a:t>roka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Vykonnosti!$L$7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Vykonnosti!$M$2:$T$2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Vykonnosti!$M$7:$T$7</c:f>
              <c:numCache>
                <c:formatCode>0.00</c:formatCode>
                <c:ptCount val="8"/>
                <c:pt idx="0">
                  <c:v>0.68284144583269457</c:v>
                </c:pt>
                <c:pt idx="1">
                  <c:v>0.20332522887438642</c:v>
                </c:pt>
                <c:pt idx="2">
                  <c:v>-3.8222890953273922</c:v>
                </c:pt>
                <c:pt idx="3">
                  <c:v>3.0364129431904847</c:v>
                </c:pt>
                <c:pt idx="4">
                  <c:v>-1.2533966612550733</c:v>
                </c:pt>
                <c:pt idx="5">
                  <c:v>-1.6022103891626163</c:v>
                </c:pt>
                <c:pt idx="6">
                  <c:v>3.4034022155954768</c:v>
                </c:pt>
                <c:pt idx="7">
                  <c:v>5.8184859946630354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3-4F16-A100-89E64DE57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343903"/>
        <c:axId val="430329343"/>
      </c:barChart>
      <c:catAx>
        <c:axId val="4303439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9343"/>
        <c:crosses val="autoZero"/>
        <c:auto val="1"/>
        <c:lblAlgn val="ctr"/>
        <c:lblOffset val="100"/>
        <c:noMultiLvlLbl val="0"/>
      </c:catAx>
      <c:valAx>
        <c:axId val="4303293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439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974237024329587E-2"/>
          <c:y val="7.9920922465855179E-2"/>
          <c:w val="0.86158111031155615"/>
          <c:h val="0.87214978215290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'Net sales'!$A$8</c:f>
              <c:strCache>
                <c:ptCount val="1"/>
                <c:pt idx="0">
                  <c:v>2 022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'Net sales'!$B$1:$I$1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'Net sales'!$B$8:$I$8</c:f>
              <c:numCache>
                <c:formatCode>#,##0.00</c:formatCode>
                <c:ptCount val="8"/>
                <c:pt idx="0">
                  <c:v>12121928.410000002</c:v>
                </c:pt>
                <c:pt idx="1">
                  <c:v>-76943476.609999985</c:v>
                </c:pt>
                <c:pt idx="2">
                  <c:v>-56428353.526322939</c:v>
                </c:pt>
                <c:pt idx="3">
                  <c:v>540933286.88351154</c:v>
                </c:pt>
                <c:pt idx="4">
                  <c:v>-102303048.04575279</c:v>
                </c:pt>
                <c:pt idx="5">
                  <c:v>5503662</c:v>
                </c:pt>
                <c:pt idx="6">
                  <c:v>142608858.42199999</c:v>
                </c:pt>
                <c:pt idx="7">
                  <c:v>-609186.47755890002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3-46FB-861E-2AF5786E5CE5}"/>
            </c:ext>
          </c:extLst>
        </c:ser>
        <c:ser>
          <c:idx val="1"/>
          <c:order val="1"/>
          <c:tx>
            <c:strRef>
              <c:f>'Net sales'!$A$7</c:f>
              <c:strCache>
                <c:ptCount val="1"/>
                <c:pt idx="0">
                  <c:v>2 021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'Net sales'!$B$7:$H$7</c:f>
              <c:numCache>
                <c:formatCode>#,##0.00</c:formatCode>
                <c:ptCount val="7"/>
                <c:pt idx="0">
                  <c:v>2596271.0500000003</c:v>
                </c:pt>
                <c:pt idx="1">
                  <c:v>45963032.979999989</c:v>
                </c:pt>
                <c:pt idx="2">
                  <c:v>-215627214.03112191</c:v>
                </c:pt>
                <c:pt idx="3">
                  <c:v>654139378.80879641</c:v>
                </c:pt>
                <c:pt idx="4">
                  <c:v>829802103.33090854</c:v>
                </c:pt>
                <c:pt idx="5">
                  <c:v>-62125106</c:v>
                </c:pt>
                <c:pt idx="6">
                  <c:v>259601045.55000001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3-46FB-861E-2AF5786E5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988975"/>
        <c:axId val="2078990223"/>
      </c:barChart>
      <c:catAx>
        <c:axId val="207898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90223"/>
        <c:crosses val="autoZero"/>
        <c:auto val="1"/>
        <c:lblAlgn val="ctr"/>
        <c:lblOffset val="100"/>
        <c:noMultiLvlLbl val="0"/>
      </c:catAx>
      <c:valAx>
        <c:axId val="207899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88975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 sz="1200"/>
                    <a:t>Milióny EUR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48624452432419"/>
          <c:y val="0.1808621140682857"/>
          <c:w val="0.10372097519199307"/>
          <c:h val="0.15638409306252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AuM!$K$2:$K$6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AuM!$L$2:$L$6</c:f>
              <c:numCache>
                <c:formatCode>#,##0.00</c:formatCode>
                <c:ptCount val="5"/>
                <c:pt idx="0">
                  <c:v>8378.0703479641597</c:v>
                </c:pt>
                <c:pt idx="1">
                  <c:v>9603.6329968014452</c:v>
                </c:pt>
                <c:pt idx="2">
                  <c:v>10212.897386798806</c:v>
                </c:pt>
                <c:pt idx="3">
                  <c:v>12468.618417140868</c:v>
                </c:pt>
                <c:pt idx="4">
                  <c:v>11662.880269126115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6-4C42-B2CF-D99873FE46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330591"/>
        <c:axId val="430322687"/>
      </c:barChart>
      <c:catAx>
        <c:axId val="43033059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2687"/>
        <c:crossesAt val="0"/>
        <c:auto val="1"/>
        <c:lblAlgn val="ctr"/>
        <c:lblOffset val="100"/>
        <c:noMultiLvlLbl val="0"/>
      </c:catAx>
      <c:valAx>
        <c:axId val="430322687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30591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/>
                    <a:t>Miliardy</a:t>
                  </a:r>
                  <a:r>
                    <a:rPr lang="sk-SK" baseline="0"/>
                    <a:t> EUR</a:t>
                  </a:r>
                  <a:endParaRPr lang="sk-SK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v>Aktíva v OPF podľa domicilu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6C-4912-A7FE-C3D7310BC2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6C-4912-A7FE-C3D7310BC2B3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AuM!$B$27:$B$28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AuM!$C$27:$C$28</c:f>
              <c:numCache>
                <c:formatCode>#,##0.00</c:formatCode>
                <c:ptCount val="2"/>
                <c:pt idx="0">
                  <c:v>8795035332.9599991</c:v>
                </c:pt>
                <c:pt idx="1">
                  <c:v>2867844936.1700001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C-4912-A7FE-C3D7310BC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517010531911351E-2"/>
          <c:y val="0.26437494308069814"/>
          <c:w val="0.79832884813448945"/>
          <c:h val="0.63059309274165065"/>
        </c:manualLayout>
      </c:layout>
      <c:pie3DChart>
        <c:varyColors val="1"/>
        <c:ser>
          <c:idx val="0"/>
          <c:order val="0"/>
          <c:tx>
            <c:v>Aktíva v OPF podľa typu ponuky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E4-48DA-864E-9A67934691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E4-48DA-864E-9A679346916F}"/>
              </c:ext>
            </c:extLst>
          </c:dPt>
          <c:dLbls>
            <c:dLbl>
              <c:idx val="0"/>
              <c:layout>
                <c:manualLayout>
                  <c:x val="0.31141868512110726"/>
                  <c:y val="-9.10902362653003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E4-48DA-864E-9A679346916F}"/>
                </c:ext>
              </c:extLst>
            </c:dLbl>
            <c:dLbl>
              <c:idx val="1"/>
              <c:layout>
                <c:manualLayout>
                  <c:x val="-0.26528258362168394"/>
                  <c:y val="6.2624537432393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E4-48DA-864E-9A679346916F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AuM!$B$31:$B$32</c:f>
              <c:strCache>
                <c:ptCount val="2"/>
                <c:pt idx="0">
                  <c:v>Verejná</c:v>
                </c:pt>
                <c:pt idx="1">
                  <c:v>Neverejná</c:v>
                </c:pt>
              </c:strCache>
            </c:strRef>
          </c:cat>
          <c:val>
            <c:numRef>
              <c:f>AuM!$C$31:$C$32</c:f>
              <c:numCache>
                <c:formatCode>#,##0.00</c:formatCode>
                <c:ptCount val="2"/>
                <c:pt idx="0">
                  <c:v>11143075322.065557</c:v>
                </c:pt>
                <c:pt idx="1">
                  <c:v>519804947.06055987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4-48DA-864E-9A6793469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94795847212368E-2"/>
          <c:y val="0.23425799435187297"/>
          <c:w val="0.8998046020140319"/>
          <c:h val="0.6091074460703777"/>
        </c:manualLayout>
      </c:layout>
      <c:pie3DChart>
        <c:varyColors val="1"/>
        <c:ser>
          <c:idx val="0"/>
          <c:order val="0"/>
          <c:tx>
            <c:v>Počet OPF podľa domicilu</c:v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D5-4335-8FBD-B04E483D0F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D5-4335-8FBD-B04E483D0F85}"/>
              </c:ext>
            </c:extLst>
          </c:dPt>
          <c:dLbls>
            <c:dLbl>
              <c:idx val="0"/>
              <c:layout>
                <c:manualLayout>
                  <c:x val="0.16532103037293336"/>
                  <c:y val="4.55451181326501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D5-4335-8FBD-B04E483D0F85}"/>
                </c:ext>
              </c:extLst>
            </c:dLbl>
            <c:dLbl>
              <c:idx val="1"/>
              <c:layout>
                <c:manualLayout>
                  <c:x val="-9.9961553248750487E-2"/>
                  <c:y val="-6.8317677198975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D5-4335-8FBD-B04E483D0F85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AuM!$B$27:$B$28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AuM!$E$27:$E$28</c:f>
              <c:numCache>
                <c:formatCode>_-* #\ ##0_-;\-* #\ ##0_-;_-* "-"??_-;_-@_-</c:formatCode>
                <c:ptCount val="2"/>
                <c:pt idx="0">
                  <c:v>97</c:v>
                </c:pt>
                <c:pt idx="1">
                  <c:v>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D5-4335-8FBD-B04E483D0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Aktíva v OPF podľa </a:t>
            </a:r>
            <a:r>
              <a:rPr lang="en-GB"/>
              <a:t>legislat</a:t>
            </a:r>
            <a:r>
              <a:rPr lang="sk-SK"/>
              <a:t>ívneho</a:t>
            </a:r>
            <a:r>
              <a:rPr lang="sk-SK" baseline="0"/>
              <a:t> rámca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9131285059955"/>
          <c:y val="0.26437506584093728"/>
          <c:w val="0.79041737429880088"/>
          <c:h val="0.619783884828230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E6-4B2C-A5E8-CDF32A85F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E6-4B2C-A5E8-CDF32A85F5F8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AuM!$B$35:$B$36</c:f>
              <c:strCache>
                <c:ptCount val="2"/>
                <c:pt idx="0">
                  <c:v>UCITS</c:v>
                </c:pt>
                <c:pt idx="1">
                  <c:v>AIF</c:v>
                </c:pt>
              </c:strCache>
            </c:strRef>
          </c:cat>
          <c:val>
            <c:numRef>
              <c:f>AuM!$C$35:$C$36</c:f>
              <c:numCache>
                <c:formatCode>#,##0.00</c:formatCode>
                <c:ptCount val="2"/>
                <c:pt idx="0">
                  <c:v>8633078310.2981853</c:v>
                </c:pt>
                <c:pt idx="1">
                  <c:v>3029801958.8279352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E6-4B2C-A5E8-CDF32A85F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EAF3-6C15-470F-97A6-A29A694F4E97}" type="datetimeFigureOut">
              <a:rPr lang="sk-SK" smtClean="0"/>
              <a:t>22. 2. 2023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FE3D-07FF-4CCE-A21A-C824A03FAB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6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D4E07843-8678-4878-9E7A-FB691037F46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20" y="939433"/>
            <a:ext cx="3228360" cy="88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682BDE-AB4E-4084-8871-290D868DEFFC}" type="datetime1">
              <a:rPr lang="sk-SK" smtClean="0"/>
              <a:t>22. 2. 2023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1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326B1-FA01-47F1-B513-4BBE14A9712E}" type="datetime1">
              <a:rPr lang="sk-SK" smtClean="0"/>
              <a:t>22. 2. 2023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9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A2301C51-224A-4AB1-93F1-83EE2F3BAE1B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379330"/>
            <a:ext cx="125436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objekt pre číslo snímky 12">
            <a:extLst>
              <a:ext uri="{FF2B5EF4-FFF2-40B4-BE49-F238E27FC236}">
                <a16:creationId xmlns:a16="http://schemas.microsoft.com/office/drawing/2014/main" id="{E967AC27-401B-435E-B298-FE0A7128B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9DBCD5A-59EF-425C-AC8A-27967CFF5F7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635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7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6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1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12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A8B41-8BE2-4BDA-A3A5-9B1ACD0A1283}" type="datetime1">
              <a:rPr lang="sk-SK" smtClean="0"/>
              <a:t>22. 2. 2023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AD5F9-D3B5-46D7-8835-5E7DB99D6D6C}" type="datetime1">
              <a:rPr lang="sk-SK" smtClean="0"/>
              <a:t>22. 2. 2023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7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17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57" y="2384304"/>
            <a:ext cx="9144000" cy="1655762"/>
          </a:xfrm>
        </p:spPr>
        <p:txBody>
          <a:bodyPr>
            <a:normAutofit/>
          </a:bodyPr>
          <a:lstStyle/>
          <a:p>
            <a:r>
              <a:rPr lang="sk-SK" sz="4000" dirty="0"/>
              <a:t>Slovenský trh kolektívneho investovania v roku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F19465-B355-415A-9756-E3173A7B3F95}"/>
              </a:ext>
            </a:extLst>
          </p:cNvPr>
          <p:cNvSpPr txBox="1">
            <a:spLocks/>
          </p:cNvSpPr>
          <p:nvPr/>
        </p:nvSpPr>
        <p:spPr>
          <a:xfrm>
            <a:off x="1414096" y="43259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Top fond Slovakia 2022</a:t>
            </a:r>
          </a:p>
          <a:p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EF2C6E5-D921-471D-9BA8-B38AEBA91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48" y="-641981"/>
            <a:ext cx="2878325" cy="407098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B5B1B9-477F-43B7-8C88-CB8BC2D12BD3}"/>
              </a:ext>
            </a:extLst>
          </p:cNvPr>
          <p:cNvSpPr txBox="1">
            <a:spLocks/>
          </p:cNvSpPr>
          <p:nvPr/>
        </p:nvSpPr>
        <p:spPr>
          <a:xfrm>
            <a:off x="194897" y="5981699"/>
            <a:ext cx="3344007" cy="61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Roman Vlček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Výkonný riaditeľ a člen predstavenstva SASS</a:t>
            </a: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802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Fondy s najvyššími čistými predajmi v roku 2022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10</a:t>
            </a:fld>
            <a:endParaRPr lang="sk-SK" sz="1400" b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72BFCAB-8923-4BAC-B055-83A651294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2006D296-A3B0-4076-961F-67B1CA00A2AC}"/>
              </a:ext>
            </a:extLst>
          </p:cNvPr>
          <p:cNvSpPr txBox="1"/>
          <p:nvPr/>
        </p:nvSpPr>
        <p:spPr>
          <a:xfrm>
            <a:off x="1007036" y="5706035"/>
            <a:ext cx="4425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*Čisté predaje fondov, ktoré reportovali svoje výsledky k 31.12.2022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D35ED91E-ABF5-64A9-17D7-129CFD3D3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55138"/>
              </p:ext>
            </p:extLst>
          </p:nvPr>
        </p:nvGraphicFramePr>
        <p:xfrm>
          <a:off x="1007036" y="1784658"/>
          <a:ext cx="10346764" cy="1991156"/>
        </p:xfrm>
        <a:graphic>
          <a:graphicData uri="http://schemas.openxmlformats.org/drawingml/2006/table">
            <a:tbl>
              <a:tblPr/>
              <a:tblGrid>
                <a:gridCol w="3090141">
                  <a:extLst>
                    <a:ext uri="{9D8B030D-6E8A-4147-A177-3AD203B41FA5}">
                      <a16:colId xmlns:a16="http://schemas.microsoft.com/office/drawing/2014/main" val="1303908866"/>
                    </a:ext>
                  </a:extLst>
                </a:gridCol>
                <a:gridCol w="1770755">
                  <a:extLst>
                    <a:ext uri="{9D8B030D-6E8A-4147-A177-3AD203B41FA5}">
                      <a16:colId xmlns:a16="http://schemas.microsoft.com/office/drawing/2014/main" val="3648783614"/>
                    </a:ext>
                  </a:extLst>
                </a:gridCol>
                <a:gridCol w="1979079">
                  <a:extLst>
                    <a:ext uri="{9D8B030D-6E8A-4147-A177-3AD203B41FA5}">
                      <a16:colId xmlns:a16="http://schemas.microsoft.com/office/drawing/2014/main" val="532820768"/>
                    </a:ext>
                  </a:extLst>
                </a:gridCol>
                <a:gridCol w="1857557">
                  <a:extLst>
                    <a:ext uri="{9D8B030D-6E8A-4147-A177-3AD203B41FA5}">
                      <a16:colId xmlns:a16="http://schemas.microsoft.com/office/drawing/2014/main" val="1683532694"/>
                    </a:ext>
                  </a:extLst>
                </a:gridCol>
                <a:gridCol w="1649232">
                  <a:extLst>
                    <a:ext uri="{9D8B030D-6E8A-4147-A177-3AD203B41FA5}">
                      <a16:colId xmlns:a16="http://schemas.microsoft.com/office/drawing/2014/main" val="4276239666"/>
                    </a:ext>
                  </a:extLst>
                </a:gridCol>
              </a:tblGrid>
              <a:tr h="67123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Čisté predaje 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Čistý predaja najpredávanejšieho fondu 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fondov s kladnými predajmi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11702"/>
                  </a:ext>
                </a:extLst>
              </a:tr>
              <a:tr h="21841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-116 836 305,99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49 743 959,19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93341"/>
                  </a:ext>
                </a:extLst>
              </a:tr>
              <a:tr h="21841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541 855 264,86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149 262 622,80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742557"/>
                  </a:ext>
                </a:extLst>
              </a:tr>
              <a:tr h="22251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Konzervatívne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-192 883 725,88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18 604 316,00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66447"/>
                  </a:ext>
                </a:extLst>
              </a:tr>
              <a:tr h="21841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Dynamické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122 118 054,13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31 838 019,07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19475"/>
                  </a:ext>
                </a:extLst>
              </a:tr>
              <a:tr h="22374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141 999 671,94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55 582 715,29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736218"/>
                  </a:ext>
                </a:extLst>
              </a:tr>
              <a:tr h="21841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496 252 959,06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149 262 622,80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095974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8B8FE0CC-AFD9-1A8F-5B57-4E87646B5FD0}"/>
              </a:ext>
            </a:extLst>
          </p:cNvPr>
          <p:cNvSpPr txBox="1"/>
          <p:nvPr/>
        </p:nvSpPr>
        <p:spPr>
          <a:xfrm>
            <a:off x="971178" y="4441078"/>
            <a:ext cx="1044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Celkový počet fondov oproti roku 2021 narástol o 149, počet fondov s kladnými predajmi klesol o 39</a:t>
            </a:r>
          </a:p>
        </p:txBody>
      </p:sp>
    </p:spTree>
    <p:extLst>
      <p:ext uri="{BB962C8B-B14F-4D97-AF65-F5344CB8AC3E}">
        <p14:creationId xmlns:p14="http://schemas.microsoft.com/office/powerpoint/2010/main" val="33361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Dlhopisové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11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Asset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BOND USA CORPORATE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/>
              <a:t>49 743 959</a:t>
            </a:r>
            <a:r>
              <a:rPr lang="sk-SK" sz="1400" b="1" dirty="0"/>
              <a:t> 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28"/>
            <a:ext cx="1800000" cy="7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konzervatívne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12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KBC </a:t>
            </a: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Horizon Start 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100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18 604 316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074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3BA5A345-A56B-56FD-712A-D407DCE9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09" y="2913529"/>
            <a:ext cx="936000" cy="11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dynamické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13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738640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Management Slovakia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AM Slovakia - Dynamické portfólio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31 838 019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3337B98-183D-44D0-8112-B5CD158D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9" y="3152076"/>
            <a:ext cx="18000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Realitné fondy a fondy alternatívnych investícií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14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646861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latin typeface="+mn-lt"/>
              </a:rPr>
              <a:t>PARTNERS </a:t>
            </a:r>
            <a:r>
              <a:rPr lang="en-GB" sz="2200" b="1" dirty="0">
                <a:latin typeface="+mn-lt"/>
              </a:rPr>
              <a:t>Asset</a:t>
            </a:r>
            <a:r>
              <a:rPr lang="sk-SK" sz="2200" b="1" dirty="0">
                <a:latin typeface="+mn-lt"/>
              </a:rPr>
              <a:t>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latin typeface="+mn-lt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PARTNERS Fond 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realitných investícií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55 582 715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 descr="PARTNERS ASSET MANAGEMENT, správ. spol., a. s.">
            <a:extLst>
              <a:ext uri="{FF2B5EF4-FFF2-40B4-BE49-F238E27FC236}">
                <a16:creationId xmlns:a16="http://schemas.microsoft.com/office/drawing/2014/main" id="{C4E9B7A7-2AA6-736F-1A51-AC0348C0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3129487"/>
            <a:ext cx="1800000" cy="79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5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Akciové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15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1277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 Management SLSP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 SLSP Fond maximalizovaných výnosov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149 262 623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7128"/>
            <a:ext cx="1800000" cy="7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Nový podielový fond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16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KBC </a:t>
            </a: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Horizon Start 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100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18 604 316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074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3BA5A345-A56B-56FD-712A-D407DCE9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09" y="2913529"/>
            <a:ext cx="936000" cy="11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Fondy </a:t>
            </a:r>
            <a:r>
              <a:rPr lang="sk-SK" sz="24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 najlepším výnosom a rizikom </a:t>
            </a:r>
            <a:r>
              <a:rPr lang="sk-SK" sz="2400" b="1" dirty="0"/>
              <a:t>v roku 2022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17</a:t>
            </a:fld>
            <a:endParaRPr lang="sk-SK" sz="1400" b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3C7D186-BFB2-4435-B446-88A7D1006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2D4A5E97-EEE4-4318-B864-BA51E0D1B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78802"/>
              </p:ext>
            </p:extLst>
          </p:nvPr>
        </p:nvGraphicFramePr>
        <p:xfrm>
          <a:off x="953053" y="1811343"/>
          <a:ext cx="10153935" cy="2316670"/>
        </p:xfrm>
        <a:graphic>
          <a:graphicData uri="http://schemas.openxmlformats.org/drawingml/2006/table">
            <a:tbl>
              <a:tblPr/>
              <a:tblGrid>
                <a:gridCol w="2657942">
                  <a:extLst>
                    <a:ext uri="{9D8B030D-6E8A-4147-A177-3AD203B41FA5}">
                      <a16:colId xmlns:a16="http://schemas.microsoft.com/office/drawing/2014/main" val="3153076538"/>
                    </a:ext>
                  </a:extLst>
                </a:gridCol>
                <a:gridCol w="1523090">
                  <a:extLst>
                    <a:ext uri="{9D8B030D-6E8A-4147-A177-3AD203B41FA5}">
                      <a16:colId xmlns:a16="http://schemas.microsoft.com/office/drawing/2014/main" val="4235934513"/>
                    </a:ext>
                  </a:extLst>
                </a:gridCol>
                <a:gridCol w="1702277">
                  <a:extLst>
                    <a:ext uri="{9D8B030D-6E8A-4147-A177-3AD203B41FA5}">
                      <a16:colId xmlns:a16="http://schemas.microsoft.com/office/drawing/2014/main" val="375080469"/>
                    </a:ext>
                  </a:extLst>
                </a:gridCol>
                <a:gridCol w="1597752">
                  <a:extLst>
                    <a:ext uri="{9D8B030D-6E8A-4147-A177-3AD203B41FA5}">
                      <a16:colId xmlns:a16="http://schemas.microsoft.com/office/drawing/2014/main" val="4098300468"/>
                    </a:ext>
                  </a:extLst>
                </a:gridCol>
                <a:gridCol w="1418565">
                  <a:extLst>
                    <a:ext uri="{9D8B030D-6E8A-4147-A177-3AD203B41FA5}">
                      <a16:colId xmlns:a16="http://schemas.microsoft.com/office/drawing/2014/main" val="3994207915"/>
                    </a:ext>
                  </a:extLst>
                </a:gridCol>
                <a:gridCol w="1254309">
                  <a:extLst>
                    <a:ext uri="{9D8B030D-6E8A-4147-A177-3AD203B41FA5}">
                      <a16:colId xmlns:a16="http://schemas.microsoft.com/office/drawing/2014/main" val="967684323"/>
                    </a:ext>
                  </a:extLst>
                </a:gridCol>
              </a:tblGrid>
              <a:tr h="77066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Aktíva v SR 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*Počet klasifikovaných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Trojročný anualizovaný výnos víťaza (%)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Priemerná ročná volatilita víťaza (%)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184994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1 607 233 527,22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2687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2 828 552 922,78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17,66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305008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Konzervatívne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2 367 254 892,81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79168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Dynamické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2 482 723 639,33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49947"/>
                  </a:ext>
                </a:extLst>
              </a:tr>
              <a:tr h="26103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2 377 115 286,99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21502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11 662 880 269,13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48174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CC5E3270-F1B3-F908-E8BB-3BC9EE46450D}"/>
              </a:ext>
            </a:extLst>
          </p:cNvPr>
          <p:cNvSpPr txBox="1"/>
          <p:nvPr/>
        </p:nvSpPr>
        <p:spPr>
          <a:xfrm>
            <a:off x="875553" y="4628127"/>
            <a:ext cx="1044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Celkový klasifikovaných fondov oproti roku 2021 narástol o 57, čo predstavuje nárast o 36,5%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3971E03-AAF4-7AA1-C3C8-D896CD001CA2}"/>
              </a:ext>
            </a:extLst>
          </p:cNvPr>
          <p:cNvSpPr txBox="1"/>
          <p:nvPr/>
        </p:nvSpPr>
        <p:spPr>
          <a:xfrm>
            <a:off x="875553" y="5678664"/>
            <a:ext cx="7781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*Klasifikovali sa fondy, ktoré mali k 31.12.2022 minimálne 3-ročnú históriu a objem klientskych investícií aspoň 3 mil. EUR </a:t>
            </a:r>
          </a:p>
        </p:txBody>
      </p:sp>
    </p:spTree>
    <p:extLst>
      <p:ext uri="{BB962C8B-B14F-4D97-AF65-F5344CB8AC3E}">
        <p14:creationId xmlns:p14="http://schemas.microsoft.com/office/powerpoint/2010/main" val="63601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Dlhopisové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18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260814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365.invest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 stabilných výnosov - 365.invest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2,19%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FB8347C0-3D74-DFD1-7FA5-913E94B5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26" y="2989975"/>
            <a:ext cx="1800000" cy="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konzervatívne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19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J&amp;T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Investičná spoločnosť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J&amp;T PROFIT EUR zmiešaný 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3,11%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 descr="J&amp;T INVESTIČNÁ SPOLOČNOSŤ, správ. spol., a.s.">
            <a:extLst>
              <a:ext uri="{FF2B5EF4-FFF2-40B4-BE49-F238E27FC236}">
                <a16:creationId xmlns:a16="http://schemas.microsoft.com/office/drawing/2014/main" id="{F2E7068F-E9E4-BA95-EF50-4AA9AA73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8271"/>
            <a:ext cx="2160000" cy="571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8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čistých predajov otvorených podielových fondoch v SR v rokoch 2018 - 2022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</a:t>
            </a:fld>
            <a:endParaRPr lang="sk-SK" sz="1400" b="0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BBE06AFA-CCD8-4439-B87E-FCBC3FE5B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028593"/>
              </p:ext>
            </p:extLst>
          </p:nvPr>
        </p:nvGraphicFramePr>
        <p:xfrm>
          <a:off x="937930" y="2058566"/>
          <a:ext cx="4946259" cy="350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111C201C-C408-C33F-DD2A-F41FAD6C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73955"/>
              </p:ext>
            </p:extLst>
          </p:nvPr>
        </p:nvGraphicFramePr>
        <p:xfrm>
          <a:off x="6586817" y="1973401"/>
          <a:ext cx="4273924" cy="1832114"/>
        </p:xfrm>
        <a:graphic>
          <a:graphicData uri="http://schemas.openxmlformats.org/drawingml/2006/table">
            <a:tbl>
              <a:tblPr/>
              <a:tblGrid>
                <a:gridCol w="1653122">
                  <a:extLst>
                    <a:ext uri="{9D8B030D-6E8A-4147-A177-3AD203B41FA5}">
                      <a16:colId xmlns:a16="http://schemas.microsoft.com/office/drawing/2014/main" val="3601625333"/>
                    </a:ext>
                  </a:extLst>
                </a:gridCol>
                <a:gridCol w="1370881">
                  <a:extLst>
                    <a:ext uri="{9D8B030D-6E8A-4147-A177-3AD203B41FA5}">
                      <a16:colId xmlns:a16="http://schemas.microsoft.com/office/drawing/2014/main" val="2353183514"/>
                    </a:ext>
                  </a:extLst>
                </a:gridCol>
                <a:gridCol w="1249921">
                  <a:extLst>
                    <a:ext uri="{9D8B030D-6E8A-4147-A177-3AD203B41FA5}">
                      <a16:colId xmlns:a16="http://schemas.microsoft.com/office/drawing/2014/main" val="3935095997"/>
                    </a:ext>
                  </a:extLst>
                </a:gridCol>
              </a:tblGrid>
              <a:tr h="52017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Čisté predaje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377800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382,93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89315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520,92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+ 36,04%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654796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449,39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-13,73%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77808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1 512,16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+ 236,49%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48542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464,88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-69,26%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08692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8AA85CAB-88E4-F792-A46F-57A5E53C619D}"/>
              </a:ext>
            </a:extLst>
          </p:cNvPr>
          <p:cNvSpPr txBox="1"/>
          <p:nvPr/>
        </p:nvSpPr>
        <p:spPr>
          <a:xfrm>
            <a:off x="6586817" y="4454739"/>
            <a:ext cx="4473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Čisté predaje v otvorených podielových fondoch napriek výraznému medziročnému poklesu sa udržali kladné a na úrovni dlhodobého priemeru.</a:t>
            </a:r>
          </a:p>
        </p:txBody>
      </p:sp>
    </p:spTree>
    <p:extLst>
      <p:ext uri="{BB962C8B-B14F-4D97-AF65-F5344CB8AC3E}">
        <p14:creationId xmlns:p14="http://schemas.microsoft.com/office/powerpoint/2010/main" val="3564214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Zmiešané a štruktúrované fondy - dynamické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20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90487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1" y="1898040"/>
            <a:ext cx="5790301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/>
              <a:t>UNIQA Investiční </a:t>
            </a:r>
            <a:r>
              <a:rPr lang="sk-SK" sz="2200" b="1" dirty="0" err="1"/>
              <a:t>společnost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UNIQA Selection Opportunities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3,08%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4" name="Obrázok 3" descr="UNIQA investiční společnost, a.s., organizačná zložka Slovensko">
            <a:extLst>
              <a:ext uri="{FF2B5EF4-FFF2-40B4-BE49-F238E27FC236}">
                <a16:creationId xmlns:a16="http://schemas.microsoft.com/office/drawing/2014/main" id="{3AFF4419-6173-C9E7-332D-0CBF6440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6" y="3021438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2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Realitné fondy a fondy alternatívnych investícií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21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IAD </a:t>
            </a: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Investments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IAD - Korunový realitný fond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5,53%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4" name="Obrázok 3" descr="IAD Investments, správ. spol., a. s.">
            <a:extLst>
              <a:ext uri="{FF2B5EF4-FFF2-40B4-BE49-F238E27FC236}">
                <a16:creationId xmlns:a16="http://schemas.microsoft.com/office/drawing/2014/main" id="{5CA8CB8F-BDC6-3B6A-AB9C-F12EA1435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52" y="3008115"/>
            <a:ext cx="1548000" cy="100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Akciové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22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KBC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KBC </a:t>
            </a: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Equity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Fund Pharma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9,35% </a:t>
            </a:r>
            <a:r>
              <a:rPr lang="sk-SK" sz="2200" b="1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p.a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A5273568-1258-7BBC-CFB1-169489A0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09" y="2913529"/>
            <a:ext cx="936000" cy="11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Prehľad víťazov – Top Fond Slovakia 2022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74547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23</a:t>
            </a:fld>
            <a:endParaRPr lang="sk-SK" sz="1400" b="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501C431-C8EF-4879-BA31-57F728770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37101"/>
              </p:ext>
            </p:extLst>
          </p:nvPr>
        </p:nvGraphicFramePr>
        <p:xfrm>
          <a:off x="900953" y="1673134"/>
          <a:ext cx="10524565" cy="4287295"/>
        </p:xfrm>
        <a:graphic>
          <a:graphicData uri="http://schemas.openxmlformats.org/drawingml/2006/table">
            <a:tbl>
              <a:tblPr/>
              <a:tblGrid>
                <a:gridCol w="2408979">
                  <a:extLst>
                    <a:ext uri="{9D8B030D-6E8A-4147-A177-3AD203B41FA5}">
                      <a16:colId xmlns:a16="http://schemas.microsoft.com/office/drawing/2014/main" val="2434023993"/>
                    </a:ext>
                  </a:extLst>
                </a:gridCol>
                <a:gridCol w="1375028">
                  <a:extLst>
                    <a:ext uri="{9D8B030D-6E8A-4147-A177-3AD203B41FA5}">
                      <a16:colId xmlns:a16="http://schemas.microsoft.com/office/drawing/2014/main" val="3254263293"/>
                    </a:ext>
                  </a:extLst>
                </a:gridCol>
                <a:gridCol w="2879120">
                  <a:extLst>
                    <a:ext uri="{9D8B030D-6E8A-4147-A177-3AD203B41FA5}">
                      <a16:colId xmlns:a16="http://schemas.microsoft.com/office/drawing/2014/main" val="2882447174"/>
                    </a:ext>
                  </a:extLst>
                </a:gridCol>
                <a:gridCol w="1142726">
                  <a:extLst>
                    <a:ext uri="{9D8B030D-6E8A-4147-A177-3AD203B41FA5}">
                      <a16:colId xmlns:a16="http://schemas.microsoft.com/office/drawing/2014/main" val="1843692897"/>
                    </a:ext>
                  </a:extLst>
                </a:gridCol>
                <a:gridCol w="2718712">
                  <a:extLst>
                    <a:ext uri="{9D8B030D-6E8A-4147-A177-3AD203B41FA5}">
                      <a16:colId xmlns:a16="http://schemas.microsoft.com/office/drawing/2014/main" val="2601483539"/>
                    </a:ext>
                  </a:extLst>
                </a:gridCol>
              </a:tblGrid>
              <a:tr h="615476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Čisté predaje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Výnos - riziko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78129"/>
                  </a:ext>
                </a:extLst>
              </a:tr>
              <a:tr h="594439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Novinka roka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 Start </a:t>
                      </a: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9884295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ERSTE BOND USA CORPORATE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 stabilných výnosov - 365.invest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779134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Zmiešané a štruktúrované konzervatívne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 Start </a:t>
                      </a: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J&amp;T PROFIT EUR zmiešaný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9491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Zmiešané a štruktúrované dynamické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Eurizon AM Slovakia - Dynamické portfólio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UNIQA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Opportunities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55484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 Fond realitných investícií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IAD - Korunový realitný fond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548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 SLSP Fond maximalizovaných výnosov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KBC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Equity</a:t>
                      </a: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 Pharma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85384"/>
                  </a:ext>
                </a:extLst>
              </a:tr>
            </a:tbl>
          </a:graphicData>
        </a:graphic>
      </p:graphicFrame>
      <p:pic>
        <p:nvPicPr>
          <p:cNvPr id="17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2B102737-FFFC-4132-AAB9-0EFB1484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8" y="5400023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9CA3E381-B68F-4AAF-AAE9-6A63D446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8" y="3080555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8696F23-D2B4-499D-90AD-B6788FC17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72" y="4229982"/>
            <a:ext cx="1103956" cy="339679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E3958FC6-94E8-4E30-82D8-BC94E26FB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187" y="3054441"/>
            <a:ext cx="749873" cy="365792"/>
          </a:xfrm>
          <a:prstGeom prst="rect">
            <a:avLst/>
          </a:prstGeom>
        </p:spPr>
      </p:pic>
      <p:pic>
        <p:nvPicPr>
          <p:cNvPr id="4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2DA46B6F-695B-9E21-F881-632E648C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80" y="2341542"/>
            <a:ext cx="474030" cy="6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 descr="PARTNERS ASSET MANAGEMENT, správ. spol., a. s.">
            <a:extLst>
              <a:ext uri="{FF2B5EF4-FFF2-40B4-BE49-F238E27FC236}">
                <a16:creationId xmlns:a16="http://schemas.microsoft.com/office/drawing/2014/main" id="{FFC2738D-B7FB-2364-CB74-050DCE86D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39" y="4810100"/>
            <a:ext cx="956420" cy="42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726C30CD-501A-884D-0699-0715F00C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80" y="3490969"/>
            <a:ext cx="474030" cy="6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20E94970-D9A1-1AF5-CC5C-3FBE615DA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08" y="5339287"/>
            <a:ext cx="474030" cy="6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ok 18" descr="IAD Investments, správ. spol., a. s.">
            <a:extLst>
              <a:ext uri="{FF2B5EF4-FFF2-40B4-BE49-F238E27FC236}">
                <a16:creationId xmlns:a16="http://schemas.microsoft.com/office/drawing/2014/main" id="{DC6FF915-01A9-FE41-B0EE-5CEB92005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43" y="4810100"/>
            <a:ext cx="648955" cy="42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 descr="UNIQA investiční společnost, a.s., organizačná zložka Slovensko">
            <a:extLst>
              <a:ext uri="{FF2B5EF4-FFF2-40B4-BE49-F238E27FC236}">
                <a16:creationId xmlns:a16="http://schemas.microsoft.com/office/drawing/2014/main" id="{EDC601C9-9455-B869-385B-EB800632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24" y="4158972"/>
            <a:ext cx="544197" cy="54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ok 20" descr="J&amp;T INVESTIČNÁ SPOLOČNOSŤ, správ. spol., a.s.">
            <a:extLst>
              <a:ext uri="{FF2B5EF4-FFF2-40B4-BE49-F238E27FC236}">
                <a16:creationId xmlns:a16="http://schemas.microsoft.com/office/drawing/2014/main" id="{158E0E85-C961-93C1-8E5D-E500057DC7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59" y="3585281"/>
            <a:ext cx="1590812" cy="420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08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DFC1DD-9C27-4D7C-B116-25A673AD0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DBCD5A-59EF-425C-AC8A-27967CFF5F76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513F067-90A0-EC8F-103D-AE97DF56E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954" y="0"/>
            <a:ext cx="15283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3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Čisté predaje fondov v rokoch 2022 a 2021 podľa triedy aktív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3</a:t>
            </a:fld>
            <a:endParaRPr 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9E8C4D6-7D0F-4033-97AB-3E0D0F5EB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30344"/>
              </p:ext>
            </p:extLst>
          </p:nvPr>
        </p:nvGraphicFramePr>
        <p:xfrm>
          <a:off x="6096000" y="2547667"/>
          <a:ext cx="4367318" cy="274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42BCC7D-3044-4FDB-90B1-283EBB478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99690"/>
              </p:ext>
            </p:extLst>
          </p:nvPr>
        </p:nvGraphicFramePr>
        <p:xfrm>
          <a:off x="838200" y="1443317"/>
          <a:ext cx="9820835" cy="426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06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aktív v otvorených podielových fondoch v SR v rokoch 2018 - 2022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4</a:t>
            </a:fld>
            <a:endParaRPr lang="sk-SK" sz="1400" b="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1C60FD9-521B-4BE7-BF8C-099FEBBA5430}"/>
              </a:ext>
            </a:extLst>
          </p:cNvPr>
          <p:cNvSpPr txBox="1"/>
          <p:nvPr/>
        </p:nvSpPr>
        <p:spPr>
          <a:xfrm>
            <a:off x="7246283" y="4486116"/>
            <a:ext cx="375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Aktíva v otvorených podielových fondoch v SR klesli prvý krát za posledných 5 rokov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066DEBD-E7DE-4D9D-AAE3-1CD61F8F1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057482"/>
              </p:ext>
            </p:extLst>
          </p:nvPr>
        </p:nvGraphicFramePr>
        <p:xfrm>
          <a:off x="750316" y="1908580"/>
          <a:ext cx="5847707" cy="383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A4EC6371-94A5-2808-9546-E3593426A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82313"/>
              </p:ext>
            </p:extLst>
          </p:nvPr>
        </p:nvGraphicFramePr>
        <p:xfrm>
          <a:off x="6993591" y="1839347"/>
          <a:ext cx="4261596" cy="2077277"/>
        </p:xfrm>
        <a:graphic>
          <a:graphicData uri="http://schemas.openxmlformats.org/drawingml/2006/table">
            <a:tbl>
              <a:tblPr/>
              <a:tblGrid>
                <a:gridCol w="1420532">
                  <a:extLst>
                    <a:ext uri="{9D8B030D-6E8A-4147-A177-3AD203B41FA5}">
                      <a16:colId xmlns:a16="http://schemas.microsoft.com/office/drawing/2014/main" val="3531853551"/>
                    </a:ext>
                  </a:extLst>
                </a:gridCol>
                <a:gridCol w="1420532">
                  <a:extLst>
                    <a:ext uri="{9D8B030D-6E8A-4147-A177-3AD203B41FA5}">
                      <a16:colId xmlns:a16="http://schemas.microsoft.com/office/drawing/2014/main" val="3199032072"/>
                    </a:ext>
                  </a:extLst>
                </a:gridCol>
                <a:gridCol w="1420532">
                  <a:extLst>
                    <a:ext uri="{9D8B030D-6E8A-4147-A177-3AD203B41FA5}">
                      <a16:colId xmlns:a16="http://schemas.microsoft.com/office/drawing/2014/main" val="3403078607"/>
                    </a:ext>
                  </a:extLst>
                </a:gridCol>
              </a:tblGrid>
              <a:tr h="5880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Aktíva v OPF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65644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8 378,07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559888"/>
                  </a:ext>
                </a:extLst>
              </a:tr>
              <a:tr h="31505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9 603,63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+ 14,63%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97164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10 212,90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+ 6,34%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116407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12 468,62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+ 22,09%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292654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11 662,88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-6,46%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61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5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Otvorené podielové fondy ku koncu roka 2022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5</a:t>
            </a:fld>
            <a:endParaRPr 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9E8C4D6-7D0F-4033-97AB-3E0D0F5EB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25221"/>
              </p:ext>
            </p:extLst>
          </p:nvPr>
        </p:nvGraphicFramePr>
        <p:xfrm>
          <a:off x="6139815" y="2496660"/>
          <a:ext cx="4367318" cy="274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6F62FCD2-54FB-42EC-8E22-C28EE3DD97B4}"/>
              </a:ext>
            </a:extLst>
          </p:cNvPr>
          <p:cNvSpPr txBox="1"/>
          <p:nvPr/>
        </p:nvSpPr>
        <p:spPr>
          <a:xfrm>
            <a:off x="1172135" y="5832994"/>
            <a:ext cx="98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Počet reportovaných fondov ku koncu 2022 bol 953, čo predstavuje medziročný nárast o 149 fondov. 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64403F9-E017-8F0D-C6DC-6F81115C81EC}"/>
              </a:ext>
            </a:extLst>
          </p:cNvPr>
          <p:cNvGrpSpPr/>
          <p:nvPr/>
        </p:nvGrpSpPr>
        <p:grpSpPr>
          <a:xfrm>
            <a:off x="1127367" y="1304365"/>
            <a:ext cx="9446503" cy="4383462"/>
            <a:chOff x="1288732" y="1071561"/>
            <a:chExt cx="9614536" cy="4714877"/>
          </a:xfrm>
        </p:grpSpPr>
        <p:graphicFrame>
          <p:nvGraphicFramePr>
            <p:cNvPr id="3" name="Graf 2">
              <a:extLst>
                <a:ext uri="{FF2B5EF4-FFF2-40B4-BE49-F238E27FC236}">
                  <a16:creationId xmlns:a16="http://schemas.microsoft.com/office/drawing/2014/main" id="{74681555-D206-56EF-B7C3-F00B0BE0ED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5878801"/>
                </p:ext>
              </p:extLst>
            </p:nvPr>
          </p:nvGraphicFramePr>
          <p:xfrm>
            <a:off x="1289683" y="1080133"/>
            <a:ext cx="4789171" cy="23631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Graf 6">
              <a:extLst>
                <a:ext uri="{FF2B5EF4-FFF2-40B4-BE49-F238E27FC236}">
                  <a16:creationId xmlns:a16="http://schemas.microsoft.com/office/drawing/2014/main" id="{FE823BBC-8084-0F7C-F498-069607D898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1453888"/>
                </p:ext>
              </p:extLst>
            </p:nvPr>
          </p:nvGraphicFramePr>
          <p:xfrm>
            <a:off x="6087428" y="3417569"/>
            <a:ext cx="4815840" cy="2359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Graf 9">
              <a:extLst>
                <a:ext uri="{FF2B5EF4-FFF2-40B4-BE49-F238E27FC236}">
                  <a16:creationId xmlns:a16="http://schemas.microsoft.com/office/drawing/2014/main" id="{54AC9CA1-F1E3-9087-66A0-E2BBEFF6DF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7247106"/>
                </p:ext>
              </p:extLst>
            </p:nvPr>
          </p:nvGraphicFramePr>
          <p:xfrm>
            <a:off x="6081712" y="1071561"/>
            <a:ext cx="4812030" cy="2343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4" name="Graf 13">
              <a:extLst>
                <a:ext uri="{FF2B5EF4-FFF2-40B4-BE49-F238E27FC236}">
                  <a16:creationId xmlns:a16="http://schemas.microsoft.com/office/drawing/2014/main" id="{C8C4A92C-0BF9-6DA1-8824-D72899B5A9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7418026"/>
                </p:ext>
              </p:extLst>
            </p:nvPr>
          </p:nvGraphicFramePr>
          <p:xfrm>
            <a:off x="1288732" y="3427095"/>
            <a:ext cx="4790123" cy="2359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019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Aktíva v otvorených podielových fondoch ku koncu roka 2022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6</a:t>
            </a:fld>
            <a:endParaRPr lang="sk-SK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9C771BA-0C3D-0050-D0B6-2B81A2D986FB}"/>
              </a:ext>
            </a:extLst>
          </p:cNvPr>
          <p:cNvGrpSpPr/>
          <p:nvPr/>
        </p:nvGrpSpPr>
        <p:grpSpPr>
          <a:xfrm>
            <a:off x="730959" y="2045299"/>
            <a:ext cx="9986347" cy="4019326"/>
            <a:chOff x="1372428" y="1821180"/>
            <a:chExt cx="9183178" cy="3215640"/>
          </a:xfrm>
        </p:grpSpPr>
        <p:graphicFrame>
          <p:nvGraphicFramePr>
            <p:cNvPr id="3" name="Graf 2">
              <a:extLst>
                <a:ext uri="{FF2B5EF4-FFF2-40B4-BE49-F238E27FC236}">
                  <a16:creationId xmlns:a16="http://schemas.microsoft.com/office/drawing/2014/main" id="{13DEFF30-50D8-47EC-87C8-7FC74311DB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24273138"/>
                </p:ext>
              </p:extLst>
            </p:nvPr>
          </p:nvGraphicFramePr>
          <p:xfrm>
            <a:off x="1372428" y="1829752"/>
            <a:ext cx="4446270" cy="3207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Graf 4">
              <a:extLst>
                <a:ext uri="{FF2B5EF4-FFF2-40B4-BE49-F238E27FC236}">
                  <a16:creationId xmlns:a16="http://schemas.microsoft.com/office/drawing/2014/main" id="{0927B500-A2B3-4E21-9325-E0C5C22666C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0467792"/>
                </p:ext>
              </p:extLst>
            </p:nvPr>
          </p:nvGraphicFramePr>
          <p:xfrm>
            <a:off x="5877304" y="1821180"/>
            <a:ext cx="4678302" cy="32156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BlokTextu 6">
            <a:extLst>
              <a:ext uri="{FF2B5EF4-FFF2-40B4-BE49-F238E27FC236}">
                <a16:creationId xmlns:a16="http://schemas.microsoft.com/office/drawing/2014/main" id="{B6BA2ED7-995F-2DF2-5A44-48D784D47C28}"/>
              </a:ext>
            </a:extLst>
          </p:cNvPr>
          <p:cNvSpPr txBox="1"/>
          <p:nvPr/>
        </p:nvSpPr>
        <p:spPr>
          <a:xfrm>
            <a:off x="909917" y="1485437"/>
            <a:ext cx="257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Rozloženie podľa tried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F2DCCF8-1F22-89E4-D866-A3E66E02B619}"/>
              </a:ext>
            </a:extLst>
          </p:cNvPr>
          <p:cNvSpPr txBox="1"/>
          <p:nvPr/>
        </p:nvSpPr>
        <p:spPr>
          <a:xfrm>
            <a:off x="6405283" y="1485437"/>
            <a:ext cx="415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Zmena oproti predchádzajúcemu roku</a:t>
            </a:r>
          </a:p>
        </p:txBody>
      </p:sp>
    </p:spTree>
    <p:extLst>
      <p:ext uri="{BB962C8B-B14F-4D97-AF65-F5344CB8AC3E}">
        <p14:creationId xmlns:p14="http://schemas.microsoft.com/office/powerpoint/2010/main" val="275349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Vážené výkonnosti fondov predávaných v SR v rokoch 2020-2022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7</a:t>
            </a:fld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33D566C-A153-4493-8EEF-2D0593CB68B6}"/>
              </a:ext>
            </a:extLst>
          </p:cNvPr>
          <p:cNvSpPr txBox="1"/>
          <p:nvPr/>
        </p:nvSpPr>
        <p:spPr>
          <a:xfrm rot="16200000">
            <a:off x="-113531" y="3455923"/>
            <a:ext cx="245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Výkonnosti sú uvedené v %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77BDA3E-2807-4B2B-B80A-293D00552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3530"/>
              </p:ext>
            </p:extLst>
          </p:nvPr>
        </p:nvGraphicFramePr>
        <p:xfrm>
          <a:off x="960897" y="1462008"/>
          <a:ext cx="10270207" cy="472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52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Vážené trojročné anualizované výkonnosti fondov predávaných v SR v roku 2022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8</a:t>
            </a:fld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0662A2B-4A88-49F5-9BC6-55EE119C7FD4}"/>
              </a:ext>
            </a:extLst>
          </p:cNvPr>
          <p:cNvSpPr txBox="1"/>
          <p:nvPr/>
        </p:nvSpPr>
        <p:spPr>
          <a:xfrm>
            <a:off x="838200" y="1358846"/>
            <a:ext cx="955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Fondy predávané v SR dosiahli ku koncu roka 2022 priemernú váženú trojročnú výkonnosť 0,5% </a:t>
            </a:r>
            <a:r>
              <a:rPr lang="sk-SK" dirty="0" err="1"/>
              <a:t>p.a</a:t>
            </a:r>
            <a:r>
              <a:rPr lang="sk-SK" dirty="0"/>
              <a:t>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1249408-00B6-4DA0-A8E9-A2FE3E995DD8}"/>
              </a:ext>
            </a:extLst>
          </p:cNvPr>
          <p:cNvSpPr txBox="1"/>
          <p:nvPr/>
        </p:nvSpPr>
        <p:spPr>
          <a:xfrm rot="16200000">
            <a:off x="-6033" y="3634724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Výkonnosti sú uvedené v %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C190DBE-FDDF-4E2C-87F3-4839D2FCE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701233"/>
              </p:ext>
            </p:extLst>
          </p:nvPr>
        </p:nvGraphicFramePr>
        <p:xfrm>
          <a:off x="838200" y="1942818"/>
          <a:ext cx="9928412" cy="397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71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096" y="2455499"/>
            <a:ext cx="9144000" cy="736965"/>
          </a:xfrm>
        </p:spPr>
        <p:txBody>
          <a:bodyPr>
            <a:normAutofit/>
          </a:bodyPr>
          <a:lstStyle/>
          <a:p>
            <a:r>
              <a:rPr lang="sk-SK" sz="4000" dirty="0"/>
              <a:t>Vyhlásenie výsledkov súťaže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F19465-B355-415A-9756-E3173A7B3F95}"/>
              </a:ext>
            </a:extLst>
          </p:cNvPr>
          <p:cNvSpPr txBox="1">
            <a:spLocks/>
          </p:cNvSpPr>
          <p:nvPr/>
        </p:nvSpPr>
        <p:spPr>
          <a:xfrm>
            <a:off x="1414096" y="3341199"/>
            <a:ext cx="9144000" cy="73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Top fond Slovakia 2022</a:t>
            </a:r>
          </a:p>
          <a:p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EF2C6E5-D921-471D-9BA8-B38AEBA9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13" y="2077826"/>
            <a:ext cx="4512074" cy="63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7446</TotalTime>
  <Words>904</Words>
  <Application>Microsoft Office PowerPoint</Application>
  <PresentationFormat>Širokouhlá</PresentationFormat>
  <Paragraphs>288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Prezentácia programu PowerPoint</vt:lpstr>
      <vt:lpstr>Vývoj čistých predajov otvorených podielových fondoch v SR v rokoch 2018 - 2022</vt:lpstr>
      <vt:lpstr>Čisté predaje fondov v rokoch 2022 a 2021 podľa triedy aktív</vt:lpstr>
      <vt:lpstr>Vývoj aktív v otvorených podielových fondoch v SR v rokoch 2018 - 2022</vt:lpstr>
      <vt:lpstr>Otvorené podielové fondy ku koncu roka 2022</vt:lpstr>
      <vt:lpstr>Aktíva v otvorených podielových fondoch ku koncu roka 2022</vt:lpstr>
      <vt:lpstr>Vážené výkonnosti fondov predávaných v SR v rokoch 2020-2022</vt:lpstr>
      <vt:lpstr>Vážené trojročné anualizované výkonnosti fondov predávaných v SR v roku 2022 </vt:lpstr>
      <vt:lpstr>Prezentácia programu PowerPoint</vt:lpstr>
      <vt:lpstr>Fondy s najvyššími čistými predajmi v roku 2022</vt:lpstr>
      <vt:lpstr>Dlhopisové fondy</vt:lpstr>
      <vt:lpstr>Zmiešané a štruktúrované fondy - konzervatívne</vt:lpstr>
      <vt:lpstr>Zmiešané a štruktúrované fondy - dynamické</vt:lpstr>
      <vt:lpstr>Realitné fondy a fondy alternatívnych investícií</vt:lpstr>
      <vt:lpstr>Akciové fondy</vt:lpstr>
      <vt:lpstr>Nový podielový fond</vt:lpstr>
      <vt:lpstr>Fondy s najlepším výnosom a rizikom v roku 2022</vt:lpstr>
      <vt:lpstr>Dlhopisové fondy</vt:lpstr>
      <vt:lpstr>Zmiešané a štruktúrované fondy - konzervatívne</vt:lpstr>
      <vt:lpstr>Zmiešané a štruktúrované fondy - dynamické</vt:lpstr>
      <vt:lpstr>Realitné fondy a fondy alternatívnych investícií</vt:lpstr>
      <vt:lpstr>Akciové fondy</vt:lpstr>
      <vt:lpstr>Prehľad víťazov – Top Fond Slovakia 2022</vt:lpstr>
      <vt:lpstr>Prezentácia programu PowerPoint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Vlcek</dc:creator>
  <cp:lastModifiedBy>Roman Vlček</cp:lastModifiedBy>
  <cp:revision>46</cp:revision>
  <dcterms:created xsi:type="dcterms:W3CDTF">2021-01-21T10:50:06Z</dcterms:created>
  <dcterms:modified xsi:type="dcterms:W3CDTF">2023-02-22T11:02:37Z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2021-01-21T10:50:06Z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41a455a4-9cfb-40a0-94cb-0545e501ab9d</vt:lpwstr>
  </property>
  <property fmtid="{D5CDD505-2E9C-101B-9397-08002B2CF9AE}" pid="8" name="MSIP_Label_2a6524ed-fb1a-49fd-bafe-15c5e5ffd047_ContentBits">
    <vt:lpwstr>0</vt:lpwstr>
  </property>
</Properties>
</file>