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1"/>
  </p:handoutMasterIdLst>
  <p:sldIdLst>
    <p:sldId id="256" r:id="rId2"/>
    <p:sldId id="364" r:id="rId3"/>
    <p:sldId id="322" r:id="rId4"/>
    <p:sldId id="261" r:id="rId5"/>
    <p:sldId id="299" r:id="rId6"/>
    <p:sldId id="366" r:id="rId7"/>
    <p:sldId id="324" r:id="rId8"/>
    <p:sldId id="325" r:id="rId9"/>
    <p:sldId id="326" r:id="rId10"/>
    <p:sldId id="327" r:id="rId11"/>
    <p:sldId id="284" r:id="rId12"/>
    <p:sldId id="328" r:id="rId13"/>
    <p:sldId id="319" r:id="rId14"/>
    <p:sldId id="323" r:id="rId15"/>
    <p:sldId id="321" r:id="rId16"/>
    <p:sldId id="320" r:id="rId17"/>
    <p:sldId id="287" r:id="rId18"/>
    <p:sldId id="329" r:id="rId19"/>
    <p:sldId id="330" r:id="rId20"/>
    <p:sldId id="286" r:id="rId21"/>
    <p:sldId id="296" r:id="rId22"/>
    <p:sldId id="331" r:id="rId23"/>
    <p:sldId id="290" r:id="rId24"/>
    <p:sldId id="332" r:id="rId25"/>
    <p:sldId id="337" r:id="rId26"/>
    <p:sldId id="291" r:id="rId27"/>
    <p:sldId id="334" r:id="rId28"/>
    <p:sldId id="333" r:id="rId29"/>
    <p:sldId id="292" r:id="rId30"/>
    <p:sldId id="336" r:id="rId31"/>
    <p:sldId id="313" r:id="rId32"/>
    <p:sldId id="335" r:id="rId33"/>
    <p:sldId id="344" r:id="rId34"/>
    <p:sldId id="343" r:id="rId35"/>
    <p:sldId id="365" r:id="rId36"/>
    <p:sldId id="339" r:id="rId37"/>
    <p:sldId id="341" r:id="rId38"/>
    <p:sldId id="340" r:id="rId39"/>
    <p:sldId id="342" r:id="rId40"/>
    <p:sldId id="345" r:id="rId41"/>
    <p:sldId id="346" r:id="rId42"/>
    <p:sldId id="350" r:id="rId43"/>
    <p:sldId id="351" r:id="rId44"/>
    <p:sldId id="347" r:id="rId45"/>
    <p:sldId id="348" r:id="rId46"/>
    <p:sldId id="349" r:id="rId47"/>
    <p:sldId id="353" r:id="rId48"/>
    <p:sldId id="354" r:id="rId49"/>
    <p:sldId id="357" r:id="rId50"/>
    <p:sldId id="358" r:id="rId51"/>
    <p:sldId id="367" r:id="rId52"/>
    <p:sldId id="355" r:id="rId53"/>
    <p:sldId id="363" r:id="rId54"/>
    <p:sldId id="352" r:id="rId55"/>
    <p:sldId id="356" r:id="rId56"/>
    <p:sldId id="359" r:id="rId57"/>
    <p:sldId id="361" r:id="rId58"/>
    <p:sldId id="301" r:id="rId59"/>
    <p:sldId id="360" r:id="rId60"/>
    <p:sldId id="302" r:id="rId61"/>
    <p:sldId id="303" r:id="rId62"/>
    <p:sldId id="304" r:id="rId63"/>
    <p:sldId id="309" r:id="rId64"/>
    <p:sldId id="306" r:id="rId65"/>
    <p:sldId id="305" r:id="rId66"/>
    <p:sldId id="307" r:id="rId67"/>
    <p:sldId id="308" r:id="rId68"/>
    <p:sldId id="368" r:id="rId69"/>
    <p:sldId id="262" r:id="rId70"/>
  </p:sldIdLst>
  <p:sldSz cx="12192000" cy="6858000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33"/>
    <a:srgbClr val="FFFF99"/>
    <a:srgbClr val="FFFF66"/>
    <a:srgbClr val="C77BB5"/>
    <a:srgbClr val="41D0DF"/>
    <a:srgbClr val="C57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DC9250-0AA8-4672-B42F-41D72924DD35}" v="449" dt="2023-11-06T12:00:08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110" d="100"/>
          <a:sy n="110" d="100"/>
        </p:scale>
        <p:origin x="63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ánis Stanislav" userId="1d69e117-2261-4085-a74c-0126c8b16f4e" providerId="ADAL" clId="{3966ED5A-C628-41C1-B656-E5FC42CA0F5C}"/>
    <pc:docChg chg="undo custSel addSld delSld modSld sldOrd">
      <pc:chgData name="Pánis Stanislav" userId="1d69e117-2261-4085-a74c-0126c8b16f4e" providerId="ADAL" clId="{3966ED5A-C628-41C1-B656-E5FC42CA0F5C}" dt="2023-10-30T15:20:02.935" v="487"/>
      <pc:docMkLst>
        <pc:docMk/>
      </pc:docMkLst>
      <pc:sldChg chg="modSp mod">
        <pc:chgData name="Pánis Stanislav" userId="1d69e117-2261-4085-a74c-0126c8b16f4e" providerId="ADAL" clId="{3966ED5A-C628-41C1-B656-E5FC42CA0F5C}" dt="2023-10-30T13:26:32.461" v="127" actId="20577"/>
        <pc:sldMkLst>
          <pc:docMk/>
          <pc:sldMk cId="3301840413" sldId="256"/>
        </pc:sldMkLst>
        <pc:spChg chg="mod">
          <ac:chgData name="Pánis Stanislav" userId="1d69e117-2261-4085-a74c-0126c8b16f4e" providerId="ADAL" clId="{3966ED5A-C628-41C1-B656-E5FC42CA0F5C}" dt="2023-10-30T13:26:19.472" v="126" actId="20577"/>
          <ac:spMkLst>
            <pc:docMk/>
            <pc:sldMk cId="3301840413" sldId="256"/>
            <ac:spMk id="2" creationId="{D097B6CB-149C-3B56-A37D-C13B6559E8B8}"/>
          </ac:spMkLst>
        </pc:spChg>
        <pc:spChg chg="mod">
          <ac:chgData name="Pánis Stanislav" userId="1d69e117-2261-4085-a74c-0126c8b16f4e" providerId="ADAL" clId="{3966ED5A-C628-41C1-B656-E5FC42CA0F5C}" dt="2023-10-30T13:26:32.461" v="127" actId="20577"/>
          <ac:spMkLst>
            <pc:docMk/>
            <pc:sldMk cId="3301840413" sldId="256"/>
            <ac:spMk id="5" creationId="{4DAFFD32-1120-A017-8209-7FBF5E0E0C86}"/>
          </ac:spMkLst>
        </pc:spChg>
      </pc:sldChg>
      <pc:sldChg chg="del">
        <pc:chgData name="Pánis Stanislav" userId="1d69e117-2261-4085-a74c-0126c8b16f4e" providerId="ADAL" clId="{3966ED5A-C628-41C1-B656-E5FC42CA0F5C}" dt="2023-10-30T13:26:14.010" v="125" actId="47"/>
        <pc:sldMkLst>
          <pc:docMk/>
          <pc:sldMk cId="2932987006" sldId="260"/>
        </pc:sldMkLst>
      </pc:sldChg>
      <pc:sldChg chg="modSp mod">
        <pc:chgData name="Pánis Stanislav" userId="1d69e117-2261-4085-a74c-0126c8b16f4e" providerId="ADAL" clId="{3966ED5A-C628-41C1-B656-E5FC42CA0F5C}" dt="2023-10-30T14:17:10.444" v="275" actId="20577"/>
        <pc:sldMkLst>
          <pc:docMk/>
          <pc:sldMk cId="1868423193" sldId="261"/>
        </pc:sldMkLst>
        <pc:spChg chg="mod">
          <ac:chgData name="Pánis Stanislav" userId="1d69e117-2261-4085-a74c-0126c8b16f4e" providerId="ADAL" clId="{3966ED5A-C628-41C1-B656-E5FC42CA0F5C}" dt="2023-10-30T14:17:10.444" v="275" actId="20577"/>
          <ac:spMkLst>
            <pc:docMk/>
            <pc:sldMk cId="1868423193" sldId="261"/>
            <ac:spMk id="3" creationId="{B1C7B1BC-2950-D749-81E2-C0B4EE1E3824}"/>
          </ac:spMkLst>
        </pc:spChg>
      </pc:sldChg>
      <pc:sldChg chg="modSp mod">
        <pc:chgData name="Pánis Stanislav" userId="1d69e117-2261-4085-a74c-0126c8b16f4e" providerId="ADAL" clId="{3966ED5A-C628-41C1-B656-E5FC42CA0F5C}" dt="2023-10-30T14:05:13.954" v="155" actId="14100"/>
        <pc:sldMkLst>
          <pc:docMk/>
          <pc:sldMk cId="3712606019" sldId="284"/>
        </pc:sldMkLst>
        <pc:spChg chg="mod">
          <ac:chgData name="Pánis Stanislav" userId="1d69e117-2261-4085-a74c-0126c8b16f4e" providerId="ADAL" clId="{3966ED5A-C628-41C1-B656-E5FC42CA0F5C}" dt="2023-10-30T14:05:10.709" v="154" actId="1076"/>
          <ac:spMkLst>
            <pc:docMk/>
            <pc:sldMk cId="3712606019" sldId="284"/>
            <ac:spMk id="5" creationId="{C2364EAB-2768-B179-E115-BDAC923F0063}"/>
          </ac:spMkLst>
        </pc:spChg>
        <pc:picChg chg="mod">
          <ac:chgData name="Pánis Stanislav" userId="1d69e117-2261-4085-a74c-0126c8b16f4e" providerId="ADAL" clId="{3966ED5A-C628-41C1-B656-E5FC42CA0F5C}" dt="2023-10-30T14:05:13.954" v="155" actId="14100"/>
          <ac:picMkLst>
            <pc:docMk/>
            <pc:sldMk cId="3712606019" sldId="284"/>
            <ac:picMk id="2050" creationId="{0F4BAFD1-9797-9CB8-84E2-464279B6FBF4}"/>
          </ac:picMkLst>
        </pc:picChg>
      </pc:sldChg>
      <pc:sldChg chg="modSp mod">
        <pc:chgData name="Pánis Stanislav" userId="1d69e117-2261-4085-a74c-0126c8b16f4e" providerId="ADAL" clId="{3966ED5A-C628-41C1-B656-E5FC42CA0F5C}" dt="2023-10-30T14:16:29.820" v="268" actId="1076"/>
        <pc:sldMkLst>
          <pc:docMk/>
          <pc:sldMk cId="132124801" sldId="299"/>
        </pc:sldMkLst>
        <pc:spChg chg="mod">
          <ac:chgData name="Pánis Stanislav" userId="1d69e117-2261-4085-a74c-0126c8b16f4e" providerId="ADAL" clId="{3966ED5A-C628-41C1-B656-E5FC42CA0F5C}" dt="2023-10-30T14:16:29.820" v="268" actId="1076"/>
          <ac:spMkLst>
            <pc:docMk/>
            <pc:sldMk cId="132124801" sldId="299"/>
            <ac:spMk id="3" creationId="{67183D5A-0388-E229-24BA-D64DE2A99FBA}"/>
          </ac:spMkLst>
        </pc:spChg>
      </pc:sldChg>
      <pc:sldChg chg="addSp delSp modSp new mod">
        <pc:chgData name="Pánis Stanislav" userId="1d69e117-2261-4085-a74c-0126c8b16f4e" providerId="ADAL" clId="{3966ED5A-C628-41C1-B656-E5FC42CA0F5C}" dt="2023-10-30T14:33:29.515" v="405" actId="1076"/>
        <pc:sldMkLst>
          <pc:docMk/>
          <pc:sldMk cId="4025304459" sldId="319"/>
        </pc:sldMkLst>
        <pc:spChg chg="add del mod">
          <ac:chgData name="Pánis Stanislav" userId="1d69e117-2261-4085-a74c-0126c8b16f4e" providerId="ADAL" clId="{3966ED5A-C628-41C1-B656-E5FC42CA0F5C}" dt="2023-10-30T14:32:51.126" v="335" actId="20577"/>
          <ac:spMkLst>
            <pc:docMk/>
            <pc:sldMk cId="4025304459" sldId="319"/>
            <ac:spMk id="3" creationId="{19D8AB30-1DE5-54CD-E280-BCCA35FE1067}"/>
          </ac:spMkLst>
        </pc:spChg>
        <pc:spChg chg="add mod">
          <ac:chgData name="Pánis Stanislav" userId="1d69e117-2261-4085-a74c-0126c8b16f4e" providerId="ADAL" clId="{3966ED5A-C628-41C1-B656-E5FC42CA0F5C}" dt="2023-10-30T14:33:29.515" v="405" actId="1076"/>
          <ac:spMkLst>
            <pc:docMk/>
            <pc:sldMk cId="4025304459" sldId="319"/>
            <ac:spMk id="6" creationId="{1C9A6071-A71D-2EB6-F9E7-33530385CF4F}"/>
          </ac:spMkLst>
        </pc:spChg>
        <pc:picChg chg="add mod">
          <ac:chgData name="Pánis Stanislav" userId="1d69e117-2261-4085-a74c-0126c8b16f4e" providerId="ADAL" clId="{3966ED5A-C628-41C1-B656-E5FC42CA0F5C}" dt="2023-10-30T14:32:57.487" v="337" actId="1076"/>
          <ac:picMkLst>
            <pc:docMk/>
            <pc:sldMk cId="4025304459" sldId="319"/>
            <ac:picMk id="5" creationId="{90BDAB4A-F384-C87D-E0FE-3F14A9B042D3}"/>
          </ac:picMkLst>
        </pc:picChg>
      </pc:sldChg>
      <pc:sldChg chg="addSp modSp new mod">
        <pc:chgData name="Pánis Stanislav" userId="1d69e117-2261-4085-a74c-0126c8b16f4e" providerId="ADAL" clId="{3966ED5A-C628-41C1-B656-E5FC42CA0F5C}" dt="2023-10-30T14:34:12.639" v="433" actId="14100"/>
        <pc:sldMkLst>
          <pc:docMk/>
          <pc:sldMk cId="3790253593" sldId="320"/>
        </pc:sldMkLst>
        <pc:spChg chg="mod">
          <ac:chgData name="Pánis Stanislav" userId="1d69e117-2261-4085-a74c-0126c8b16f4e" providerId="ADAL" clId="{3966ED5A-C628-41C1-B656-E5FC42CA0F5C}" dt="2023-10-30T14:34:06.066" v="431" actId="20577"/>
          <ac:spMkLst>
            <pc:docMk/>
            <pc:sldMk cId="3790253593" sldId="320"/>
            <ac:spMk id="3" creationId="{4A31D806-4995-4EB9-A50C-5702DBE37350}"/>
          </ac:spMkLst>
        </pc:spChg>
        <pc:picChg chg="add mod">
          <ac:chgData name="Pánis Stanislav" userId="1d69e117-2261-4085-a74c-0126c8b16f4e" providerId="ADAL" clId="{3966ED5A-C628-41C1-B656-E5FC42CA0F5C}" dt="2023-10-30T14:34:12.639" v="433" actId="14100"/>
          <ac:picMkLst>
            <pc:docMk/>
            <pc:sldMk cId="3790253593" sldId="320"/>
            <ac:picMk id="5" creationId="{30D99F55-95A3-6B2B-AF23-7A09AB4F97DE}"/>
          </ac:picMkLst>
        </pc:picChg>
      </pc:sldChg>
      <pc:sldChg chg="addSp modSp new mod ord">
        <pc:chgData name="Pánis Stanislav" userId="1d69e117-2261-4085-a74c-0126c8b16f4e" providerId="ADAL" clId="{3966ED5A-C628-41C1-B656-E5FC42CA0F5C}" dt="2023-10-30T15:20:02.935" v="487"/>
        <pc:sldMkLst>
          <pc:docMk/>
          <pc:sldMk cId="3725760079" sldId="321"/>
        </pc:sldMkLst>
        <pc:spChg chg="mod">
          <ac:chgData name="Pánis Stanislav" userId="1d69e117-2261-4085-a74c-0126c8b16f4e" providerId="ADAL" clId="{3966ED5A-C628-41C1-B656-E5FC42CA0F5C}" dt="2023-10-30T15:19:42.988" v="482" actId="20577"/>
          <ac:spMkLst>
            <pc:docMk/>
            <pc:sldMk cId="3725760079" sldId="321"/>
            <ac:spMk id="2" creationId="{D422C058-5D76-C316-C201-A4FCDCD062E4}"/>
          </ac:spMkLst>
        </pc:spChg>
        <pc:picChg chg="add mod">
          <ac:chgData name="Pánis Stanislav" userId="1d69e117-2261-4085-a74c-0126c8b16f4e" providerId="ADAL" clId="{3966ED5A-C628-41C1-B656-E5FC42CA0F5C}" dt="2023-10-30T15:19:54.490" v="485" actId="1076"/>
          <ac:picMkLst>
            <pc:docMk/>
            <pc:sldMk cId="3725760079" sldId="321"/>
            <ac:picMk id="5" creationId="{8D2E8265-AA2C-8906-CE8C-7E78BD7DF758}"/>
          </ac:picMkLst>
        </pc:picChg>
      </pc:sldChg>
    </pc:docChg>
  </pc:docChgLst>
  <pc:docChgLst>
    <pc:chgData name="Pánis Stanislav" userId="1d69e117-2261-4085-a74c-0126c8b16f4e" providerId="ADAL" clId="{41DC9250-0AA8-4672-B42F-41D72924DD35}"/>
    <pc:docChg chg="undo custSel addSld delSld modSld sldOrd">
      <pc:chgData name="Pánis Stanislav" userId="1d69e117-2261-4085-a74c-0126c8b16f4e" providerId="ADAL" clId="{41DC9250-0AA8-4672-B42F-41D72924DD35}" dt="2023-11-06T12:07:06.571" v="11241"/>
      <pc:docMkLst>
        <pc:docMk/>
      </pc:docMkLst>
      <pc:sldChg chg="modSp mod">
        <pc:chgData name="Pánis Stanislav" userId="1d69e117-2261-4085-a74c-0126c8b16f4e" providerId="ADAL" clId="{41DC9250-0AA8-4672-B42F-41D72924DD35}" dt="2023-11-03T13:00:37.518" v="10426" actId="108"/>
        <pc:sldMkLst>
          <pc:docMk/>
          <pc:sldMk cId="3301840413" sldId="256"/>
        </pc:sldMkLst>
        <pc:spChg chg="mod">
          <ac:chgData name="Pánis Stanislav" userId="1d69e117-2261-4085-a74c-0126c8b16f4e" providerId="ADAL" clId="{41DC9250-0AA8-4672-B42F-41D72924DD35}" dt="2023-11-03T13:00:37.518" v="10426" actId="108"/>
          <ac:spMkLst>
            <pc:docMk/>
            <pc:sldMk cId="3301840413" sldId="256"/>
            <ac:spMk id="2" creationId="{D097B6CB-149C-3B56-A37D-C13B6559E8B8}"/>
          </ac:spMkLst>
        </pc:spChg>
      </pc:sldChg>
      <pc:sldChg chg="addSp delSp modSp mod">
        <pc:chgData name="Pánis Stanislav" userId="1d69e117-2261-4085-a74c-0126c8b16f4e" providerId="ADAL" clId="{41DC9250-0AA8-4672-B42F-41D72924DD35}" dt="2023-11-03T12:05:07.652" v="9769" actId="255"/>
        <pc:sldMkLst>
          <pc:docMk/>
          <pc:sldMk cId="1868423193" sldId="261"/>
        </pc:sldMkLst>
        <pc:spChg chg="mod">
          <ac:chgData name="Pánis Stanislav" userId="1d69e117-2261-4085-a74c-0126c8b16f4e" providerId="ADAL" clId="{41DC9250-0AA8-4672-B42F-41D72924DD35}" dt="2023-11-03T12:05:07.652" v="9769" actId="255"/>
          <ac:spMkLst>
            <pc:docMk/>
            <pc:sldMk cId="1868423193" sldId="261"/>
            <ac:spMk id="2" creationId="{CE780E0D-A637-E34F-3A08-7D16E5B0F493}"/>
          </ac:spMkLst>
        </pc:spChg>
        <pc:spChg chg="mod">
          <ac:chgData name="Pánis Stanislav" userId="1d69e117-2261-4085-a74c-0126c8b16f4e" providerId="ADAL" clId="{41DC9250-0AA8-4672-B42F-41D72924DD35}" dt="2023-11-03T11:26:35.074" v="8964" actId="1076"/>
          <ac:spMkLst>
            <pc:docMk/>
            <pc:sldMk cId="1868423193" sldId="261"/>
            <ac:spMk id="3" creationId="{B1C7B1BC-2950-D749-81E2-C0B4EE1E3824}"/>
          </ac:spMkLst>
        </pc:spChg>
        <pc:spChg chg="mod ord">
          <ac:chgData name="Pánis Stanislav" userId="1d69e117-2261-4085-a74c-0126c8b16f4e" providerId="ADAL" clId="{41DC9250-0AA8-4672-B42F-41D72924DD35}" dt="2023-11-03T11:10:14.117" v="8767" actId="1076"/>
          <ac:spMkLst>
            <pc:docMk/>
            <pc:sldMk cId="1868423193" sldId="261"/>
            <ac:spMk id="7" creationId="{00000000-0000-0000-0000-000000000000}"/>
          </ac:spMkLst>
        </pc:spChg>
        <pc:spChg chg="mod ord">
          <ac:chgData name="Pánis Stanislav" userId="1d69e117-2261-4085-a74c-0126c8b16f4e" providerId="ADAL" clId="{41DC9250-0AA8-4672-B42F-41D72924DD35}" dt="2023-11-03T11:26:51.498" v="8969" actId="1076"/>
          <ac:spMkLst>
            <pc:docMk/>
            <pc:sldMk cId="1868423193" sldId="261"/>
            <ac:spMk id="9" creationId="{00000000-0000-0000-0000-000000000000}"/>
          </ac:spMkLst>
        </pc:spChg>
        <pc:spChg chg="mod ord">
          <ac:chgData name="Pánis Stanislav" userId="1d69e117-2261-4085-a74c-0126c8b16f4e" providerId="ADAL" clId="{41DC9250-0AA8-4672-B42F-41D72924DD35}" dt="2023-11-03T11:11:30.048" v="8791" actId="1076"/>
          <ac:spMkLst>
            <pc:docMk/>
            <pc:sldMk cId="1868423193" sldId="261"/>
            <ac:spMk id="12" creationId="{00000000-0000-0000-0000-000000000000}"/>
          </ac:spMkLst>
        </pc:spChg>
        <pc:spChg chg="add mod">
          <ac:chgData name="Pánis Stanislav" userId="1d69e117-2261-4085-a74c-0126c8b16f4e" providerId="ADAL" clId="{41DC9250-0AA8-4672-B42F-41D72924DD35}" dt="2023-11-03T11:10:36.133" v="8777" actId="207"/>
          <ac:spMkLst>
            <pc:docMk/>
            <pc:sldMk cId="1868423193" sldId="261"/>
            <ac:spMk id="14" creationId="{F3A27FD3-2CFB-176E-3101-A04398CECB8E}"/>
          </ac:spMkLst>
        </pc:spChg>
        <pc:spChg chg="add mod">
          <ac:chgData name="Pánis Stanislav" userId="1d69e117-2261-4085-a74c-0126c8b16f4e" providerId="ADAL" clId="{41DC9250-0AA8-4672-B42F-41D72924DD35}" dt="2023-11-03T11:26:39.962" v="8966" actId="1076"/>
          <ac:spMkLst>
            <pc:docMk/>
            <pc:sldMk cId="1868423193" sldId="261"/>
            <ac:spMk id="15" creationId="{2756C9F2-869A-BD06-7102-E054A0860138}"/>
          </ac:spMkLst>
        </pc:spChg>
        <pc:picChg chg="add del mod">
          <ac:chgData name="Pánis Stanislav" userId="1d69e117-2261-4085-a74c-0126c8b16f4e" providerId="ADAL" clId="{41DC9250-0AA8-4672-B42F-41D72924DD35}" dt="2023-11-03T11:09:03.250" v="8748" actId="478"/>
          <ac:picMkLst>
            <pc:docMk/>
            <pc:sldMk cId="1868423193" sldId="261"/>
            <ac:picMk id="5" creationId="{3DF34CEA-DB4E-80C3-BC83-6D21B8DC8A3A}"/>
          </ac:picMkLst>
        </pc:picChg>
        <pc:picChg chg="add mod">
          <ac:chgData name="Pánis Stanislav" userId="1d69e117-2261-4085-a74c-0126c8b16f4e" providerId="ADAL" clId="{41DC9250-0AA8-4672-B42F-41D72924DD35}" dt="2023-11-03T11:26:47.794" v="8968" actId="1076"/>
          <ac:picMkLst>
            <pc:docMk/>
            <pc:sldMk cId="1868423193" sldId="261"/>
            <ac:picMk id="13" creationId="{764538BC-A5BF-3968-1BD5-BC6A469B1C77}"/>
          </ac:picMkLst>
        </pc:picChg>
        <pc:picChg chg="del mod">
          <ac:chgData name="Pánis Stanislav" userId="1d69e117-2261-4085-a74c-0126c8b16f4e" providerId="ADAL" clId="{41DC9250-0AA8-4672-B42F-41D72924DD35}" dt="2023-11-03T11:09:00.425" v="8747" actId="478"/>
          <ac:picMkLst>
            <pc:docMk/>
            <pc:sldMk cId="1868423193" sldId="261"/>
            <ac:picMk id="1026" creationId="{00F2D864-6A92-0A2F-8413-78E22D71EC26}"/>
          </ac:picMkLst>
        </pc:picChg>
      </pc:sldChg>
      <pc:sldChg chg="addSp modSp mod">
        <pc:chgData name="Pánis Stanislav" userId="1d69e117-2261-4085-a74c-0126c8b16f4e" providerId="ADAL" clId="{41DC9250-0AA8-4672-B42F-41D72924DD35}" dt="2023-11-03T13:00:26.560" v="10425" actId="255"/>
        <pc:sldMkLst>
          <pc:docMk/>
          <pc:sldMk cId="1362592175" sldId="262"/>
        </pc:sldMkLst>
        <pc:spChg chg="mod">
          <ac:chgData name="Pánis Stanislav" userId="1d69e117-2261-4085-a74c-0126c8b16f4e" providerId="ADAL" clId="{41DC9250-0AA8-4672-B42F-41D72924DD35}" dt="2023-11-03T13:00:26.560" v="10425" actId="255"/>
          <ac:spMkLst>
            <pc:docMk/>
            <pc:sldMk cId="1362592175" sldId="262"/>
            <ac:spMk id="2" creationId="{00000000-0000-0000-0000-000000000000}"/>
          </ac:spMkLst>
        </pc:spChg>
        <pc:picChg chg="add mod">
          <ac:chgData name="Pánis Stanislav" userId="1d69e117-2261-4085-a74c-0126c8b16f4e" providerId="ADAL" clId="{41DC9250-0AA8-4672-B42F-41D72924DD35}" dt="2023-11-03T11:16:52.888" v="8916"/>
          <ac:picMkLst>
            <pc:docMk/>
            <pc:sldMk cId="1362592175" sldId="262"/>
            <ac:picMk id="3" creationId="{E408B8ED-87CE-4A3A-039F-31AFC49B00D7}"/>
          </ac:picMkLst>
        </pc:picChg>
      </pc:sldChg>
      <pc:sldChg chg="addSp modSp mod">
        <pc:chgData name="Pánis Stanislav" userId="1d69e117-2261-4085-a74c-0126c8b16f4e" providerId="ADAL" clId="{41DC9250-0AA8-4672-B42F-41D72924DD35}" dt="2023-11-03T12:06:04.758" v="9782" actId="255"/>
        <pc:sldMkLst>
          <pc:docMk/>
          <pc:sldMk cId="3712606019" sldId="284"/>
        </pc:sldMkLst>
        <pc:spChg chg="mod">
          <ac:chgData name="Pánis Stanislav" userId="1d69e117-2261-4085-a74c-0126c8b16f4e" providerId="ADAL" clId="{41DC9250-0AA8-4672-B42F-41D72924DD35}" dt="2023-11-03T12:06:04.758" v="9782" actId="255"/>
          <ac:spMkLst>
            <pc:docMk/>
            <pc:sldMk cId="3712606019" sldId="284"/>
            <ac:spMk id="2" creationId="{C5757F0F-B1B7-5056-1603-ACD3C1191003}"/>
          </ac:spMkLst>
        </pc:spChg>
        <pc:spChg chg="mod">
          <ac:chgData name="Pánis Stanislav" userId="1d69e117-2261-4085-a74c-0126c8b16f4e" providerId="ADAL" clId="{41DC9250-0AA8-4672-B42F-41D72924DD35}" dt="2023-11-03T11:37:57.930" v="9127" actId="255"/>
          <ac:spMkLst>
            <pc:docMk/>
            <pc:sldMk cId="3712606019" sldId="284"/>
            <ac:spMk id="3" creationId="{0ED27D32-B6EB-E0BE-348D-A178F917F661}"/>
          </ac:spMkLst>
        </pc:spChg>
        <pc:picChg chg="add mod">
          <ac:chgData name="Pánis Stanislav" userId="1d69e117-2261-4085-a74c-0126c8b16f4e" providerId="ADAL" clId="{41DC9250-0AA8-4672-B42F-41D72924DD35}" dt="2023-11-03T11:12:16.803" v="8800"/>
          <ac:picMkLst>
            <pc:docMk/>
            <pc:sldMk cId="3712606019" sldId="284"/>
            <ac:picMk id="9" creationId="{8A7FDA9A-F802-15D8-B394-E542B8EE107B}"/>
          </ac:picMkLst>
        </pc:picChg>
        <pc:picChg chg="add mod">
          <ac:chgData name="Pánis Stanislav" userId="1d69e117-2261-4085-a74c-0126c8b16f4e" providerId="ADAL" clId="{41DC9250-0AA8-4672-B42F-41D72924DD35}" dt="2023-11-03T11:38:01.961" v="9128" actId="1076"/>
          <ac:picMkLst>
            <pc:docMk/>
            <pc:sldMk cId="3712606019" sldId="284"/>
            <ac:picMk id="11" creationId="{11028E84-7FB9-4B0F-A334-AC73D10E9B8E}"/>
          </ac:picMkLst>
        </pc:picChg>
      </pc:sldChg>
      <pc:sldChg chg="del">
        <pc:chgData name="Pánis Stanislav" userId="1d69e117-2261-4085-a74c-0126c8b16f4e" providerId="ADAL" clId="{41DC9250-0AA8-4672-B42F-41D72924DD35}" dt="2023-10-31T08:20:59.534" v="1064" actId="47"/>
        <pc:sldMkLst>
          <pc:docMk/>
          <pc:sldMk cId="2359303229" sldId="285"/>
        </pc:sldMkLst>
      </pc:sldChg>
      <pc:sldChg chg="addSp modSp mod">
        <pc:chgData name="Pánis Stanislav" userId="1d69e117-2261-4085-a74c-0126c8b16f4e" providerId="ADAL" clId="{41DC9250-0AA8-4672-B42F-41D72924DD35}" dt="2023-11-03T12:07:21.306" v="9792" actId="255"/>
        <pc:sldMkLst>
          <pc:docMk/>
          <pc:sldMk cId="1075155491" sldId="286"/>
        </pc:sldMkLst>
        <pc:spChg chg="mod">
          <ac:chgData name="Pánis Stanislav" userId="1d69e117-2261-4085-a74c-0126c8b16f4e" providerId="ADAL" clId="{41DC9250-0AA8-4672-B42F-41D72924DD35}" dt="2023-11-03T12:07:21.306" v="9792" actId="255"/>
          <ac:spMkLst>
            <pc:docMk/>
            <pc:sldMk cId="1075155491" sldId="286"/>
            <ac:spMk id="2" creationId="{B3A74EC6-0D31-3C8C-EFFB-3506A64FF0B7}"/>
          </ac:spMkLst>
        </pc:spChg>
        <pc:spChg chg="mod">
          <ac:chgData name="Pánis Stanislav" userId="1d69e117-2261-4085-a74c-0126c8b16f4e" providerId="ADAL" clId="{41DC9250-0AA8-4672-B42F-41D72924DD35}" dt="2023-11-03T11:52:29.053" v="9500" actId="1076"/>
          <ac:spMkLst>
            <pc:docMk/>
            <pc:sldMk cId="1075155491" sldId="286"/>
            <ac:spMk id="3" creationId="{452BF18B-D60C-11C2-6FA1-49812619F9AC}"/>
          </ac:spMkLst>
        </pc:spChg>
        <pc:picChg chg="add mod">
          <ac:chgData name="Pánis Stanislav" userId="1d69e117-2261-4085-a74c-0126c8b16f4e" providerId="ADAL" clId="{41DC9250-0AA8-4672-B42F-41D72924DD35}" dt="2023-11-03T11:12:49.958" v="8814" actId="1076"/>
          <ac:picMkLst>
            <pc:docMk/>
            <pc:sldMk cId="1075155491" sldId="286"/>
            <ac:picMk id="4" creationId="{0B0E5079-7733-532D-AF40-72E05BA26FDD}"/>
          </ac:picMkLst>
        </pc:picChg>
        <pc:picChg chg="mod">
          <ac:chgData name="Pánis Stanislav" userId="1d69e117-2261-4085-a74c-0126c8b16f4e" providerId="ADAL" clId="{41DC9250-0AA8-4672-B42F-41D72924DD35}" dt="2023-11-03T11:52:33.005" v="9502" actId="14100"/>
          <ac:picMkLst>
            <pc:docMk/>
            <pc:sldMk cId="1075155491" sldId="286"/>
            <ac:picMk id="5" creationId="{9FD449AB-B302-B43B-58DF-098E3A7FD39C}"/>
          </ac:picMkLst>
        </pc:picChg>
      </pc:sldChg>
      <pc:sldChg chg="addSp delSp modSp mod">
        <pc:chgData name="Pánis Stanislav" userId="1d69e117-2261-4085-a74c-0126c8b16f4e" providerId="ADAL" clId="{41DC9250-0AA8-4672-B42F-41D72924DD35}" dt="2023-11-03T12:07:09.850" v="9789" actId="255"/>
        <pc:sldMkLst>
          <pc:docMk/>
          <pc:sldMk cId="3930552552" sldId="287"/>
        </pc:sldMkLst>
        <pc:spChg chg="mod">
          <ac:chgData name="Pánis Stanislav" userId="1d69e117-2261-4085-a74c-0126c8b16f4e" providerId="ADAL" clId="{41DC9250-0AA8-4672-B42F-41D72924DD35}" dt="2023-11-03T12:07:09.850" v="9789" actId="255"/>
          <ac:spMkLst>
            <pc:docMk/>
            <pc:sldMk cId="3930552552" sldId="287"/>
            <ac:spMk id="2" creationId="{0E9B40AB-00F2-E0BA-3767-D4B4530CE90D}"/>
          </ac:spMkLst>
        </pc:spChg>
        <pc:spChg chg="mod">
          <ac:chgData name="Pánis Stanislav" userId="1d69e117-2261-4085-a74c-0126c8b16f4e" providerId="ADAL" clId="{41DC9250-0AA8-4672-B42F-41D72924DD35}" dt="2023-11-03T11:50:37.614" v="9464" actId="255"/>
          <ac:spMkLst>
            <pc:docMk/>
            <pc:sldMk cId="3930552552" sldId="287"/>
            <ac:spMk id="3" creationId="{842C5C8E-FB6C-34FE-9FD4-4DD3E807F586}"/>
          </ac:spMkLst>
        </pc:spChg>
        <pc:spChg chg="add mod">
          <ac:chgData name="Pánis Stanislav" userId="1d69e117-2261-4085-a74c-0126c8b16f4e" providerId="ADAL" clId="{41DC9250-0AA8-4672-B42F-41D72924DD35}" dt="2023-11-03T11:50:24.431" v="9463" actId="20577"/>
          <ac:spMkLst>
            <pc:docMk/>
            <pc:sldMk cId="3930552552" sldId="287"/>
            <ac:spMk id="6" creationId="{E52EC634-3F82-AA88-6362-DB82C1DAE51D}"/>
          </ac:spMkLst>
        </pc:spChg>
        <pc:picChg chg="add mod">
          <ac:chgData name="Pánis Stanislav" userId="1d69e117-2261-4085-a74c-0126c8b16f4e" providerId="ADAL" clId="{41DC9250-0AA8-4672-B42F-41D72924DD35}" dt="2023-10-31T09:23:02.417" v="2169" actId="1076"/>
          <ac:picMkLst>
            <pc:docMk/>
            <pc:sldMk cId="3930552552" sldId="287"/>
            <ac:picMk id="4" creationId="{6A3CE6D5-40F8-1116-7B18-74C407157AA6}"/>
          </ac:picMkLst>
        </pc:picChg>
        <pc:picChg chg="del mod">
          <ac:chgData name="Pánis Stanislav" userId="1d69e117-2261-4085-a74c-0126c8b16f4e" providerId="ADAL" clId="{41DC9250-0AA8-4672-B42F-41D72924DD35}" dt="2023-10-31T09:17:19.409" v="2162" actId="478"/>
          <ac:picMkLst>
            <pc:docMk/>
            <pc:sldMk cId="3930552552" sldId="287"/>
            <ac:picMk id="5" creationId="{1998A53F-9184-E246-3FB5-F8AF7AEA66D5}"/>
          </ac:picMkLst>
        </pc:picChg>
        <pc:picChg chg="add mod">
          <ac:chgData name="Pánis Stanislav" userId="1d69e117-2261-4085-a74c-0126c8b16f4e" providerId="ADAL" clId="{41DC9250-0AA8-4672-B42F-41D72924DD35}" dt="2023-11-03T11:12:35.490" v="8808"/>
          <ac:picMkLst>
            <pc:docMk/>
            <pc:sldMk cId="3930552552" sldId="287"/>
            <ac:picMk id="5" creationId="{31CF64E2-5B29-7F74-2086-CE248B19253D}"/>
          </ac:picMkLst>
        </pc:picChg>
      </pc:sldChg>
      <pc:sldChg chg="del">
        <pc:chgData name="Pánis Stanislav" userId="1d69e117-2261-4085-a74c-0126c8b16f4e" providerId="ADAL" clId="{41DC9250-0AA8-4672-B42F-41D72924DD35}" dt="2023-10-31T09:25:41.324" v="2170" actId="47"/>
        <pc:sldMkLst>
          <pc:docMk/>
          <pc:sldMk cId="514390277" sldId="288"/>
        </pc:sldMkLst>
      </pc:sldChg>
      <pc:sldChg chg="add del">
        <pc:chgData name="Pánis Stanislav" userId="1d69e117-2261-4085-a74c-0126c8b16f4e" providerId="ADAL" clId="{41DC9250-0AA8-4672-B42F-41D72924DD35}" dt="2023-10-31T16:05:04.576" v="8630" actId="47"/>
        <pc:sldMkLst>
          <pc:docMk/>
          <pc:sldMk cId="144191747" sldId="289"/>
        </pc:sldMkLst>
      </pc:sldChg>
      <pc:sldChg chg="addSp delSp modSp mod">
        <pc:chgData name="Pánis Stanislav" userId="1d69e117-2261-4085-a74c-0126c8b16f4e" providerId="ADAL" clId="{41DC9250-0AA8-4672-B42F-41D72924DD35}" dt="2023-11-03T12:08:04.011" v="9798" actId="1076"/>
        <pc:sldMkLst>
          <pc:docMk/>
          <pc:sldMk cId="751062184" sldId="290"/>
        </pc:sldMkLst>
        <pc:spChg chg="mod">
          <ac:chgData name="Pánis Stanislav" userId="1d69e117-2261-4085-a74c-0126c8b16f4e" providerId="ADAL" clId="{41DC9250-0AA8-4672-B42F-41D72924DD35}" dt="2023-11-03T12:08:04.011" v="9798" actId="1076"/>
          <ac:spMkLst>
            <pc:docMk/>
            <pc:sldMk cId="751062184" sldId="290"/>
            <ac:spMk id="2" creationId="{5629E579-2C9F-0DD8-9DE8-7F8E3D256B2F}"/>
          </ac:spMkLst>
        </pc:spChg>
        <pc:spChg chg="mod">
          <ac:chgData name="Pánis Stanislav" userId="1d69e117-2261-4085-a74c-0126c8b16f4e" providerId="ADAL" clId="{41DC9250-0AA8-4672-B42F-41D72924DD35}" dt="2023-11-03T11:58:25.999" v="9611" actId="255"/>
          <ac:spMkLst>
            <pc:docMk/>
            <pc:sldMk cId="751062184" sldId="290"/>
            <ac:spMk id="3" creationId="{921E007D-ABC0-552B-2941-0D1C159A73DD}"/>
          </ac:spMkLst>
        </pc:spChg>
        <pc:spChg chg="mod">
          <ac:chgData name="Pánis Stanislav" userId="1d69e117-2261-4085-a74c-0126c8b16f4e" providerId="ADAL" clId="{41DC9250-0AA8-4672-B42F-41D72924DD35}" dt="2023-10-31T09:49:57.258" v="2758" actId="1076"/>
          <ac:spMkLst>
            <pc:docMk/>
            <pc:sldMk cId="751062184" sldId="290"/>
            <ac:spMk id="4" creationId="{CFA335AA-49EB-F243-3BD6-920401321856}"/>
          </ac:spMkLst>
        </pc:spChg>
        <pc:picChg chg="add mod">
          <ac:chgData name="Pánis Stanislav" userId="1d69e117-2261-4085-a74c-0126c8b16f4e" providerId="ADAL" clId="{41DC9250-0AA8-4672-B42F-41D72924DD35}" dt="2023-11-03T11:59:44.647" v="9625" actId="1076"/>
          <ac:picMkLst>
            <pc:docMk/>
            <pc:sldMk cId="751062184" sldId="290"/>
            <ac:picMk id="8" creationId="{5B0146FB-474C-C97C-09A0-96A6108A5D65}"/>
          </ac:picMkLst>
        </pc:picChg>
        <pc:picChg chg="add del mod">
          <ac:chgData name="Pánis Stanislav" userId="1d69e117-2261-4085-a74c-0126c8b16f4e" providerId="ADAL" clId="{41DC9250-0AA8-4672-B42F-41D72924DD35}" dt="2023-11-03T11:59:06.493" v="9616" actId="478"/>
          <ac:picMkLst>
            <pc:docMk/>
            <pc:sldMk cId="751062184" sldId="290"/>
            <ac:picMk id="10" creationId="{70FE8CA0-6927-4B77-4A2E-DA8452270EF7}"/>
          </ac:picMkLst>
        </pc:picChg>
        <pc:picChg chg="add mod">
          <ac:chgData name="Pánis Stanislav" userId="1d69e117-2261-4085-a74c-0126c8b16f4e" providerId="ADAL" clId="{41DC9250-0AA8-4672-B42F-41D72924DD35}" dt="2023-11-03T11:59:36.022" v="9624" actId="14100"/>
          <ac:picMkLst>
            <pc:docMk/>
            <pc:sldMk cId="751062184" sldId="290"/>
            <ac:picMk id="12" creationId="{62ADEAFB-E873-8658-C1A7-68F64CA79843}"/>
          </ac:picMkLst>
        </pc:picChg>
      </pc:sldChg>
      <pc:sldChg chg="addSp modSp mod">
        <pc:chgData name="Pánis Stanislav" userId="1d69e117-2261-4085-a74c-0126c8b16f4e" providerId="ADAL" clId="{41DC9250-0AA8-4672-B42F-41D72924DD35}" dt="2023-11-03T12:10:14.599" v="9808" actId="1076"/>
        <pc:sldMkLst>
          <pc:docMk/>
          <pc:sldMk cId="605670317" sldId="291"/>
        </pc:sldMkLst>
        <pc:spChg chg="mod">
          <ac:chgData name="Pánis Stanislav" userId="1d69e117-2261-4085-a74c-0126c8b16f4e" providerId="ADAL" clId="{41DC9250-0AA8-4672-B42F-41D72924DD35}" dt="2023-11-03T12:09:59.106" v="9804" actId="255"/>
          <ac:spMkLst>
            <pc:docMk/>
            <pc:sldMk cId="605670317" sldId="291"/>
            <ac:spMk id="2" creationId="{8768FE71-B07C-0658-67FC-E144E3DD0EDF}"/>
          </ac:spMkLst>
        </pc:spChg>
        <pc:spChg chg="mod">
          <ac:chgData name="Pánis Stanislav" userId="1d69e117-2261-4085-a74c-0126c8b16f4e" providerId="ADAL" clId="{41DC9250-0AA8-4672-B42F-41D72924DD35}" dt="2023-11-03T12:10:14.599" v="9808" actId="1076"/>
          <ac:spMkLst>
            <pc:docMk/>
            <pc:sldMk cId="605670317" sldId="291"/>
            <ac:spMk id="3" creationId="{35447A6D-06D4-4AE5-B3D4-41BC720FD47B}"/>
          </ac:spMkLst>
        </pc:spChg>
        <pc:picChg chg="add mod">
          <ac:chgData name="Pánis Stanislav" userId="1d69e117-2261-4085-a74c-0126c8b16f4e" providerId="ADAL" clId="{41DC9250-0AA8-4672-B42F-41D72924DD35}" dt="2023-11-03T11:13:09.003" v="8820"/>
          <ac:picMkLst>
            <pc:docMk/>
            <pc:sldMk cId="605670317" sldId="291"/>
            <ac:picMk id="7" creationId="{88CB6585-8232-1706-5286-5C9220959935}"/>
          </ac:picMkLst>
        </pc:picChg>
        <pc:picChg chg="mod">
          <ac:chgData name="Pánis Stanislav" userId="1d69e117-2261-4085-a74c-0126c8b16f4e" providerId="ADAL" clId="{41DC9250-0AA8-4672-B42F-41D72924DD35}" dt="2023-11-03T12:10:11.844" v="9807" actId="14100"/>
          <ac:picMkLst>
            <pc:docMk/>
            <pc:sldMk cId="605670317" sldId="291"/>
            <ac:picMk id="4098" creationId="{D3DCEC0A-4816-84D6-C682-8D491F56D707}"/>
          </ac:picMkLst>
        </pc:picChg>
      </pc:sldChg>
      <pc:sldChg chg="addSp modSp mod">
        <pc:chgData name="Pánis Stanislav" userId="1d69e117-2261-4085-a74c-0126c8b16f4e" providerId="ADAL" clId="{41DC9250-0AA8-4672-B42F-41D72924DD35}" dt="2023-11-03T12:10:49.026" v="9815" actId="255"/>
        <pc:sldMkLst>
          <pc:docMk/>
          <pc:sldMk cId="4039238974" sldId="292"/>
        </pc:sldMkLst>
        <pc:spChg chg="mod">
          <ac:chgData name="Pánis Stanislav" userId="1d69e117-2261-4085-a74c-0126c8b16f4e" providerId="ADAL" clId="{41DC9250-0AA8-4672-B42F-41D72924DD35}" dt="2023-11-03T12:10:49.026" v="9815" actId="255"/>
          <ac:spMkLst>
            <pc:docMk/>
            <pc:sldMk cId="4039238974" sldId="292"/>
            <ac:spMk id="2" creationId="{B69DAA17-ECFB-26D7-0B03-D57CA1F3A039}"/>
          </ac:spMkLst>
        </pc:spChg>
        <pc:spChg chg="add mod">
          <ac:chgData name="Pánis Stanislav" userId="1d69e117-2261-4085-a74c-0126c8b16f4e" providerId="ADAL" clId="{41DC9250-0AA8-4672-B42F-41D72924DD35}" dt="2023-11-03T12:03:23.049" v="9711" actId="113"/>
          <ac:spMkLst>
            <pc:docMk/>
            <pc:sldMk cId="4039238974" sldId="292"/>
            <ac:spMk id="5" creationId="{ED24ED6E-7B1E-BFAB-3369-5D89FEAFDBD5}"/>
          </ac:spMkLst>
        </pc:spChg>
        <pc:spChg chg="mod">
          <ac:chgData name="Pánis Stanislav" userId="1d69e117-2261-4085-a74c-0126c8b16f4e" providerId="ADAL" clId="{41DC9250-0AA8-4672-B42F-41D72924DD35}" dt="2023-11-03T12:04:01.188" v="9744" actId="20577"/>
          <ac:spMkLst>
            <pc:docMk/>
            <pc:sldMk cId="4039238974" sldId="292"/>
            <ac:spMk id="6" creationId="{1183FA3E-6FF9-4DFB-42FA-568FE93E58D7}"/>
          </ac:spMkLst>
        </pc:spChg>
        <pc:spChg chg="add mod">
          <ac:chgData name="Pánis Stanislav" userId="1d69e117-2261-4085-a74c-0126c8b16f4e" providerId="ADAL" clId="{41DC9250-0AA8-4672-B42F-41D72924DD35}" dt="2023-11-03T12:03:41.905" v="9717" actId="207"/>
          <ac:spMkLst>
            <pc:docMk/>
            <pc:sldMk cId="4039238974" sldId="292"/>
            <ac:spMk id="7" creationId="{714160D4-B4A7-8810-D54C-11FE253CFB7B}"/>
          </ac:spMkLst>
        </pc:spChg>
        <pc:picChg chg="add mod">
          <ac:chgData name="Pánis Stanislav" userId="1d69e117-2261-4085-a74c-0126c8b16f4e" providerId="ADAL" clId="{41DC9250-0AA8-4672-B42F-41D72924DD35}" dt="2023-11-03T11:13:18.595" v="8824"/>
          <ac:picMkLst>
            <pc:docMk/>
            <pc:sldMk cId="4039238974" sldId="292"/>
            <ac:picMk id="3" creationId="{CF2CC868-DA29-0147-7461-3B50CE168007}"/>
          </ac:picMkLst>
        </pc:picChg>
        <pc:picChg chg="mod">
          <ac:chgData name="Pánis Stanislav" userId="1d69e117-2261-4085-a74c-0126c8b16f4e" providerId="ADAL" clId="{41DC9250-0AA8-4672-B42F-41D72924DD35}" dt="2023-11-03T12:04:08.833" v="9746" actId="14100"/>
          <ac:picMkLst>
            <pc:docMk/>
            <pc:sldMk cId="4039238974" sldId="292"/>
            <ac:picMk id="5122" creationId="{A9D6A31D-6424-A4B2-AD2F-BF011CC406F4}"/>
          </ac:picMkLst>
        </pc:picChg>
      </pc:sldChg>
      <pc:sldChg chg="del">
        <pc:chgData name="Pánis Stanislav" userId="1d69e117-2261-4085-a74c-0126c8b16f4e" providerId="ADAL" clId="{41DC9250-0AA8-4672-B42F-41D72924DD35}" dt="2023-10-31T13:18:31.507" v="5332" actId="47"/>
        <pc:sldMkLst>
          <pc:docMk/>
          <pc:sldMk cId="1070270802" sldId="294"/>
        </pc:sldMkLst>
      </pc:sldChg>
      <pc:sldChg chg="del">
        <pc:chgData name="Pánis Stanislav" userId="1d69e117-2261-4085-a74c-0126c8b16f4e" providerId="ADAL" clId="{41DC9250-0AA8-4672-B42F-41D72924DD35}" dt="2023-10-31T10:22:30.348" v="3285" actId="47"/>
        <pc:sldMkLst>
          <pc:docMk/>
          <pc:sldMk cId="3850808342" sldId="295"/>
        </pc:sldMkLst>
      </pc:sldChg>
      <pc:sldChg chg="addSp modSp mod ord">
        <pc:chgData name="Pánis Stanislav" userId="1d69e117-2261-4085-a74c-0126c8b16f4e" providerId="ADAL" clId="{41DC9250-0AA8-4672-B42F-41D72924DD35}" dt="2023-11-03T12:07:35.801" v="9795" actId="255"/>
        <pc:sldMkLst>
          <pc:docMk/>
          <pc:sldMk cId="1078910471" sldId="296"/>
        </pc:sldMkLst>
        <pc:spChg chg="mod">
          <ac:chgData name="Pánis Stanislav" userId="1d69e117-2261-4085-a74c-0126c8b16f4e" providerId="ADAL" clId="{41DC9250-0AA8-4672-B42F-41D72924DD35}" dt="2023-11-03T12:07:35.801" v="9795" actId="255"/>
          <ac:spMkLst>
            <pc:docMk/>
            <pc:sldMk cId="1078910471" sldId="296"/>
            <ac:spMk id="2" creationId="{1AC9583C-96FD-ED39-E15D-0F53C6AAC8FC}"/>
          </ac:spMkLst>
        </pc:spChg>
        <pc:spChg chg="mod">
          <ac:chgData name="Pánis Stanislav" userId="1d69e117-2261-4085-a74c-0126c8b16f4e" providerId="ADAL" clId="{41DC9250-0AA8-4672-B42F-41D72924DD35}" dt="2023-11-03T11:55:58.268" v="9545" actId="1076"/>
          <ac:spMkLst>
            <pc:docMk/>
            <pc:sldMk cId="1078910471" sldId="296"/>
            <ac:spMk id="3" creationId="{650E0ECE-EC12-DD3D-620C-99EDA7DCBD7C}"/>
          </ac:spMkLst>
        </pc:spChg>
        <pc:spChg chg="add mod">
          <ac:chgData name="Pánis Stanislav" userId="1d69e117-2261-4085-a74c-0126c8b16f4e" providerId="ADAL" clId="{41DC9250-0AA8-4672-B42F-41D72924DD35}" dt="2023-11-03T11:54:35.542" v="9536" actId="20577"/>
          <ac:spMkLst>
            <pc:docMk/>
            <pc:sldMk cId="1078910471" sldId="296"/>
            <ac:spMk id="5" creationId="{B57C8E25-B86C-0D3D-8B82-95B30545065E}"/>
          </ac:spMkLst>
        </pc:spChg>
        <pc:picChg chg="add mod">
          <ac:chgData name="Pánis Stanislav" userId="1d69e117-2261-4085-a74c-0126c8b16f4e" providerId="ADAL" clId="{41DC9250-0AA8-4672-B42F-41D72924DD35}" dt="2023-11-03T11:12:47.265" v="8813" actId="1076"/>
          <ac:picMkLst>
            <pc:docMk/>
            <pc:sldMk cId="1078910471" sldId="296"/>
            <ac:picMk id="4" creationId="{9BCDBB86-4D64-076C-237D-048915B649F5}"/>
          </ac:picMkLst>
        </pc:picChg>
        <pc:picChg chg="mod">
          <ac:chgData name="Pánis Stanislav" userId="1d69e117-2261-4085-a74c-0126c8b16f4e" providerId="ADAL" clId="{41DC9250-0AA8-4672-B42F-41D72924DD35}" dt="2023-11-03T11:56:01.674" v="9546" actId="14100"/>
          <ac:picMkLst>
            <pc:docMk/>
            <pc:sldMk cId="1078910471" sldId="296"/>
            <ac:picMk id="12" creationId="{C056216A-CCEE-5349-03F0-1376DF46A35A}"/>
          </ac:picMkLst>
        </pc:picChg>
      </pc:sldChg>
      <pc:sldChg chg="del">
        <pc:chgData name="Pánis Stanislav" userId="1d69e117-2261-4085-a74c-0126c8b16f4e" providerId="ADAL" clId="{41DC9250-0AA8-4672-B42F-41D72924DD35}" dt="2023-10-31T08:20:44.263" v="1062" actId="47"/>
        <pc:sldMkLst>
          <pc:docMk/>
          <pc:sldMk cId="3903193963" sldId="297"/>
        </pc:sldMkLst>
      </pc:sldChg>
      <pc:sldChg chg="delSp del mod">
        <pc:chgData name="Pánis Stanislav" userId="1d69e117-2261-4085-a74c-0126c8b16f4e" providerId="ADAL" clId="{41DC9250-0AA8-4672-B42F-41D72924DD35}" dt="2023-10-31T10:22:14.590" v="3283" actId="47"/>
        <pc:sldMkLst>
          <pc:docMk/>
          <pc:sldMk cId="320151677" sldId="298"/>
        </pc:sldMkLst>
        <pc:picChg chg="del">
          <ac:chgData name="Pánis Stanislav" userId="1d69e117-2261-4085-a74c-0126c8b16f4e" providerId="ADAL" clId="{41DC9250-0AA8-4672-B42F-41D72924DD35}" dt="2023-10-31T10:18:36.937" v="3048" actId="21"/>
          <ac:picMkLst>
            <pc:docMk/>
            <pc:sldMk cId="320151677" sldId="298"/>
            <ac:picMk id="6" creationId="{5FAE35B7-3B97-8882-44E2-98EFBE735E43}"/>
          </ac:picMkLst>
        </pc:picChg>
      </pc:sldChg>
      <pc:sldChg chg="addSp modSp mod ord">
        <pc:chgData name="Pánis Stanislav" userId="1d69e117-2261-4085-a74c-0126c8b16f4e" providerId="ADAL" clId="{41DC9250-0AA8-4672-B42F-41D72924DD35}" dt="2023-11-03T12:05:11.663" v="9770" actId="255"/>
        <pc:sldMkLst>
          <pc:docMk/>
          <pc:sldMk cId="132124801" sldId="299"/>
        </pc:sldMkLst>
        <pc:spChg chg="mod">
          <ac:chgData name="Pánis Stanislav" userId="1d69e117-2261-4085-a74c-0126c8b16f4e" providerId="ADAL" clId="{41DC9250-0AA8-4672-B42F-41D72924DD35}" dt="2023-11-03T12:05:11.663" v="9770" actId="255"/>
          <ac:spMkLst>
            <pc:docMk/>
            <pc:sldMk cId="132124801" sldId="299"/>
            <ac:spMk id="2" creationId="{542B19E0-34CC-D64D-E886-93D641A908CF}"/>
          </ac:spMkLst>
        </pc:spChg>
        <pc:spChg chg="mod">
          <ac:chgData name="Pánis Stanislav" userId="1d69e117-2261-4085-a74c-0126c8b16f4e" providerId="ADAL" clId="{41DC9250-0AA8-4672-B42F-41D72924DD35}" dt="2023-11-03T11:30:36.682" v="9004" actId="255"/>
          <ac:spMkLst>
            <pc:docMk/>
            <pc:sldMk cId="132124801" sldId="299"/>
            <ac:spMk id="3" creationId="{67183D5A-0388-E229-24BA-D64DE2A99FBA}"/>
          </ac:spMkLst>
        </pc:spChg>
        <pc:picChg chg="add mod">
          <ac:chgData name="Pánis Stanislav" userId="1d69e117-2261-4085-a74c-0126c8b16f4e" providerId="ADAL" clId="{41DC9250-0AA8-4672-B42F-41D72924DD35}" dt="2023-11-03T11:12:00.366" v="8795"/>
          <ac:picMkLst>
            <pc:docMk/>
            <pc:sldMk cId="132124801" sldId="299"/>
            <ac:picMk id="4" creationId="{F26A1AB7-AF31-F51F-027B-FF3389355B5F}"/>
          </ac:picMkLst>
        </pc:picChg>
      </pc:sldChg>
      <pc:sldChg chg="del">
        <pc:chgData name="Pánis Stanislav" userId="1d69e117-2261-4085-a74c-0126c8b16f4e" providerId="ADAL" clId="{41DC9250-0AA8-4672-B42F-41D72924DD35}" dt="2023-10-31T10:22:35.594" v="3286" actId="47"/>
        <pc:sldMkLst>
          <pc:docMk/>
          <pc:sldMk cId="1348561147" sldId="300"/>
        </pc:sldMkLst>
      </pc:sldChg>
      <pc:sldChg chg="addSp modSp mod">
        <pc:chgData name="Pánis Stanislav" userId="1d69e117-2261-4085-a74c-0126c8b16f4e" providerId="ADAL" clId="{41DC9250-0AA8-4672-B42F-41D72924DD35}" dt="2023-11-06T11:06:50.737" v="10562" actId="1076"/>
        <pc:sldMkLst>
          <pc:docMk/>
          <pc:sldMk cId="3670002487" sldId="301"/>
        </pc:sldMkLst>
        <pc:spChg chg="mod">
          <ac:chgData name="Pánis Stanislav" userId="1d69e117-2261-4085-a74c-0126c8b16f4e" providerId="ADAL" clId="{41DC9250-0AA8-4672-B42F-41D72924DD35}" dt="2023-11-06T11:06:46.658" v="10561" actId="108"/>
          <ac:spMkLst>
            <pc:docMk/>
            <pc:sldMk cId="3670002487" sldId="301"/>
            <ac:spMk id="2" creationId="{5B67819C-D0A9-6C94-9FC5-00A349E81E6B}"/>
          </ac:spMkLst>
        </pc:spChg>
        <pc:spChg chg="mod">
          <ac:chgData name="Pánis Stanislav" userId="1d69e117-2261-4085-a74c-0126c8b16f4e" providerId="ADAL" clId="{41DC9250-0AA8-4672-B42F-41D72924DD35}" dt="2023-11-06T11:06:50.737" v="10562" actId="1076"/>
          <ac:spMkLst>
            <pc:docMk/>
            <pc:sldMk cId="3670002487" sldId="301"/>
            <ac:spMk id="3" creationId="{F2DE6632-B914-D18F-7D21-600F02A09946}"/>
          </ac:spMkLst>
        </pc:spChg>
        <pc:picChg chg="add mod">
          <ac:chgData name="Pánis Stanislav" userId="1d69e117-2261-4085-a74c-0126c8b16f4e" providerId="ADAL" clId="{41DC9250-0AA8-4672-B42F-41D72924DD35}" dt="2023-11-03T11:15:45.120" v="8901" actId="1076"/>
          <ac:picMkLst>
            <pc:docMk/>
            <pc:sldMk cId="3670002487" sldId="301"/>
            <ac:picMk id="4" creationId="{0ABB37F8-89B8-134A-1BB7-EADAE8271B55}"/>
          </ac:picMkLst>
        </pc:picChg>
        <pc:picChg chg="mod">
          <ac:chgData name="Pánis Stanislav" userId="1d69e117-2261-4085-a74c-0126c8b16f4e" providerId="ADAL" clId="{41DC9250-0AA8-4672-B42F-41D72924DD35}" dt="2023-10-31T15:42:32.409" v="8149" actId="14100"/>
          <ac:picMkLst>
            <pc:docMk/>
            <pc:sldMk cId="3670002487" sldId="301"/>
            <ac:picMk id="5" creationId="{6462DBAB-9833-1BAC-0442-D2F1FADFF7A4}"/>
          </ac:picMkLst>
        </pc:picChg>
      </pc:sldChg>
      <pc:sldChg chg="addSp modSp mod">
        <pc:chgData name="Pánis Stanislav" userId="1d69e117-2261-4085-a74c-0126c8b16f4e" providerId="ADAL" clId="{41DC9250-0AA8-4672-B42F-41D72924DD35}" dt="2023-11-06T11:08:30.627" v="10603" actId="255"/>
        <pc:sldMkLst>
          <pc:docMk/>
          <pc:sldMk cId="2043946321" sldId="302"/>
        </pc:sldMkLst>
        <pc:spChg chg="mod">
          <ac:chgData name="Pánis Stanislav" userId="1d69e117-2261-4085-a74c-0126c8b16f4e" providerId="ADAL" clId="{41DC9250-0AA8-4672-B42F-41D72924DD35}" dt="2023-11-06T11:08:26.702" v="10602" actId="108"/>
          <ac:spMkLst>
            <pc:docMk/>
            <pc:sldMk cId="2043946321" sldId="302"/>
            <ac:spMk id="2" creationId="{609FE1AA-E4F6-F900-6E6B-4B14993A427C}"/>
          </ac:spMkLst>
        </pc:spChg>
        <pc:spChg chg="mod">
          <ac:chgData name="Pánis Stanislav" userId="1d69e117-2261-4085-a74c-0126c8b16f4e" providerId="ADAL" clId="{41DC9250-0AA8-4672-B42F-41D72924DD35}" dt="2023-11-06T11:08:30.627" v="10603" actId="255"/>
          <ac:spMkLst>
            <pc:docMk/>
            <pc:sldMk cId="2043946321" sldId="302"/>
            <ac:spMk id="3" creationId="{CF627054-1298-D59A-3925-0DE7E307D70F}"/>
          </ac:spMkLst>
        </pc:spChg>
        <pc:picChg chg="add mod">
          <ac:chgData name="Pánis Stanislav" userId="1d69e117-2261-4085-a74c-0126c8b16f4e" providerId="ADAL" clId="{41DC9250-0AA8-4672-B42F-41D72924DD35}" dt="2023-11-03T11:15:55.831" v="8905" actId="1076"/>
          <ac:picMkLst>
            <pc:docMk/>
            <pc:sldMk cId="2043946321" sldId="302"/>
            <ac:picMk id="4" creationId="{4389C841-B696-7F7A-EF79-86A460042184}"/>
          </ac:picMkLst>
        </pc:picChg>
      </pc:sldChg>
      <pc:sldChg chg="addSp modSp mod">
        <pc:chgData name="Pánis Stanislav" userId="1d69e117-2261-4085-a74c-0126c8b16f4e" providerId="ADAL" clId="{41DC9250-0AA8-4672-B42F-41D72924DD35}" dt="2023-11-06T11:08:41.052" v="10605" actId="255"/>
        <pc:sldMkLst>
          <pc:docMk/>
          <pc:sldMk cId="1461537052" sldId="303"/>
        </pc:sldMkLst>
        <pc:spChg chg="mod">
          <ac:chgData name="Pánis Stanislav" userId="1d69e117-2261-4085-a74c-0126c8b16f4e" providerId="ADAL" clId="{41DC9250-0AA8-4672-B42F-41D72924DD35}" dt="2023-11-06T11:08:37.028" v="10604" actId="108"/>
          <ac:spMkLst>
            <pc:docMk/>
            <pc:sldMk cId="1461537052" sldId="303"/>
            <ac:spMk id="2" creationId="{49CA5DAC-57F0-99EC-8B3F-AB4943EB04EE}"/>
          </ac:spMkLst>
        </pc:spChg>
        <pc:spChg chg="mod">
          <ac:chgData name="Pánis Stanislav" userId="1d69e117-2261-4085-a74c-0126c8b16f4e" providerId="ADAL" clId="{41DC9250-0AA8-4672-B42F-41D72924DD35}" dt="2023-11-06T11:08:41.052" v="10605" actId="255"/>
          <ac:spMkLst>
            <pc:docMk/>
            <pc:sldMk cId="1461537052" sldId="303"/>
            <ac:spMk id="3" creationId="{7EC70ADB-A36B-27E2-DDD3-70C60E34BE17}"/>
          </ac:spMkLst>
        </pc:spChg>
        <pc:picChg chg="add mod">
          <ac:chgData name="Pánis Stanislav" userId="1d69e117-2261-4085-a74c-0126c8b16f4e" providerId="ADAL" clId="{41DC9250-0AA8-4672-B42F-41D72924DD35}" dt="2023-11-03T11:16:10.630" v="8908"/>
          <ac:picMkLst>
            <pc:docMk/>
            <pc:sldMk cId="1461537052" sldId="303"/>
            <ac:picMk id="4" creationId="{90A3B99A-9F85-759F-FCE5-E0E796EC08A8}"/>
          </ac:picMkLst>
        </pc:picChg>
        <pc:picChg chg="mod">
          <ac:chgData name="Pánis Stanislav" userId="1d69e117-2261-4085-a74c-0126c8b16f4e" providerId="ADAL" clId="{41DC9250-0AA8-4672-B42F-41D72924DD35}" dt="2023-10-31T15:35:37.525" v="8143" actId="14100"/>
          <ac:picMkLst>
            <pc:docMk/>
            <pc:sldMk cId="1461537052" sldId="303"/>
            <ac:picMk id="5" creationId="{74D94C0E-053A-F602-67A8-21DB7BC7DAB8}"/>
          </ac:picMkLst>
        </pc:picChg>
      </pc:sldChg>
      <pc:sldChg chg="addSp modSp mod">
        <pc:chgData name="Pánis Stanislav" userId="1d69e117-2261-4085-a74c-0126c8b16f4e" providerId="ADAL" clId="{41DC9250-0AA8-4672-B42F-41D72924DD35}" dt="2023-11-06T11:08:48.123" v="10606" actId="108"/>
        <pc:sldMkLst>
          <pc:docMk/>
          <pc:sldMk cId="4222261916" sldId="304"/>
        </pc:sldMkLst>
        <pc:spChg chg="mod">
          <ac:chgData name="Pánis Stanislav" userId="1d69e117-2261-4085-a74c-0126c8b16f4e" providerId="ADAL" clId="{41DC9250-0AA8-4672-B42F-41D72924DD35}" dt="2023-11-06T11:08:48.123" v="10606" actId="108"/>
          <ac:spMkLst>
            <pc:docMk/>
            <pc:sldMk cId="4222261916" sldId="304"/>
            <ac:spMk id="2" creationId="{C926D4F0-871E-9409-70B7-873B2101F167}"/>
          </ac:spMkLst>
        </pc:spChg>
        <pc:picChg chg="add mod">
          <ac:chgData name="Pánis Stanislav" userId="1d69e117-2261-4085-a74c-0126c8b16f4e" providerId="ADAL" clId="{41DC9250-0AA8-4672-B42F-41D72924DD35}" dt="2023-11-03T11:16:13.306" v="8909"/>
          <ac:picMkLst>
            <pc:docMk/>
            <pc:sldMk cId="4222261916" sldId="304"/>
            <ac:picMk id="5" creationId="{34F6D575-7479-EDE0-6BBE-3F262F7925D1}"/>
          </ac:picMkLst>
        </pc:picChg>
      </pc:sldChg>
      <pc:sldChg chg="addSp modSp mod">
        <pc:chgData name="Pánis Stanislav" userId="1d69e117-2261-4085-a74c-0126c8b16f4e" providerId="ADAL" clId="{41DC9250-0AA8-4672-B42F-41D72924DD35}" dt="2023-11-06T11:08:59.447" v="10608" actId="1076"/>
        <pc:sldMkLst>
          <pc:docMk/>
          <pc:sldMk cId="3773047290" sldId="305"/>
        </pc:sldMkLst>
        <pc:spChg chg="mod">
          <ac:chgData name="Pánis Stanislav" userId="1d69e117-2261-4085-a74c-0126c8b16f4e" providerId="ADAL" clId="{41DC9250-0AA8-4672-B42F-41D72924DD35}" dt="2023-11-06T11:08:59.447" v="10608" actId="1076"/>
          <ac:spMkLst>
            <pc:docMk/>
            <pc:sldMk cId="3773047290" sldId="305"/>
            <ac:spMk id="2" creationId="{F5264C7F-4EDC-6D3A-77FB-953B416A5899}"/>
          </ac:spMkLst>
        </pc:spChg>
        <pc:picChg chg="add mod">
          <ac:chgData name="Pánis Stanislav" userId="1d69e117-2261-4085-a74c-0126c8b16f4e" providerId="ADAL" clId="{41DC9250-0AA8-4672-B42F-41D72924DD35}" dt="2023-11-03T11:16:18.615" v="8911" actId="1076"/>
          <ac:picMkLst>
            <pc:docMk/>
            <pc:sldMk cId="3773047290" sldId="305"/>
            <ac:picMk id="4" creationId="{2CFABB52-6456-C7D2-6577-F63B01D6653B}"/>
          </ac:picMkLst>
        </pc:picChg>
      </pc:sldChg>
      <pc:sldChg chg="addSp modSp mod ord">
        <pc:chgData name="Pánis Stanislav" userId="1d69e117-2261-4085-a74c-0126c8b16f4e" providerId="ADAL" clId="{41DC9250-0AA8-4672-B42F-41D72924DD35}" dt="2023-11-06T12:07:06.571" v="11241"/>
        <pc:sldMkLst>
          <pc:docMk/>
          <pc:sldMk cId="2703637358" sldId="306"/>
        </pc:sldMkLst>
        <pc:spChg chg="mod">
          <ac:chgData name="Pánis Stanislav" userId="1d69e117-2261-4085-a74c-0126c8b16f4e" providerId="ADAL" clId="{41DC9250-0AA8-4672-B42F-41D72924DD35}" dt="2023-11-06T11:10:59.232" v="10642" actId="1076"/>
          <ac:spMkLst>
            <pc:docMk/>
            <pc:sldMk cId="2703637358" sldId="306"/>
            <ac:spMk id="2" creationId="{9ED6491F-DDBB-7D93-4B3A-2DF7F2C1064E}"/>
          </ac:spMkLst>
        </pc:spChg>
        <pc:spChg chg="mod">
          <ac:chgData name="Pánis Stanislav" userId="1d69e117-2261-4085-a74c-0126c8b16f4e" providerId="ADAL" clId="{41DC9250-0AA8-4672-B42F-41D72924DD35}" dt="2023-11-06T12:06:12.031" v="11237" actId="20577"/>
          <ac:spMkLst>
            <pc:docMk/>
            <pc:sldMk cId="2703637358" sldId="306"/>
            <ac:spMk id="3" creationId="{2B683CD7-2FDB-D1AB-7726-4AA39781DA30}"/>
          </ac:spMkLst>
        </pc:spChg>
        <pc:picChg chg="add mod">
          <ac:chgData name="Pánis Stanislav" userId="1d69e117-2261-4085-a74c-0126c8b16f4e" providerId="ADAL" clId="{41DC9250-0AA8-4672-B42F-41D72924DD35}" dt="2023-11-03T11:16:23.276" v="8913"/>
          <ac:picMkLst>
            <pc:docMk/>
            <pc:sldMk cId="2703637358" sldId="306"/>
            <ac:picMk id="4" creationId="{0F2794C1-288C-DF30-6FCC-8F7606496E93}"/>
          </ac:picMkLst>
        </pc:picChg>
      </pc:sldChg>
      <pc:sldChg chg="addSp modSp mod">
        <pc:chgData name="Pánis Stanislav" userId="1d69e117-2261-4085-a74c-0126c8b16f4e" providerId="ADAL" clId="{41DC9250-0AA8-4672-B42F-41D72924DD35}" dt="2023-11-06T11:11:12.587" v="10644" actId="255"/>
        <pc:sldMkLst>
          <pc:docMk/>
          <pc:sldMk cId="1767147403" sldId="307"/>
        </pc:sldMkLst>
        <pc:spChg chg="mod">
          <ac:chgData name="Pánis Stanislav" userId="1d69e117-2261-4085-a74c-0126c8b16f4e" providerId="ADAL" clId="{41DC9250-0AA8-4672-B42F-41D72924DD35}" dt="2023-11-06T11:11:06.964" v="10643" actId="108"/>
          <ac:spMkLst>
            <pc:docMk/>
            <pc:sldMk cId="1767147403" sldId="307"/>
            <ac:spMk id="2" creationId="{6FB4144D-3A5B-23FB-2273-BB069A877725}"/>
          </ac:spMkLst>
        </pc:spChg>
        <pc:spChg chg="mod">
          <ac:chgData name="Pánis Stanislav" userId="1d69e117-2261-4085-a74c-0126c8b16f4e" providerId="ADAL" clId="{41DC9250-0AA8-4672-B42F-41D72924DD35}" dt="2023-11-06T11:11:12.587" v="10644" actId="255"/>
          <ac:spMkLst>
            <pc:docMk/>
            <pc:sldMk cId="1767147403" sldId="307"/>
            <ac:spMk id="3" creationId="{601333ED-5AB8-5FCB-B8FB-73DB52C141CA}"/>
          </ac:spMkLst>
        </pc:spChg>
        <pc:picChg chg="add mod">
          <ac:chgData name="Pánis Stanislav" userId="1d69e117-2261-4085-a74c-0126c8b16f4e" providerId="ADAL" clId="{41DC9250-0AA8-4672-B42F-41D72924DD35}" dt="2023-11-03T11:16:25.166" v="8914"/>
          <ac:picMkLst>
            <pc:docMk/>
            <pc:sldMk cId="1767147403" sldId="307"/>
            <ac:picMk id="4" creationId="{5B609E65-F419-8BA5-57BD-09B2BA0D9544}"/>
          </ac:picMkLst>
        </pc:picChg>
      </pc:sldChg>
      <pc:sldChg chg="addSp delSp modSp mod">
        <pc:chgData name="Pánis Stanislav" userId="1d69e117-2261-4085-a74c-0126c8b16f4e" providerId="ADAL" clId="{41DC9250-0AA8-4672-B42F-41D72924DD35}" dt="2023-11-06T11:11:29.289" v="10647" actId="14100"/>
        <pc:sldMkLst>
          <pc:docMk/>
          <pc:sldMk cId="4179871937" sldId="308"/>
        </pc:sldMkLst>
        <pc:spChg chg="mod">
          <ac:chgData name="Pánis Stanislav" userId="1d69e117-2261-4085-a74c-0126c8b16f4e" providerId="ADAL" clId="{41DC9250-0AA8-4672-B42F-41D72924DD35}" dt="2023-11-06T11:11:21.952" v="10645" actId="108"/>
          <ac:spMkLst>
            <pc:docMk/>
            <pc:sldMk cId="4179871937" sldId="308"/>
            <ac:spMk id="2" creationId="{88B2736F-7E3C-629C-4B8C-706219E9F871}"/>
          </ac:spMkLst>
        </pc:spChg>
        <pc:spChg chg="mod">
          <ac:chgData name="Pánis Stanislav" userId="1d69e117-2261-4085-a74c-0126c8b16f4e" providerId="ADAL" clId="{41DC9250-0AA8-4672-B42F-41D72924DD35}" dt="2023-11-06T11:11:29.289" v="10647" actId="14100"/>
          <ac:spMkLst>
            <pc:docMk/>
            <pc:sldMk cId="4179871937" sldId="308"/>
            <ac:spMk id="3" creationId="{B793751A-066B-E141-FA4C-ED0BAADA3766}"/>
          </ac:spMkLst>
        </pc:spChg>
        <pc:picChg chg="del">
          <ac:chgData name="Pánis Stanislav" userId="1d69e117-2261-4085-a74c-0126c8b16f4e" providerId="ADAL" clId="{41DC9250-0AA8-4672-B42F-41D72924DD35}" dt="2023-10-31T15:35:56.300" v="8144" actId="478"/>
          <ac:picMkLst>
            <pc:docMk/>
            <pc:sldMk cId="4179871937" sldId="308"/>
            <ac:picMk id="4" creationId="{350360FD-E5BC-6AC4-4875-862F033AD770}"/>
          </ac:picMkLst>
        </pc:picChg>
        <pc:picChg chg="add mod">
          <ac:chgData name="Pánis Stanislav" userId="1d69e117-2261-4085-a74c-0126c8b16f4e" providerId="ADAL" clId="{41DC9250-0AA8-4672-B42F-41D72924DD35}" dt="2023-11-03T11:16:27.373" v="8915"/>
          <ac:picMkLst>
            <pc:docMk/>
            <pc:sldMk cId="4179871937" sldId="308"/>
            <ac:picMk id="4" creationId="{898D2A08-956F-C043-7F49-7AADC1CBC664}"/>
          </ac:picMkLst>
        </pc:picChg>
        <pc:picChg chg="mod">
          <ac:chgData name="Pánis Stanislav" userId="1d69e117-2261-4085-a74c-0126c8b16f4e" providerId="ADAL" clId="{41DC9250-0AA8-4672-B42F-41D72924DD35}" dt="2023-10-31T15:36:02.503" v="8148" actId="14100"/>
          <ac:picMkLst>
            <pc:docMk/>
            <pc:sldMk cId="4179871937" sldId="308"/>
            <ac:picMk id="5" creationId="{30E03B7C-D55A-3B34-4125-6F5255E628C4}"/>
          </ac:picMkLst>
        </pc:picChg>
      </pc:sldChg>
      <pc:sldChg chg="addSp modSp mod ord">
        <pc:chgData name="Pánis Stanislav" userId="1d69e117-2261-4085-a74c-0126c8b16f4e" providerId="ADAL" clId="{41DC9250-0AA8-4672-B42F-41D72924DD35}" dt="2023-11-06T12:06:55.691" v="11239"/>
        <pc:sldMkLst>
          <pc:docMk/>
          <pc:sldMk cId="557419268" sldId="309"/>
        </pc:sldMkLst>
        <pc:spChg chg="mod">
          <ac:chgData name="Pánis Stanislav" userId="1d69e117-2261-4085-a74c-0126c8b16f4e" providerId="ADAL" clId="{41DC9250-0AA8-4672-B42F-41D72924DD35}" dt="2023-11-06T11:10:19.300" v="10609" actId="108"/>
          <ac:spMkLst>
            <pc:docMk/>
            <pc:sldMk cId="557419268" sldId="309"/>
            <ac:spMk id="2" creationId="{54E917F7-A5E4-1D1B-6952-3D528B6DF660}"/>
          </ac:spMkLst>
        </pc:spChg>
        <pc:spChg chg="mod">
          <ac:chgData name="Pánis Stanislav" userId="1d69e117-2261-4085-a74c-0126c8b16f4e" providerId="ADAL" clId="{41DC9250-0AA8-4672-B42F-41D72924DD35}" dt="2023-11-06T11:10:23.205" v="10610" actId="255"/>
          <ac:spMkLst>
            <pc:docMk/>
            <pc:sldMk cId="557419268" sldId="309"/>
            <ac:spMk id="3" creationId="{D0F6AB13-57AE-6417-114B-12CE2DADAAB1}"/>
          </ac:spMkLst>
        </pc:spChg>
        <pc:picChg chg="add mod">
          <ac:chgData name="Pánis Stanislav" userId="1d69e117-2261-4085-a74c-0126c8b16f4e" providerId="ADAL" clId="{41DC9250-0AA8-4672-B42F-41D72924DD35}" dt="2023-11-03T11:16:21.285" v="8912"/>
          <ac:picMkLst>
            <pc:docMk/>
            <pc:sldMk cId="557419268" sldId="309"/>
            <ac:picMk id="4" creationId="{7EF1E882-8A27-7E5B-FB58-5AF85E3EE27E}"/>
          </ac:picMkLst>
        </pc:picChg>
        <pc:picChg chg="mod">
          <ac:chgData name="Pánis Stanislav" userId="1d69e117-2261-4085-a74c-0126c8b16f4e" providerId="ADAL" clId="{41DC9250-0AA8-4672-B42F-41D72924DD35}" dt="2023-11-06T11:10:26.174" v="10611" actId="14100"/>
          <ac:picMkLst>
            <pc:docMk/>
            <pc:sldMk cId="557419268" sldId="309"/>
            <ac:picMk id="5" creationId="{9B842788-27DE-6801-C767-3A10DF89A3F6}"/>
          </ac:picMkLst>
        </pc:picChg>
      </pc:sldChg>
      <pc:sldChg chg="del">
        <pc:chgData name="Pánis Stanislav" userId="1d69e117-2261-4085-a74c-0126c8b16f4e" providerId="ADAL" clId="{41DC9250-0AA8-4672-B42F-41D72924DD35}" dt="2023-10-31T10:12:43.728" v="2992" actId="47"/>
        <pc:sldMkLst>
          <pc:docMk/>
          <pc:sldMk cId="1358640021" sldId="310"/>
        </pc:sldMkLst>
      </pc:sldChg>
      <pc:sldChg chg="delSp del">
        <pc:chgData name="Pánis Stanislav" userId="1d69e117-2261-4085-a74c-0126c8b16f4e" providerId="ADAL" clId="{41DC9250-0AA8-4672-B42F-41D72924DD35}" dt="2023-10-31T10:22:13.396" v="3282" actId="47"/>
        <pc:sldMkLst>
          <pc:docMk/>
          <pc:sldMk cId="1310430382" sldId="311"/>
        </pc:sldMkLst>
        <pc:picChg chg="del">
          <ac:chgData name="Pánis Stanislav" userId="1d69e117-2261-4085-a74c-0126c8b16f4e" providerId="ADAL" clId="{41DC9250-0AA8-4672-B42F-41D72924DD35}" dt="2023-10-31T10:13:15.124" v="2993" actId="21"/>
          <ac:picMkLst>
            <pc:docMk/>
            <pc:sldMk cId="1310430382" sldId="311"/>
            <ac:picMk id="14340" creationId="{B3C92BA1-B213-F75E-DA6B-CB3FCE8B129C}"/>
          </ac:picMkLst>
        </pc:picChg>
      </pc:sldChg>
      <pc:sldChg chg="del">
        <pc:chgData name="Pánis Stanislav" userId="1d69e117-2261-4085-a74c-0126c8b16f4e" providerId="ADAL" clId="{41DC9250-0AA8-4672-B42F-41D72924DD35}" dt="2023-10-31T08:20:45.921" v="1063" actId="47"/>
        <pc:sldMkLst>
          <pc:docMk/>
          <pc:sldMk cId="4264079702" sldId="312"/>
        </pc:sldMkLst>
      </pc:sldChg>
      <pc:sldChg chg="addSp modSp mod">
        <pc:chgData name="Pánis Stanislav" userId="1d69e117-2261-4085-a74c-0126c8b16f4e" providerId="ADAL" clId="{41DC9250-0AA8-4672-B42F-41D72924DD35}" dt="2023-11-03T12:11:20.601" v="9820" actId="1076"/>
        <pc:sldMkLst>
          <pc:docMk/>
          <pc:sldMk cId="632703998" sldId="313"/>
        </pc:sldMkLst>
        <pc:spChg chg="mod">
          <ac:chgData name="Pánis Stanislav" userId="1d69e117-2261-4085-a74c-0126c8b16f4e" providerId="ADAL" clId="{41DC9250-0AA8-4672-B42F-41D72924DD35}" dt="2023-11-03T12:11:11.403" v="9819" actId="1076"/>
          <ac:spMkLst>
            <pc:docMk/>
            <pc:sldMk cId="632703998" sldId="313"/>
            <ac:spMk id="2" creationId="{BB928DFA-EE9C-333E-AAE9-E4D7928633F2}"/>
          </ac:spMkLst>
        </pc:spChg>
        <pc:spChg chg="mod">
          <ac:chgData name="Pánis Stanislav" userId="1d69e117-2261-4085-a74c-0126c8b16f4e" providerId="ADAL" clId="{41DC9250-0AA8-4672-B42F-41D72924DD35}" dt="2023-11-03T12:11:20.601" v="9820" actId="1076"/>
          <ac:spMkLst>
            <pc:docMk/>
            <pc:sldMk cId="632703998" sldId="313"/>
            <ac:spMk id="3" creationId="{F2B007E7-8C46-0AA1-2E94-7943439D3FC5}"/>
          </ac:spMkLst>
        </pc:spChg>
        <pc:picChg chg="add mod">
          <ac:chgData name="Pánis Stanislav" userId="1d69e117-2261-4085-a74c-0126c8b16f4e" providerId="ADAL" clId="{41DC9250-0AA8-4672-B42F-41D72924DD35}" dt="2023-11-03T11:13:21.573" v="8826"/>
          <ac:picMkLst>
            <pc:docMk/>
            <pc:sldMk cId="632703998" sldId="313"/>
            <ac:picMk id="7" creationId="{47D7F845-5F21-C55A-499A-3A979FEADA9D}"/>
          </ac:picMkLst>
        </pc:picChg>
      </pc:sldChg>
      <pc:sldChg chg="del">
        <pc:chgData name="Pánis Stanislav" userId="1d69e117-2261-4085-a74c-0126c8b16f4e" providerId="ADAL" clId="{41DC9250-0AA8-4672-B42F-41D72924DD35}" dt="2023-10-31T10:22:29.160" v="3284" actId="47"/>
        <pc:sldMkLst>
          <pc:docMk/>
          <pc:sldMk cId="3588340276" sldId="315"/>
        </pc:sldMkLst>
      </pc:sldChg>
      <pc:sldChg chg="del">
        <pc:chgData name="Pánis Stanislav" userId="1d69e117-2261-4085-a74c-0126c8b16f4e" providerId="ADAL" clId="{41DC9250-0AA8-4672-B42F-41D72924DD35}" dt="2023-10-31T10:22:36.844" v="3287" actId="47"/>
        <pc:sldMkLst>
          <pc:docMk/>
          <pc:sldMk cId="943917078" sldId="316"/>
        </pc:sldMkLst>
      </pc:sldChg>
      <pc:sldChg chg="add del">
        <pc:chgData name="Pánis Stanislav" userId="1d69e117-2261-4085-a74c-0126c8b16f4e" providerId="ADAL" clId="{41DC9250-0AA8-4672-B42F-41D72924DD35}" dt="2023-10-31T16:05:29.803" v="8643" actId="47"/>
        <pc:sldMkLst>
          <pc:docMk/>
          <pc:sldMk cId="2621024040" sldId="317"/>
        </pc:sldMkLst>
      </pc:sldChg>
      <pc:sldChg chg="add del">
        <pc:chgData name="Pánis Stanislav" userId="1d69e117-2261-4085-a74c-0126c8b16f4e" providerId="ADAL" clId="{41DC9250-0AA8-4672-B42F-41D72924DD35}" dt="2023-10-31T16:05:31.276" v="8644" actId="47"/>
        <pc:sldMkLst>
          <pc:docMk/>
          <pc:sldMk cId="1358836488" sldId="318"/>
        </pc:sldMkLst>
      </pc:sldChg>
      <pc:sldChg chg="addSp modSp mod">
        <pc:chgData name="Pánis Stanislav" userId="1d69e117-2261-4085-a74c-0126c8b16f4e" providerId="ADAL" clId="{41DC9250-0AA8-4672-B42F-41D72924DD35}" dt="2023-11-03T12:06:52.078" v="9785" actId="255"/>
        <pc:sldMkLst>
          <pc:docMk/>
          <pc:sldMk cId="4025304459" sldId="319"/>
        </pc:sldMkLst>
        <pc:spChg chg="mod">
          <ac:chgData name="Pánis Stanislav" userId="1d69e117-2261-4085-a74c-0126c8b16f4e" providerId="ADAL" clId="{41DC9250-0AA8-4672-B42F-41D72924DD35}" dt="2023-11-03T12:06:52.078" v="9785" actId="255"/>
          <ac:spMkLst>
            <pc:docMk/>
            <pc:sldMk cId="4025304459" sldId="319"/>
            <ac:spMk id="2" creationId="{2471562A-3868-D0A3-9A0C-EC109EDEE9D2}"/>
          </ac:spMkLst>
        </pc:spChg>
        <pc:spChg chg="mod">
          <ac:chgData name="Pánis Stanislav" userId="1d69e117-2261-4085-a74c-0126c8b16f4e" providerId="ADAL" clId="{41DC9250-0AA8-4672-B42F-41D72924DD35}" dt="2023-11-03T11:48:27.858" v="9418" actId="255"/>
          <ac:spMkLst>
            <pc:docMk/>
            <pc:sldMk cId="4025304459" sldId="319"/>
            <ac:spMk id="3" creationId="{19D8AB30-1DE5-54CD-E280-BCCA35FE1067}"/>
          </ac:spMkLst>
        </pc:spChg>
        <pc:spChg chg="mod">
          <ac:chgData name="Pánis Stanislav" userId="1d69e117-2261-4085-a74c-0126c8b16f4e" providerId="ADAL" clId="{41DC9250-0AA8-4672-B42F-41D72924DD35}" dt="2023-10-31T07:46:36.937" v="367" actId="1076"/>
          <ac:spMkLst>
            <pc:docMk/>
            <pc:sldMk cId="4025304459" sldId="319"/>
            <ac:spMk id="6" creationId="{1C9A6071-A71D-2EB6-F9E7-33530385CF4F}"/>
          </ac:spMkLst>
        </pc:spChg>
        <pc:picChg chg="add mod">
          <ac:chgData name="Pánis Stanislav" userId="1d69e117-2261-4085-a74c-0126c8b16f4e" providerId="ADAL" clId="{41DC9250-0AA8-4672-B42F-41D72924DD35}" dt="2023-11-03T11:12:27.558" v="8804"/>
          <ac:picMkLst>
            <pc:docMk/>
            <pc:sldMk cId="4025304459" sldId="319"/>
            <ac:picMk id="4" creationId="{C8680A27-D590-28EA-B17A-76BA9E5BF181}"/>
          </ac:picMkLst>
        </pc:picChg>
        <pc:picChg chg="mod">
          <ac:chgData name="Pánis Stanislav" userId="1d69e117-2261-4085-a74c-0126c8b16f4e" providerId="ADAL" clId="{41DC9250-0AA8-4672-B42F-41D72924DD35}" dt="2023-10-31T07:46:42.260" v="368" actId="14100"/>
          <ac:picMkLst>
            <pc:docMk/>
            <pc:sldMk cId="4025304459" sldId="319"/>
            <ac:picMk id="5" creationId="{90BDAB4A-F384-C87D-E0FE-3F14A9B042D3}"/>
          </ac:picMkLst>
        </pc:picChg>
      </pc:sldChg>
      <pc:sldChg chg="addSp delSp modSp mod">
        <pc:chgData name="Pánis Stanislav" userId="1d69e117-2261-4085-a74c-0126c8b16f4e" providerId="ADAL" clId="{41DC9250-0AA8-4672-B42F-41D72924DD35}" dt="2023-11-03T12:07:06.140" v="9788" actId="255"/>
        <pc:sldMkLst>
          <pc:docMk/>
          <pc:sldMk cId="3790253593" sldId="320"/>
        </pc:sldMkLst>
        <pc:spChg chg="mod">
          <ac:chgData name="Pánis Stanislav" userId="1d69e117-2261-4085-a74c-0126c8b16f4e" providerId="ADAL" clId="{41DC9250-0AA8-4672-B42F-41D72924DD35}" dt="2023-11-03T12:07:06.140" v="9788" actId="255"/>
          <ac:spMkLst>
            <pc:docMk/>
            <pc:sldMk cId="3790253593" sldId="320"/>
            <ac:spMk id="2" creationId="{526720DE-0A33-102E-B16B-31B5A38AA548}"/>
          </ac:spMkLst>
        </pc:spChg>
        <pc:spChg chg="mod">
          <ac:chgData name="Pánis Stanislav" userId="1d69e117-2261-4085-a74c-0126c8b16f4e" providerId="ADAL" clId="{41DC9250-0AA8-4672-B42F-41D72924DD35}" dt="2023-11-03T11:49:58.559" v="9431" actId="1076"/>
          <ac:spMkLst>
            <pc:docMk/>
            <pc:sldMk cId="3790253593" sldId="320"/>
            <ac:spMk id="3" creationId="{4A31D806-4995-4EB9-A50C-5702DBE37350}"/>
          </ac:spMkLst>
        </pc:spChg>
        <pc:picChg chg="add mod">
          <ac:chgData name="Pánis Stanislav" userId="1d69e117-2261-4085-a74c-0126c8b16f4e" providerId="ADAL" clId="{41DC9250-0AA8-4672-B42F-41D72924DD35}" dt="2023-11-03T11:50:01.856" v="9432" actId="14100"/>
          <ac:picMkLst>
            <pc:docMk/>
            <pc:sldMk cId="3790253593" sldId="320"/>
            <ac:picMk id="4" creationId="{EFC2341A-33E7-0FC0-8980-DBE42899C1A6}"/>
          </ac:picMkLst>
        </pc:picChg>
        <pc:picChg chg="del mod">
          <ac:chgData name="Pánis Stanislav" userId="1d69e117-2261-4085-a74c-0126c8b16f4e" providerId="ADAL" clId="{41DC9250-0AA8-4672-B42F-41D72924DD35}" dt="2023-10-31T09:12:43.619" v="2079" actId="478"/>
          <ac:picMkLst>
            <pc:docMk/>
            <pc:sldMk cId="3790253593" sldId="320"/>
            <ac:picMk id="5" creationId="{30D99F55-95A3-6B2B-AF23-7A09AB4F97DE}"/>
          </ac:picMkLst>
        </pc:picChg>
        <pc:picChg chg="add mod">
          <ac:chgData name="Pánis Stanislav" userId="1d69e117-2261-4085-a74c-0126c8b16f4e" providerId="ADAL" clId="{41DC9250-0AA8-4672-B42F-41D72924DD35}" dt="2023-11-03T11:12:33.612" v="8807"/>
          <ac:picMkLst>
            <pc:docMk/>
            <pc:sldMk cId="3790253593" sldId="320"/>
            <ac:picMk id="5" creationId="{FA1D83D7-62C8-6103-13C1-95740FFCA8A5}"/>
          </ac:picMkLst>
        </pc:picChg>
      </pc:sldChg>
      <pc:sldChg chg="addSp delSp modSp mod ord">
        <pc:chgData name="Pánis Stanislav" userId="1d69e117-2261-4085-a74c-0126c8b16f4e" providerId="ADAL" clId="{41DC9250-0AA8-4672-B42F-41D72924DD35}" dt="2023-11-03T12:07:00.856" v="9787" actId="255"/>
        <pc:sldMkLst>
          <pc:docMk/>
          <pc:sldMk cId="3725760079" sldId="321"/>
        </pc:sldMkLst>
        <pc:spChg chg="mod">
          <ac:chgData name="Pánis Stanislav" userId="1d69e117-2261-4085-a74c-0126c8b16f4e" providerId="ADAL" clId="{41DC9250-0AA8-4672-B42F-41D72924DD35}" dt="2023-11-03T12:07:00.856" v="9787" actId="255"/>
          <ac:spMkLst>
            <pc:docMk/>
            <pc:sldMk cId="3725760079" sldId="321"/>
            <ac:spMk id="2" creationId="{D422C058-5D76-C316-C201-A4FCDCD062E4}"/>
          </ac:spMkLst>
        </pc:spChg>
        <pc:spChg chg="mod">
          <ac:chgData name="Pánis Stanislav" userId="1d69e117-2261-4085-a74c-0126c8b16f4e" providerId="ADAL" clId="{41DC9250-0AA8-4672-B42F-41D72924DD35}" dt="2023-10-31T08:13:19.391" v="916" actId="1076"/>
          <ac:spMkLst>
            <pc:docMk/>
            <pc:sldMk cId="3725760079" sldId="321"/>
            <ac:spMk id="3" creationId="{6BA118CC-25BE-D6BD-A7A7-28D4333D1089}"/>
          </ac:spMkLst>
        </pc:spChg>
        <pc:spChg chg="add mod">
          <ac:chgData name="Pánis Stanislav" userId="1d69e117-2261-4085-a74c-0126c8b16f4e" providerId="ADAL" clId="{41DC9250-0AA8-4672-B42F-41D72924DD35}" dt="2023-11-03T11:49:29.984" v="9427" actId="1076"/>
          <ac:spMkLst>
            <pc:docMk/>
            <pc:sldMk cId="3725760079" sldId="321"/>
            <ac:spMk id="4" creationId="{E18D37B0-BEE7-183C-273D-D5E5C9EF6F2A}"/>
          </ac:spMkLst>
        </pc:spChg>
        <pc:spChg chg="add mod">
          <ac:chgData name="Pánis Stanislav" userId="1d69e117-2261-4085-a74c-0126c8b16f4e" providerId="ADAL" clId="{41DC9250-0AA8-4672-B42F-41D72924DD35}" dt="2023-10-31T08:10:02.648" v="807" actId="1076"/>
          <ac:spMkLst>
            <pc:docMk/>
            <pc:sldMk cId="3725760079" sldId="321"/>
            <ac:spMk id="7" creationId="{BE3506DA-83EA-F0CB-99C1-E011F1DE7240}"/>
          </ac:spMkLst>
        </pc:spChg>
        <pc:spChg chg="add del mod">
          <ac:chgData name="Pánis Stanislav" userId="1d69e117-2261-4085-a74c-0126c8b16f4e" providerId="ADAL" clId="{41DC9250-0AA8-4672-B42F-41D72924DD35}" dt="2023-10-31T08:26:28.967" v="1159" actId="478"/>
          <ac:spMkLst>
            <pc:docMk/>
            <pc:sldMk cId="3725760079" sldId="321"/>
            <ac:spMk id="8" creationId="{A0A10F23-4314-B8C7-BCCB-14179602690E}"/>
          </ac:spMkLst>
        </pc:spChg>
        <pc:spChg chg="add mod">
          <ac:chgData name="Pánis Stanislav" userId="1d69e117-2261-4085-a74c-0126c8b16f4e" providerId="ADAL" clId="{41DC9250-0AA8-4672-B42F-41D72924DD35}" dt="2023-10-31T08:09:49.356" v="804" actId="255"/>
          <ac:spMkLst>
            <pc:docMk/>
            <pc:sldMk cId="3725760079" sldId="321"/>
            <ac:spMk id="9" creationId="{DC61A7A7-6985-BF42-4F2B-6215BA149A7D}"/>
          </ac:spMkLst>
        </pc:spChg>
        <pc:spChg chg="add mod">
          <ac:chgData name="Pánis Stanislav" userId="1d69e117-2261-4085-a74c-0126c8b16f4e" providerId="ADAL" clId="{41DC9250-0AA8-4672-B42F-41D72924DD35}" dt="2023-10-31T08:26:38.801" v="1160" actId="1076"/>
          <ac:spMkLst>
            <pc:docMk/>
            <pc:sldMk cId="3725760079" sldId="321"/>
            <ac:spMk id="10" creationId="{616AD3C2-E845-9F02-F4AC-12265F6AB208}"/>
          </ac:spMkLst>
        </pc:spChg>
        <pc:spChg chg="add mod">
          <ac:chgData name="Pánis Stanislav" userId="1d69e117-2261-4085-a74c-0126c8b16f4e" providerId="ADAL" clId="{41DC9250-0AA8-4672-B42F-41D72924DD35}" dt="2023-11-03T11:49:20.617" v="9424" actId="1076"/>
          <ac:spMkLst>
            <pc:docMk/>
            <pc:sldMk cId="3725760079" sldId="321"/>
            <ac:spMk id="11" creationId="{837CC28E-D993-6AD1-78C4-93373252A920}"/>
          </ac:spMkLst>
        </pc:spChg>
        <pc:picChg chg="mod">
          <ac:chgData name="Pánis Stanislav" userId="1d69e117-2261-4085-a74c-0126c8b16f4e" providerId="ADAL" clId="{41DC9250-0AA8-4672-B42F-41D72924DD35}" dt="2023-11-03T11:49:24.999" v="9426" actId="1076"/>
          <ac:picMkLst>
            <pc:docMk/>
            <pc:sldMk cId="3725760079" sldId="321"/>
            <ac:picMk id="5" creationId="{8D2E8265-AA2C-8906-CE8C-7E78BD7DF758}"/>
          </ac:picMkLst>
        </pc:picChg>
        <pc:picChg chg="add mod">
          <ac:chgData name="Pánis Stanislav" userId="1d69e117-2261-4085-a74c-0126c8b16f4e" providerId="ADAL" clId="{41DC9250-0AA8-4672-B42F-41D72924DD35}" dt="2023-10-31T08:26:42.829" v="1161" actId="14100"/>
          <ac:picMkLst>
            <pc:docMk/>
            <pc:sldMk cId="3725760079" sldId="321"/>
            <ac:picMk id="6" creationId="{C44DAF8F-2A62-D604-19A6-5F59C7615143}"/>
          </ac:picMkLst>
        </pc:picChg>
        <pc:picChg chg="add mod">
          <ac:chgData name="Pánis Stanislav" userId="1d69e117-2261-4085-a74c-0126c8b16f4e" providerId="ADAL" clId="{41DC9250-0AA8-4672-B42F-41D72924DD35}" dt="2023-11-03T11:12:31.935" v="8806"/>
          <ac:picMkLst>
            <pc:docMk/>
            <pc:sldMk cId="3725760079" sldId="321"/>
            <ac:picMk id="8" creationId="{DE26931C-3485-E773-47DC-98C48A3F0124}"/>
          </ac:picMkLst>
        </pc:picChg>
      </pc:sldChg>
      <pc:sldChg chg="addSp modSp new mod">
        <pc:chgData name="Pánis Stanislav" userId="1d69e117-2261-4085-a74c-0126c8b16f4e" providerId="ADAL" clId="{41DC9250-0AA8-4672-B42F-41D72924DD35}" dt="2023-11-03T12:05:03.693" v="9768" actId="255"/>
        <pc:sldMkLst>
          <pc:docMk/>
          <pc:sldMk cId="2001060230" sldId="322"/>
        </pc:sldMkLst>
        <pc:spChg chg="mod">
          <ac:chgData name="Pánis Stanislav" userId="1d69e117-2261-4085-a74c-0126c8b16f4e" providerId="ADAL" clId="{41DC9250-0AA8-4672-B42F-41D72924DD35}" dt="2023-11-03T12:05:03.693" v="9768" actId="255"/>
          <ac:spMkLst>
            <pc:docMk/>
            <pc:sldMk cId="2001060230" sldId="322"/>
            <ac:spMk id="2" creationId="{0B344EE3-5152-C368-B439-FF1EDD8A0B52}"/>
          </ac:spMkLst>
        </pc:spChg>
        <pc:spChg chg="mod">
          <ac:chgData name="Pánis Stanislav" userId="1d69e117-2261-4085-a74c-0126c8b16f4e" providerId="ADAL" clId="{41DC9250-0AA8-4672-B42F-41D72924DD35}" dt="2023-11-03T11:26:01.891" v="8960" actId="1076"/>
          <ac:spMkLst>
            <pc:docMk/>
            <pc:sldMk cId="2001060230" sldId="322"/>
            <ac:spMk id="3" creationId="{1530BA38-B6EE-007C-ECD6-E7306E387FE7}"/>
          </ac:spMkLst>
        </pc:spChg>
        <pc:picChg chg="add mod">
          <ac:chgData name="Pánis Stanislav" userId="1d69e117-2261-4085-a74c-0126c8b16f4e" providerId="ADAL" clId="{41DC9250-0AA8-4672-B42F-41D72924DD35}" dt="2023-10-31T07:21:02.615" v="149" actId="14100"/>
          <ac:picMkLst>
            <pc:docMk/>
            <pc:sldMk cId="2001060230" sldId="322"/>
            <ac:picMk id="4" creationId="{61FAAC6E-73A4-7122-B4A5-BBDBE1B42367}"/>
          </ac:picMkLst>
        </pc:picChg>
        <pc:picChg chg="add mod">
          <ac:chgData name="Pánis Stanislav" userId="1d69e117-2261-4085-a74c-0126c8b16f4e" providerId="ADAL" clId="{41DC9250-0AA8-4672-B42F-41D72924DD35}" dt="2023-11-03T11:11:54.386" v="8794"/>
          <ac:picMkLst>
            <pc:docMk/>
            <pc:sldMk cId="2001060230" sldId="322"/>
            <ac:picMk id="5" creationId="{721EB10E-CEFE-01D1-E19C-29C46FAD7818}"/>
          </ac:picMkLst>
        </pc:picChg>
      </pc:sldChg>
      <pc:sldChg chg="addSp modSp new mod">
        <pc:chgData name="Pánis Stanislav" userId="1d69e117-2261-4085-a74c-0126c8b16f4e" providerId="ADAL" clId="{41DC9250-0AA8-4672-B42F-41D72924DD35}" dt="2023-11-03T12:06:56.143" v="9786" actId="255"/>
        <pc:sldMkLst>
          <pc:docMk/>
          <pc:sldMk cId="1720004727" sldId="323"/>
        </pc:sldMkLst>
        <pc:spChg chg="mod">
          <ac:chgData name="Pánis Stanislav" userId="1d69e117-2261-4085-a74c-0126c8b16f4e" providerId="ADAL" clId="{41DC9250-0AA8-4672-B42F-41D72924DD35}" dt="2023-11-03T12:06:56.143" v="9786" actId="255"/>
          <ac:spMkLst>
            <pc:docMk/>
            <pc:sldMk cId="1720004727" sldId="323"/>
            <ac:spMk id="2" creationId="{AB975E8A-091B-1D1E-300C-E48D87565C1E}"/>
          </ac:spMkLst>
        </pc:spChg>
        <pc:spChg chg="mod">
          <ac:chgData name="Pánis Stanislav" userId="1d69e117-2261-4085-a74c-0126c8b16f4e" providerId="ADAL" clId="{41DC9250-0AA8-4672-B42F-41D72924DD35}" dt="2023-11-03T11:48:54.064" v="9420" actId="1076"/>
          <ac:spMkLst>
            <pc:docMk/>
            <pc:sldMk cId="1720004727" sldId="323"/>
            <ac:spMk id="3" creationId="{B1791094-BFDD-7BBA-6DA1-A41CE8F62491}"/>
          </ac:spMkLst>
        </pc:spChg>
        <pc:picChg chg="add mod">
          <ac:chgData name="Pánis Stanislav" userId="1d69e117-2261-4085-a74c-0126c8b16f4e" providerId="ADAL" clId="{41DC9250-0AA8-4672-B42F-41D72924DD35}" dt="2023-10-31T13:50:23.542" v="5585" actId="14100"/>
          <ac:picMkLst>
            <pc:docMk/>
            <pc:sldMk cId="1720004727" sldId="323"/>
            <ac:picMk id="4" creationId="{B9B9F75C-B440-9EE1-93C9-7D40538C84BD}"/>
          </ac:picMkLst>
        </pc:picChg>
        <pc:picChg chg="add mod">
          <ac:chgData name="Pánis Stanislav" userId="1d69e117-2261-4085-a74c-0126c8b16f4e" providerId="ADAL" clId="{41DC9250-0AA8-4672-B42F-41D72924DD35}" dt="2023-11-03T11:12:30.118" v="8805"/>
          <ac:picMkLst>
            <pc:docMk/>
            <pc:sldMk cId="1720004727" sldId="323"/>
            <ac:picMk id="5" creationId="{6CE9BF4A-49FB-AEA5-0D1F-FF77CA600921}"/>
          </ac:picMkLst>
        </pc:picChg>
      </pc:sldChg>
      <pc:sldChg chg="addSp modSp new mod">
        <pc:chgData name="Pánis Stanislav" userId="1d69e117-2261-4085-a74c-0126c8b16f4e" providerId="ADAL" clId="{41DC9250-0AA8-4672-B42F-41D72924DD35}" dt="2023-11-06T10:58:46.083" v="10549" actId="20577"/>
        <pc:sldMkLst>
          <pc:docMk/>
          <pc:sldMk cId="4116184253" sldId="324"/>
        </pc:sldMkLst>
        <pc:spChg chg="mod">
          <ac:chgData name="Pánis Stanislav" userId="1d69e117-2261-4085-a74c-0126c8b16f4e" providerId="ADAL" clId="{41DC9250-0AA8-4672-B42F-41D72924DD35}" dt="2023-11-03T12:05:20.142" v="9771" actId="255"/>
          <ac:spMkLst>
            <pc:docMk/>
            <pc:sldMk cId="4116184253" sldId="324"/>
            <ac:spMk id="2" creationId="{946ABF7B-5E8C-E3A7-A01B-8FACD52EB2A3}"/>
          </ac:spMkLst>
        </pc:spChg>
        <pc:spChg chg="mod">
          <ac:chgData name="Pánis Stanislav" userId="1d69e117-2261-4085-a74c-0126c8b16f4e" providerId="ADAL" clId="{41DC9250-0AA8-4672-B42F-41D72924DD35}" dt="2023-11-06T10:58:46.083" v="10549" actId="20577"/>
          <ac:spMkLst>
            <pc:docMk/>
            <pc:sldMk cId="4116184253" sldId="324"/>
            <ac:spMk id="3" creationId="{860BC451-B3A6-4C13-BC25-308436202C94}"/>
          </ac:spMkLst>
        </pc:spChg>
        <pc:picChg chg="add mod">
          <ac:chgData name="Pánis Stanislav" userId="1d69e117-2261-4085-a74c-0126c8b16f4e" providerId="ADAL" clId="{41DC9250-0AA8-4672-B42F-41D72924DD35}" dt="2023-11-03T11:31:01.471" v="9009" actId="14100"/>
          <ac:picMkLst>
            <pc:docMk/>
            <pc:sldMk cId="4116184253" sldId="324"/>
            <ac:picMk id="4" creationId="{2570C952-E301-7AD2-4B70-A0E7A58A7BBC}"/>
          </ac:picMkLst>
        </pc:picChg>
        <pc:picChg chg="add mod">
          <ac:chgData name="Pánis Stanislav" userId="1d69e117-2261-4085-a74c-0126c8b16f4e" providerId="ADAL" clId="{41DC9250-0AA8-4672-B42F-41D72924DD35}" dt="2023-11-03T11:12:05.726" v="8796"/>
          <ac:picMkLst>
            <pc:docMk/>
            <pc:sldMk cId="4116184253" sldId="324"/>
            <ac:picMk id="5" creationId="{BAF0FAB9-2FAA-01A0-E746-4FE3481DF6AA}"/>
          </ac:picMkLst>
        </pc:picChg>
      </pc:sldChg>
      <pc:sldChg chg="addSp delSp modSp new mod">
        <pc:chgData name="Pánis Stanislav" userId="1d69e117-2261-4085-a74c-0126c8b16f4e" providerId="ADAL" clId="{41DC9250-0AA8-4672-B42F-41D72924DD35}" dt="2023-11-03T12:05:34.530" v="9774" actId="255"/>
        <pc:sldMkLst>
          <pc:docMk/>
          <pc:sldMk cId="832417158" sldId="325"/>
        </pc:sldMkLst>
        <pc:spChg chg="mod">
          <ac:chgData name="Pánis Stanislav" userId="1d69e117-2261-4085-a74c-0126c8b16f4e" providerId="ADAL" clId="{41DC9250-0AA8-4672-B42F-41D72924DD35}" dt="2023-11-03T12:05:34.530" v="9774" actId="255"/>
          <ac:spMkLst>
            <pc:docMk/>
            <pc:sldMk cId="832417158" sldId="325"/>
            <ac:spMk id="2" creationId="{268A2230-5F31-327F-76B1-57BF5ADDA2F4}"/>
          </ac:spMkLst>
        </pc:spChg>
        <pc:spChg chg="mod">
          <ac:chgData name="Pánis Stanislav" userId="1d69e117-2261-4085-a74c-0126c8b16f4e" providerId="ADAL" clId="{41DC9250-0AA8-4672-B42F-41D72924DD35}" dt="2023-11-03T11:31:19.222" v="9013" actId="1076"/>
          <ac:spMkLst>
            <pc:docMk/>
            <pc:sldMk cId="832417158" sldId="325"/>
            <ac:spMk id="3" creationId="{A141A23A-7673-FE3D-32FD-CFAC575AE6AE}"/>
          </ac:spMkLst>
        </pc:spChg>
        <pc:spChg chg="add del">
          <ac:chgData name="Pánis Stanislav" userId="1d69e117-2261-4085-a74c-0126c8b16f4e" providerId="ADAL" clId="{41DC9250-0AA8-4672-B42F-41D72924DD35}" dt="2023-10-31T08:54:26.187" v="1349" actId="478"/>
          <ac:spMkLst>
            <pc:docMk/>
            <pc:sldMk cId="832417158" sldId="325"/>
            <ac:spMk id="5" creationId="{77D1996C-5DC3-59C6-67F0-535990322519}"/>
          </ac:spMkLst>
        </pc:spChg>
        <pc:spChg chg="add mod">
          <ac:chgData name="Pánis Stanislav" userId="1d69e117-2261-4085-a74c-0126c8b16f4e" providerId="ADAL" clId="{41DC9250-0AA8-4672-B42F-41D72924DD35}" dt="2023-11-03T11:35:34.707" v="9122" actId="1076"/>
          <ac:spMkLst>
            <pc:docMk/>
            <pc:sldMk cId="832417158" sldId="325"/>
            <ac:spMk id="5" creationId="{882B86C0-599F-D4BA-1696-418EC1F82C41}"/>
          </ac:spMkLst>
        </pc:spChg>
        <pc:picChg chg="add mod">
          <ac:chgData name="Pánis Stanislav" userId="1d69e117-2261-4085-a74c-0126c8b16f4e" providerId="ADAL" clId="{41DC9250-0AA8-4672-B42F-41D72924DD35}" dt="2023-11-03T11:12:10.652" v="8797"/>
          <ac:picMkLst>
            <pc:docMk/>
            <pc:sldMk cId="832417158" sldId="325"/>
            <ac:picMk id="4" creationId="{61DA5720-2911-7FF7-DF94-B0A3345C41B1}"/>
          </ac:picMkLst>
        </pc:picChg>
        <pc:picChg chg="add mod">
          <ac:chgData name="Pánis Stanislav" userId="1d69e117-2261-4085-a74c-0126c8b16f4e" providerId="ADAL" clId="{41DC9250-0AA8-4672-B42F-41D72924DD35}" dt="2023-11-03T11:31:24.718" v="9016" actId="14100"/>
          <ac:picMkLst>
            <pc:docMk/>
            <pc:sldMk cId="832417158" sldId="325"/>
            <ac:picMk id="6" creationId="{CD65FAAA-66B3-E0BD-0A08-6D021502471E}"/>
          </ac:picMkLst>
        </pc:picChg>
      </pc:sldChg>
      <pc:sldChg chg="addSp modSp new mod">
        <pc:chgData name="Pánis Stanislav" userId="1d69e117-2261-4085-a74c-0126c8b16f4e" providerId="ADAL" clId="{41DC9250-0AA8-4672-B42F-41D72924DD35}" dt="2023-11-03T12:05:45.348" v="9775" actId="255"/>
        <pc:sldMkLst>
          <pc:docMk/>
          <pc:sldMk cId="2907623276" sldId="326"/>
        </pc:sldMkLst>
        <pc:spChg chg="mod">
          <ac:chgData name="Pánis Stanislav" userId="1d69e117-2261-4085-a74c-0126c8b16f4e" providerId="ADAL" clId="{41DC9250-0AA8-4672-B42F-41D72924DD35}" dt="2023-11-03T12:05:45.348" v="9775" actId="255"/>
          <ac:spMkLst>
            <pc:docMk/>
            <pc:sldMk cId="2907623276" sldId="326"/>
            <ac:spMk id="2" creationId="{085E5905-AE9B-6F22-BD8F-171AC9E30846}"/>
          </ac:spMkLst>
        </pc:spChg>
        <pc:spChg chg="mod">
          <ac:chgData name="Pánis Stanislav" userId="1d69e117-2261-4085-a74c-0126c8b16f4e" providerId="ADAL" clId="{41DC9250-0AA8-4672-B42F-41D72924DD35}" dt="2023-10-31T08:55:15.282" v="1413" actId="1076"/>
          <ac:spMkLst>
            <pc:docMk/>
            <pc:sldMk cId="2907623276" sldId="326"/>
            <ac:spMk id="3" creationId="{E7FE55B9-2B0B-B6B3-ABA2-7B5E85F774F6}"/>
          </ac:spMkLst>
        </pc:spChg>
        <pc:picChg chg="add mod">
          <ac:chgData name="Pánis Stanislav" userId="1d69e117-2261-4085-a74c-0126c8b16f4e" providerId="ADAL" clId="{41DC9250-0AA8-4672-B42F-41D72924DD35}" dt="2023-11-03T11:31:36.374" v="9018" actId="14100"/>
          <ac:picMkLst>
            <pc:docMk/>
            <pc:sldMk cId="2907623276" sldId="326"/>
            <ac:picMk id="4" creationId="{F0467932-FA64-3ACD-D545-54DC22E6B494}"/>
          </ac:picMkLst>
        </pc:picChg>
        <pc:picChg chg="add mod">
          <ac:chgData name="Pánis Stanislav" userId="1d69e117-2261-4085-a74c-0126c8b16f4e" providerId="ADAL" clId="{41DC9250-0AA8-4672-B42F-41D72924DD35}" dt="2023-11-03T11:12:12.846" v="8798"/>
          <ac:picMkLst>
            <pc:docMk/>
            <pc:sldMk cId="2907623276" sldId="326"/>
            <ac:picMk id="5" creationId="{C0E6826C-BCD5-FA99-F4C2-A0520C87597A}"/>
          </ac:picMkLst>
        </pc:picChg>
      </pc:sldChg>
      <pc:sldChg chg="addSp modSp new mod">
        <pc:chgData name="Pánis Stanislav" userId="1d69e117-2261-4085-a74c-0126c8b16f4e" providerId="ADAL" clId="{41DC9250-0AA8-4672-B42F-41D72924DD35}" dt="2023-11-03T12:05:50.633" v="9776" actId="255"/>
        <pc:sldMkLst>
          <pc:docMk/>
          <pc:sldMk cId="3794420072" sldId="327"/>
        </pc:sldMkLst>
        <pc:spChg chg="mod">
          <ac:chgData name="Pánis Stanislav" userId="1d69e117-2261-4085-a74c-0126c8b16f4e" providerId="ADAL" clId="{41DC9250-0AA8-4672-B42F-41D72924DD35}" dt="2023-11-03T12:05:50.633" v="9776" actId="255"/>
          <ac:spMkLst>
            <pc:docMk/>
            <pc:sldMk cId="3794420072" sldId="327"/>
            <ac:spMk id="2" creationId="{FC8A2907-81C6-D312-9F76-A455977759AD}"/>
          </ac:spMkLst>
        </pc:spChg>
        <pc:spChg chg="mod">
          <ac:chgData name="Pánis Stanislav" userId="1d69e117-2261-4085-a74c-0126c8b16f4e" providerId="ADAL" clId="{41DC9250-0AA8-4672-B42F-41D72924DD35}" dt="2023-11-03T11:32:32.709" v="9082" actId="313"/>
          <ac:spMkLst>
            <pc:docMk/>
            <pc:sldMk cId="3794420072" sldId="327"/>
            <ac:spMk id="3" creationId="{5313CFBE-9B15-CEFE-4BDD-D6B18952081E}"/>
          </ac:spMkLst>
        </pc:spChg>
        <pc:picChg chg="add mod">
          <ac:chgData name="Pánis Stanislav" userId="1d69e117-2261-4085-a74c-0126c8b16f4e" providerId="ADAL" clId="{41DC9250-0AA8-4672-B42F-41D72924DD35}" dt="2023-11-03T11:12:14.832" v="8799"/>
          <ac:picMkLst>
            <pc:docMk/>
            <pc:sldMk cId="3794420072" sldId="327"/>
            <ac:picMk id="4" creationId="{5105B20A-7B91-C105-1A21-1190EBEB91C9}"/>
          </ac:picMkLst>
        </pc:picChg>
        <pc:picChg chg="add mod">
          <ac:chgData name="Pánis Stanislav" userId="1d69e117-2261-4085-a74c-0126c8b16f4e" providerId="ADAL" clId="{41DC9250-0AA8-4672-B42F-41D72924DD35}" dt="2023-10-31T09:00:20.788" v="1517" actId="1076"/>
          <ac:picMkLst>
            <pc:docMk/>
            <pc:sldMk cId="3794420072" sldId="327"/>
            <ac:picMk id="5" creationId="{A0CB502B-61D7-4899-A1AF-9E867E64BBCB}"/>
          </ac:picMkLst>
        </pc:picChg>
      </pc:sldChg>
      <pc:sldChg chg="addSp modSp new mod">
        <pc:chgData name="Pánis Stanislav" userId="1d69e117-2261-4085-a74c-0126c8b16f4e" providerId="ADAL" clId="{41DC9250-0AA8-4672-B42F-41D72924DD35}" dt="2023-11-03T12:06:48.305" v="9784" actId="1076"/>
        <pc:sldMkLst>
          <pc:docMk/>
          <pc:sldMk cId="4148349336" sldId="328"/>
        </pc:sldMkLst>
        <pc:spChg chg="mod">
          <ac:chgData name="Pánis Stanislav" userId="1d69e117-2261-4085-a74c-0126c8b16f4e" providerId="ADAL" clId="{41DC9250-0AA8-4672-B42F-41D72924DD35}" dt="2023-11-03T12:06:48.305" v="9784" actId="1076"/>
          <ac:spMkLst>
            <pc:docMk/>
            <pc:sldMk cId="4148349336" sldId="328"/>
            <ac:spMk id="2" creationId="{EFFAE9DC-AED4-B418-AF7C-29BE6285D94A}"/>
          </ac:spMkLst>
        </pc:spChg>
        <pc:spChg chg="mod">
          <ac:chgData name="Pánis Stanislav" userId="1d69e117-2261-4085-a74c-0126c8b16f4e" providerId="ADAL" clId="{41DC9250-0AA8-4672-B42F-41D72924DD35}" dt="2023-11-03T11:38:44.299" v="9132" actId="255"/>
          <ac:spMkLst>
            <pc:docMk/>
            <pc:sldMk cId="4148349336" sldId="328"/>
            <ac:spMk id="3" creationId="{C4A10F69-5864-4339-0554-754BAFBB665E}"/>
          </ac:spMkLst>
        </pc:spChg>
        <pc:spChg chg="add mod">
          <ac:chgData name="Pánis Stanislav" userId="1d69e117-2261-4085-a74c-0126c8b16f4e" providerId="ADAL" clId="{41DC9250-0AA8-4672-B42F-41D72924DD35}" dt="2023-11-03T11:40:21.775" v="9182" actId="1076"/>
          <ac:spMkLst>
            <pc:docMk/>
            <pc:sldMk cId="4148349336" sldId="328"/>
            <ac:spMk id="5" creationId="{38DC9E19-ACDC-8DF1-31A0-E369CB66B8E6}"/>
          </ac:spMkLst>
        </pc:spChg>
        <pc:spChg chg="add mod">
          <ac:chgData name="Pánis Stanislav" userId="1d69e117-2261-4085-a74c-0126c8b16f4e" providerId="ADAL" clId="{41DC9250-0AA8-4672-B42F-41D72924DD35}" dt="2023-11-03T11:41:10.164" v="9229" actId="313"/>
          <ac:spMkLst>
            <pc:docMk/>
            <pc:sldMk cId="4148349336" sldId="328"/>
            <ac:spMk id="6" creationId="{B30FCB32-4AD0-5FAE-0B18-471D2AE8BF69}"/>
          </ac:spMkLst>
        </pc:spChg>
        <pc:spChg chg="add mod">
          <ac:chgData name="Pánis Stanislav" userId="1d69e117-2261-4085-a74c-0126c8b16f4e" providerId="ADAL" clId="{41DC9250-0AA8-4672-B42F-41D72924DD35}" dt="2023-11-03T11:42:17.093" v="9303" actId="1076"/>
          <ac:spMkLst>
            <pc:docMk/>
            <pc:sldMk cId="4148349336" sldId="328"/>
            <ac:spMk id="7" creationId="{00DA695C-6D38-12A1-0D79-41A710F08EC1}"/>
          </ac:spMkLst>
        </pc:spChg>
        <pc:spChg chg="add mod">
          <ac:chgData name="Pánis Stanislav" userId="1d69e117-2261-4085-a74c-0126c8b16f4e" providerId="ADAL" clId="{41DC9250-0AA8-4672-B42F-41D72924DD35}" dt="2023-11-03T11:42:08.997" v="9301" actId="1076"/>
          <ac:spMkLst>
            <pc:docMk/>
            <pc:sldMk cId="4148349336" sldId="328"/>
            <ac:spMk id="8" creationId="{FD5AC3D2-8075-0E8A-C32D-14BEEFEC0762}"/>
          </ac:spMkLst>
        </pc:spChg>
        <pc:spChg chg="add mod">
          <ac:chgData name="Pánis Stanislav" userId="1d69e117-2261-4085-a74c-0126c8b16f4e" providerId="ADAL" clId="{41DC9250-0AA8-4672-B42F-41D72924DD35}" dt="2023-11-03T11:44:44.404" v="9330" actId="1076"/>
          <ac:spMkLst>
            <pc:docMk/>
            <pc:sldMk cId="4148349336" sldId="328"/>
            <ac:spMk id="9" creationId="{5F317521-9885-8B65-2F51-8F16724E394D}"/>
          </ac:spMkLst>
        </pc:spChg>
        <pc:spChg chg="add mod">
          <ac:chgData name="Pánis Stanislav" userId="1d69e117-2261-4085-a74c-0126c8b16f4e" providerId="ADAL" clId="{41DC9250-0AA8-4672-B42F-41D72924DD35}" dt="2023-11-03T11:47:08.010" v="9416" actId="1076"/>
          <ac:spMkLst>
            <pc:docMk/>
            <pc:sldMk cId="4148349336" sldId="328"/>
            <ac:spMk id="10" creationId="{0C3C67E8-B68D-9986-FFBB-77E8658CA302}"/>
          </ac:spMkLst>
        </pc:spChg>
        <pc:spChg chg="add mod">
          <ac:chgData name="Pánis Stanislav" userId="1d69e117-2261-4085-a74c-0126c8b16f4e" providerId="ADAL" clId="{41DC9250-0AA8-4672-B42F-41D72924DD35}" dt="2023-11-03T11:46:44.377" v="9392" actId="1076"/>
          <ac:spMkLst>
            <pc:docMk/>
            <pc:sldMk cId="4148349336" sldId="328"/>
            <ac:spMk id="11" creationId="{8D9ECD99-2461-FCEE-03B8-2627C45AB4E5}"/>
          </ac:spMkLst>
        </pc:spChg>
        <pc:spChg chg="add mod">
          <ac:chgData name="Pánis Stanislav" userId="1d69e117-2261-4085-a74c-0126c8b16f4e" providerId="ADAL" clId="{41DC9250-0AA8-4672-B42F-41D72924DD35}" dt="2023-11-03T11:45:48.466" v="9376" actId="1076"/>
          <ac:spMkLst>
            <pc:docMk/>
            <pc:sldMk cId="4148349336" sldId="328"/>
            <ac:spMk id="12" creationId="{5E3F7ECB-2727-6B32-924E-D1D2CD9770D0}"/>
          </ac:spMkLst>
        </pc:spChg>
        <pc:spChg chg="add mod">
          <ac:chgData name="Pánis Stanislav" userId="1d69e117-2261-4085-a74c-0126c8b16f4e" providerId="ADAL" clId="{41DC9250-0AA8-4672-B42F-41D72924DD35}" dt="2023-11-03T11:45:25.359" v="9364" actId="207"/>
          <ac:spMkLst>
            <pc:docMk/>
            <pc:sldMk cId="4148349336" sldId="328"/>
            <ac:spMk id="13" creationId="{6689A6C7-F5B1-952A-BF90-3A419EE87043}"/>
          </ac:spMkLst>
        </pc:spChg>
        <pc:picChg chg="add mod">
          <ac:chgData name="Pánis Stanislav" userId="1d69e117-2261-4085-a74c-0126c8b16f4e" providerId="ADAL" clId="{41DC9250-0AA8-4672-B42F-41D72924DD35}" dt="2023-11-03T11:38:40.376" v="9131" actId="1076"/>
          <ac:picMkLst>
            <pc:docMk/>
            <pc:sldMk cId="4148349336" sldId="328"/>
            <ac:picMk id="4" creationId="{0BD087CD-C246-03E1-0CBE-922486E1C0D6}"/>
          </ac:picMkLst>
        </pc:picChg>
        <pc:picChg chg="add mod">
          <ac:chgData name="Pánis Stanislav" userId="1d69e117-2261-4085-a74c-0126c8b16f4e" providerId="ADAL" clId="{41DC9250-0AA8-4672-B42F-41D72924DD35}" dt="2023-11-03T11:38:47.577" v="9133" actId="14100"/>
          <ac:picMkLst>
            <pc:docMk/>
            <pc:sldMk cId="4148349336" sldId="328"/>
            <ac:picMk id="1026" creationId="{C0E945D6-6A1C-C4C1-F2E7-E9F20B65D9BA}"/>
          </ac:picMkLst>
        </pc:picChg>
        <pc:picChg chg="add mod">
          <ac:chgData name="Pánis Stanislav" userId="1d69e117-2261-4085-a74c-0126c8b16f4e" providerId="ADAL" clId="{41DC9250-0AA8-4672-B42F-41D72924DD35}" dt="2023-11-03T11:45:44.068" v="9375" actId="1076"/>
          <ac:picMkLst>
            <pc:docMk/>
            <pc:sldMk cId="4148349336" sldId="328"/>
            <ac:picMk id="1027" creationId="{0F41E224-5AEC-91FD-C8BB-6A34DA44C5F3}"/>
          </ac:picMkLst>
        </pc:picChg>
        <pc:picChg chg="add mod">
          <ac:chgData name="Pánis Stanislav" userId="1d69e117-2261-4085-a74c-0126c8b16f4e" providerId="ADAL" clId="{41DC9250-0AA8-4672-B42F-41D72924DD35}" dt="2023-11-03T11:38:49.616" v="9134" actId="14100"/>
          <ac:picMkLst>
            <pc:docMk/>
            <pc:sldMk cId="4148349336" sldId="328"/>
            <ac:picMk id="1028" creationId="{436411D3-BCBE-EEA6-A01B-4E8BA4A80475}"/>
          </ac:picMkLst>
        </pc:picChg>
      </pc:sldChg>
      <pc:sldChg chg="addSp modSp new mod">
        <pc:chgData name="Pánis Stanislav" userId="1d69e117-2261-4085-a74c-0126c8b16f4e" providerId="ADAL" clId="{41DC9250-0AA8-4672-B42F-41D72924DD35}" dt="2023-11-03T12:07:13.554" v="9790" actId="255"/>
        <pc:sldMkLst>
          <pc:docMk/>
          <pc:sldMk cId="4074589525" sldId="329"/>
        </pc:sldMkLst>
        <pc:spChg chg="mod">
          <ac:chgData name="Pánis Stanislav" userId="1d69e117-2261-4085-a74c-0126c8b16f4e" providerId="ADAL" clId="{41DC9250-0AA8-4672-B42F-41D72924DD35}" dt="2023-11-03T12:07:13.554" v="9790" actId="255"/>
          <ac:spMkLst>
            <pc:docMk/>
            <pc:sldMk cId="4074589525" sldId="329"/>
            <ac:spMk id="2" creationId="{82565279-FC65-A89B-DCCA-2D2B79991355}"/>
          </ac:spMkLst>
        </pc:spChg>
        <pc:spChg chg="mod">
          <ac:chgData name="Pánis Stanislav" userId="1d69e117-2261-4085-a74c-0126c8b16f4e" providerId="ADAL" clId="{41DC9250-0AA8-4672-B42F-41D72924DD35}" dt="2023-11-03T11:50:58.918" v="9469" actId="1076"/>
          <ac:spMkLst>
            <pc:docMk/>
            <pc:sldMk cId="4074589525" sldId="329"/>
            <ac:spMk id="3" creationId="{2516A403-1D6B-1139-CA71-14989B90B319}"/>
          </ac:spMkLst>
        </pc:spChg>
        <pc:picChg chg="add mod">
          <ac:chgData name="Pánis Stanislav" userId="1d69e117-2261-4085-a74c-0126c8b16f4e" providerId="ADAL" clId="{41DC9250-0AA8-4672-B42F-41D72924DD35}" dt="2023-11-03T11:51:04.822" v="9472" actId="1076"/>
          <ac:picMkLst>
            <pc:docMk/>
            <pc:sldMk cId="4074589525" sldId="329"/>
            <ac:picMk id="4" creationId="{73BA4457-7C62-25EA-2FC5-CA1F04E4322A}"/>
          </ac:picMkLst>
        </pc:picChg>
        <pc:picChg chg="add mod">
          <ac:chgData name="Pánis Stanislav" userId="1d69e117-2261-4085-a74c-0126c8b16f4e" providerId="ADAL" clId="{41DC9250-0AA8-4672-B42F-41D72924DD35}" dt="2023-11-03T11:12:37.047" v="8809"/>
          <ac:picMkLst>
            <pc:docMk/>
            <pc:sldMk cId="4074589525" sldId="329"/>
            <ac:picMk id="5" creationId="{32C5006E-9B5E-5C4B-D4E2-0F59D55464EE}"/>
          </ac:picMkLst>
        </pc:picChg>
      </pc:sldChg>
      <pc:sldChg chg="addSp modSp new mod ord">
        <pc:chgData name="Pánis Stanislav" userId="1d69e117-2261-4085-a74c-0126c8b16f4e" providerId="ADAL" clId="{41DC9250-0AA8-4672-B42F-41D72924DD35}" dt="2023-11-03T12:07:17.230" v="9791" actId="255"/>
        <pc:sldMkLst>
          <pc:docMk/>
          <pc:sldMk cId="3202883858" sldId="330"/>
        </pc:sldMkLst>
        <pc:spChg chg="mod">
          <ac:chgData name="Pánis Stanislav" userId="1d69e117-2261-4085-a74c-0126c8b16f4e" providerId="ADAL" clId="{41DC9250-0AA8-4672-B42F-41D72924DD35}" dt="2023-11-03T12:07:17.230" v="9791" actId="255"/>
          <ac:spMkLst>
            <pc:docMk/>
            <pc:sldMk cId="3202883858" sldId="330"/>
            <ac:spMk id="2" creationId="{F10FAB2B-EA25-B132-D0DD-9F8E9AEB45CC}"/>
          </ac:spMkLst>
        </pc:spChg>
        <pc:spChg chg="mod">
          <ac:chgData name="Pánis Stanislav" userId="1d69e117-2261-4085-a74c-0126c8b16f4e" providerId="ADAL" clId="{41DC9250-0AA8-4672-B42F-41D72924DD35}" dt="2023-11-03T11:52:06.078" v="9494" actId="255"/>
          <ac:spMkLst>
            <pc:docMk/>
            <pc:sldMk cId="3202883858" sldId="330"/>
            <ac:spMk id="3" creationId="{9F9018DC-DF34-1ECD-7922-E7070EF3F48D}"/>
          </ac:spMkLst>
        </pc:spChg>
        <pc:spChg chg="add mod">
          <ac:chgData name="Pánis Stanislav" userId="1d69e117-2261-4085-a74c-0126c8b16f4e" providerId="ADAL" clId="{41DC9250-0AA8-4672-B42F-41D72924DD35}" dt="2023-11-03T11:51:36.030" v="9488" actId="1076"/>
          <ac:spMkLst>
            <pc:docMk/>
            <pc:sldMk cId="3202883858" sldId="330"/>
            <ac:spMk id="6" creationId="{22946894-F78D-B43D-F52B-073F88726B82}"/>
          </ac:spMkLst>
        </pc:spChg>
        <pc:picChg chg="add mod">
          <ac:chgData name="Pánis Stanislav" userId="1d69e117-2261-4085-a74c-0126c8b16f4e" providerId="ADAL" clId="{41DC9250-0AA8-4672-B42F-41D72924DD35}" dt="2023-11-03T11:12:39.005" v="8810"/>
          <ac:picMkLst>
            <pc:docMk/>
            <pc:sldMk cId="3202883858" sldId="330"/>
            <ac:picMk id="4" creationId="{266E78EA-51B9-DCDE-2FB8-C07E764AD33E}"/>
          </ac:picMkLst>
        </pc:picChg>
        <pc:picChg chg="add mod">
          <ac:chgData name="Pánis Stanislav" userId="1d69e117-2261-4085-a74c-0126c8b16f4e" providerId="ADAL" clId="{41DC9250-0AA8-4672-B42F-41D72924DD35}" dt="2023-11-03T11:51:19.158" v="9475" actId="14100"/>
          <ac:picMkLst>
            <pc:docMk/>
            <pc:sldMk cId="3202883858" sldId="330"/>
            <ac:picMk id="5" creationId="{B6D53321-D81C-3D6E-FAB6-2506D3701FBA}"/>
          </ac:picMkLst>
        </pc:picChg>
      </pc:sldChg>
      <pc:sldChg chg="addSp modSp new mod">
        <pc:chgData name="Pánis Stanislav" userId="1d69e117-2261-4085-a74c-0126c8b16f4e" providerId="ADAL" clId="{41DC9250-0AA8-4672-B42F-41D72924DD35}" dt="2023-11-03T12:07:54.469" v="9796" actId="255"/>
        <pc:sldMkLst>
          <pc:docMk/>
          <pc:sldMk cId="3409590112" sldId="331"/>
        </pc:sldMkLst>
        <pc:spChg chg="mod">
          <ac:chgData name="Pánis Stanislav" userId="1d69e117-2261-4085-a74c-0126c8b16f4e" providerId="ADAL" clId="{41DC9250-0AA8-4672-B42F-41D72924DD35}" dt="2023-11-03T12:07:54.469" v="9796" actId="255"/>
          <ac:spMkLst>
            <pc:docMk/>
            <pc:sldMk cId="3409590112" sldId="331"/>
            <ac:spMk id="2" creationId="{244E0887-4DE6-531F-2FFD-29338C5049CC}"/>
          </ac:spMkLst>
        </pc:spChg>
        <pc:spChg chg="mod">
          <ac:chgData name="Pánis Stanislav" userId="1d69e117-2261-4085-a74c-0126c8b16f4e" providerId="ADAL" clId="{41DC9250-0AA8-4672-B42F-41D72924DD35}" dt="2023-11-03T11:58:02.478" v="9604" actId="1076"/>
          <ac:spMkLst>
            <pc:docMk/>
            <pc:sldMk cId="3409590112" sldId="331"/>
            <ac:spMk id="3" creationId="{6C75445C-D158-F319-B0E3-1A3CCAA9AF05}"/>
          </ac:spMkLst>
        </pc:spChg>
        <pc:picChg chg="add mod">
          <ac:chgData name="Pánis Stanislav" userId="1d69e117-2261-4085-a74c-0126c8b16f4e" providerId="ADAL" clId="{41DC9250-0AA8-4672-B42F-41D72924DD35}" dt="2023-11-03T11:58:09.800" v="9607" actId="14100"/>
          <ac:picMkLst>
            <pc:docMk/>
            <pc:sldMk cId="3409590112" sldId="331"/>
            <ac:picMk id="4" creationId="{D4331119-A9D5-67F8-2987-84838F15DED8}"/>
          </ac:picMkLst>
        </pc:picChg>
        <pc:picChg chg="add mod">
          <ac:chgData name="Pánis Stanislav" userId="1d69e117-2261-4085-a74c-0126c8b16f4e" providerId="ADAL" clId="{41DC9250-0AA8-4672-B42F-41D72924DD35}" dt="2023-11-03T11:12:52.583" v="8815"/>
          <ac:picMkLst>
            <pc:docMk/>
            <pc:sldMk cId="3409590112" sldId="331"/>
            <ac:picMk id="5" creationId="{B6B8BFCF-B5EF-823A-2FF9-197934C581A7}"/>
          </ac:picMkLst>
        </pc:picChg>
      </pc:sldChg>
      <pc:sldChg chg="addSp modSp new mod">
        <pc:chgData name="Pánis Stanislav" userId="1d69e117-2261-4085-a74c-0126c8b16f4e" providerId="ADAL" clId="{41DC9250-0AA8-4672-B42F-41D72924DD35}" dt="2023-11-03T12:10:27.882" v="9812" actId="1076"/>
        <pc:sldMkLst>
          <pc:docMk/>
          <pc:sldMk cId="143146184" sldId="332"/>
        </pc:sldMkLst>
        <pc:spChg chg="mod">
          <ac:chgData name="Pánis Stanislav" userId="1d69e117-2261-4085-a74c-0126c8b16f4e" providerId="ADAL" clId="{41DC9250-0AA8-4672-B42F-41D72924DD35}" dt="2023-11-03T12:08:23.169" v="9801" actId="1076"/>
          <ac:spMkLst>
            <pc:docMk/>
            <pc:sldMk cId="143146184" sldId="332"/>
            <ac:spMk id="2" creationId="{47B004EE-82C1-26CC-100F-169074371B3F}"/>
          </ac:spMkLst>
        </pc:spChg>
        <pc:spChg chg="mod">
          <ac:chgData name="Pánis Stanislav" userId="1d69e117-2261-4085-a74c-0126c8b16f4e" providerId="ADAL" clId="{41DC9250-0AA8-4672-B42F-41D72924DD35}" dt="2023-11-03T12:10:27.882" v="9812" actId="1076"/>
          <ac:spMkLst>
            <pc:docMk/>
            <pc:sldMk cId="143146184" sldId="332"/>
            <ac:spMk id="3" creationId="{5648755C-C93E-6963-4A6E-70C38CE0B578}"/>
          </ac:spMkLst>
        </pc:spChg>
        <pc:picChg chg="add mod">
          <ac:chgData name="Pánis Stanislav" userId="1d69e117-2261-4085-a74c-0126c8b16f4e" providerId="ADAL" clId="{41DC9250-0AA8-4672-B42F-41D72924DD35}" dt="2023-11-03T11:13:05.338" v="8818"/>
          <ac:picMkLst>
            <pc:docMk/>
            <pc:sldMk cId="143146184" sldId="332"/>
            <ac:picMk id="4" creationId="{9430DA0E-0FD3-D416-9850-A00DE9729812}"/>
          </ac:picMkLst>
        </pc:picChg>
        <pc:picChg chg="add mod">
          <ac:chgData name="Pánis Stanislav" userId="1d69e117-2261-4085-a74c-0126c8b16f4e" providerId="ADAL" clId="{41DC9250-0AA8-4672-B42F-41D72924DD35}" dt="2023-11-03T12:10:23.132" v="9810" actId="14100"/>
          <ac:picMkLst>
            <pc:docMk/>
            <pc:sldMk cId="143146184" sldId="332"/>
            <ac:picMk id="5" creationId="{9BAEABE6-1F49-95FC-A25B-9560FC1F5680}"/>
          </ac:picMkLst>
        </pc:picChg>
      </pc:sldChg>
      <pc:sldChg chg="addSp modSp new mod">
        <pc:chgData name="Pánis Stanislav" userId="1d69e117-2261-4085-a74c-0126c8b16f4e" providerId="ADAL" clId="{41DC9250-0AA8-4672-B42F-41D72924DD35}" dt="2023-11-03T12:10:44.944" v="9814" actId="255"/>
        <pc:sldMkLst>
          <pc:docMk/>
          <pc:sldMk cId="2076963058" sldId="333"/>
        </pc:sldMkLst>
        <pc:spChg chg="mod">
          <ac:chgData name="Pánis Stanislav" userId="1d69e117-2261-4085-a74c-0126c8b16f4e" providerId="ADAL" clId="{41DC9250-0AA8-4672-B42F-41D72924DD35}" dt="2023-11-03T12:10:44.944" v="9814" actId="255"/>
          <ac:spMkLst>
            <pc:docMk/>
            <pc:sldMk cId="2076963058" sldId="333"/>
            <ac:spMk id="2" creationId="{0960BEA8-86EC-4A27-6C3E-D15D210CFF83}"/>
          </ac:spMkLst>
        </pc:spChg>
        <pc:spChg chg="mod">
          <ac:chgData name="Pánis Stanislav" userId="1d69e117-2261-4085-a74c-0126c8b16f4e" providerId="ADAL" clId="{41DC9250-0AA8-4672-B42F-41D72924DD35}" dt="2023-11-03T12:02:28.872" v="9677" actId="1076"/>
          <ac:spMkLst>
            <pc:docMk/>
            <pc:sldMk cId="2076963058" sldId="333"/>
            <ac:spMk id="3" creationId="{45A23BCE-310B-F8A2-591D-E7E7FA654E33}"/>
          </ac:spMkLst>
        </pc:spChg>
        <pc:spChg chg="add mod">
          <ac:chgData name="Pánis Stanislav" userId="1d69e117-2261-4085-a74c-0126c8b16f4e" providerId="ADAL" clId="{41DC9250-0AA8-4672-B42F-41D72924DD35}" dt="2023-11-03T12:02:59.363" v="9699" actId="1076"/>
          <ac:spMkLst>
            <pc:docMk/>
            <pc:sldMk cId="2076963058" sldId="333"/>
            <ac:spMk id="6" creationId="{383BA356-8E20-5758-9659-04EA8AC63411}"/>
          </ac:spMkLst>
        </pc:spChg>
        <pc:picChg chg="add mod">
          <ac:chgData name="Pánis Stanislav" userId="1d69e117-2261-4085-a74c-0126c8b16f4e" providerId="ADAL" clId="{41DC9250-0AA8-4672-B42F-41D72924DD35}" dt="2023-11-03T11:13:16.711" v="8823"/>
          <ac:picMkLst>
            <pc:docMk/>
            <pc:sldMk cId="2076963058" sldId="333"/>
            <ac:picMk id="4" creationId="{491A5C84-B54C-A6C9-62C9-BC55DB62E75B}"/>
          </ac:picMkLst>
        </pc:picChg>
        <pc:picChg chg="add mod">
          <ac:chgData name="Pánis Stanislav" userId="1d69e117-2261-4085-a74c-0126c8b16f4e" providerId="ADAL" clId="{41DC9250-0AA8-4672-B42F-41D72924DD35}" dt="2023-11-03T12:02:30.878" v="9678" actId="14100"/>
          <ac:picMkLst>
            <pc:docMk/>
            <pc:sldMk cId="2076963058" sldId="333"/>
            <ac:picMk id="5" creationId="{FFDA590C-347B-8259-AD18-D167424806F1}"/>
          </ac:picMkLst>
        </pc:picChg>
      </pc:sldChg>
      <pc:sldChg chg="addSp modSp new mod">
        <pc:chgData name="Pánis Stanislav" userId="1d69e117-2261-4085-a74c-0126c8b16f4e" providerId="ADAL" clId="{41DC9250-0AA8-4672-B42F-41D72924DD35}" dt="2023-11-03T12:10:38.010" v="9813" actId="255"/>
        <pc:sldMkLst>
          <pc:docMk/>
          <pc:sldMk cId="760144793" sldId="334"/>
        </pc:sldMkLst>
        <pc:spChg chg="mod">
          <ac:chgData name="Pánis Stanislav" userId="1d69e117-2261-4085-a74c-0126c8b16f4e" providerId="ADAL" clId="{41DC9250-0AA8-4672-B42F-41D72924DD35}" dt="2023-11-03T12:10:38.010" v="9813" actId="255"/>
          <ac:spMkLst>
            <pc:docMk/>
            <pc:sldMk cId="760144793" sldId="334"/>
            <ac:spMk id="2" creationId="{EED7E236-59FD-DAAC-8F11-0A5D12AFF343}"/>
          </ac:spMkLst>
        </pc:spChg>
        <pc:spChg chg="mod">
          <ac:chgData name="Pánis Stanislav" userId="1d69e117-2261-4085-a74c-0126c8b16f4e" providerId="ADAL" clId="{41DC9250-0AA8-4672-B42F-41D72924DD35}" dt="2023-11-03T12:02:09.198" v="9672" actId="1076"/>
          <ac:spMkLst>
            <pc:docMk/>
            <pc:sldMk cId="760144793" sldId="334"/>
            <ac:spMk id="3" creationId="{F87D441A-912A-C470-B8EB-0FB11931FFEA}"/>
          </ac:spMkLst>
        </pc:spChg>
        <pc:spChg chg="add mod">
          <ac:chgData name="Pánis Stanislav" userId="1d69e117-2261-4085-a74c-0126c8b16f4e" providerId="ADAL" clId="{41DC9250-0AA8-4672-B42F-41D72924DD35}" dt="2023-11-03T12:02:50.738" v="9697" actId="1076"/>
          <ac:spMkLst>
            <pc:docMk/>
            <pc:sldMk cId="760144793" sldId="334"/>
            <ac:spMk id="6" creationId="{FB33219A-CB94-E3AB-BC24-6D59A5DA9FCE}"/>
          </ac:spMkLst>
        </pc:spChg>
        <pc:picChg chg="add mod">
          <ac:chgData name="Pánis Stanislav" userId="1d69e117-2261-4085-a74c-0126c8b16f4e" providerId="ADAL" clId="{41DC9250-0AA8-4672-B42F-41D72924DD35}" dt="2023-11-03T11:13:13.549" v="8822" actId="1076"/>
          <ac:picMkLst>
            <pc:docMk/>
            <pc:sldMk cId="760144793" sldId="334"/>
            <ac:picMk id="4" creationId="{66EF312A-88A5-1E75-5B3D-321406B9666B}"/>
          </ac:picMkLst>
        </pc:picChg>
        <pc:picChg chg="add mod">
          <ac:chgData name="Pánis Stanislav" userId="1d69e117-2261-4085-a74c-0126c8b16f4e" providerId="ADAL" clId="{41DC9250-0AA8-4672-B42F-41D72924DD35}" dt="2023-11-03T12:02:10.989" v="9673" actId="14100"/>
          <ac:picMkLst>
            <pc:docMk/>
            <pc:sldMk cId="760144793" sldId="334"/>
            <ac:picMk id="5" creationId="{351E0FA1-2FFC-D580-875D-04ED1376EEC8}"/>
          </ac:picMkLst>
        </pc:picChg>
      </pc:sldChg>
      <pc:sldChg chg="addSp modSp new mod">
        <pc:chgData name="Pánis Stanislav" userId="1d69e117-2261-4085-a74c-0126c8b16f4e" providerId="ADAL" clId="{41DC9250-0AA8-4672-B42F-41D72924DD35}" dt="2023-11-03T12:11:48.417" v="9825" actId="14100"/>
        <pc:sldMkLst>
          <pc:docMk/>
          <pc:sldMk cId="3476353772" sldId="335"/>
        </pc:sldMkLst>
        <pc:spChg chg="mod">
          <ac:chgData name="Pánis Stanislav" userId="1d69e117-2261-4085-a74c-0126c8b16f4e" providerId="ADAL" clId="{41DC9250-0AA8-4672-B42F-41D72924DD35}" dt="2023-11-03T12:11:36.101" v="9822" actId="255"/>
          <ac:spMkLst>
            <pc:docMk/>
            <pc:sldMk cId="3476353772" sldId="335"/>
            <ac:spMk id="2" creationId="{277BD7FD-8AF7-C88C-70D1-B10A2278CAC6}"/>
          </ac:spMkLst>
        </pc:spChg>
        <pc:spChg chg="mod">
          <ac:chgData name="Pánis Stanislav" userId="1d69e117-2261-4085-a74c-0126c8b16f4e" providerId="ADAL" clId="{41DC9250-0AA8-4672-B42F-41D72924DD35}" dt="2023-11-03T12:11:46.116" v="9824" actId="1076"/>
          <ac:spMkLst>
            <pc:docMk/>
            <pc:sldMk cId="3476353772" sldId="335"/>
            <ac:spMk id="3" creationId="{FC9B34C2-1AE3-4893-11C0-823E44249D2F}"/>
          </ac:spMkLst>
        </pc:spChg>
        <pc:picChg chg="add mod">
          <ac:chgData name="Pánis Stanislav" userId="1d69e117-2261-4085-a74c-0126c8b16f4e" providerId="ADAL" clId="{41DC9250-0AA8-4672-B42F-41D72924DD35}" dt="2023-11-03T12:11:42.652" v="9823" actId="1076"/>
          <ac:picMkLst>
            <pc:docMk/>
            <pc:sldMk cId="3476353772" sldId="335"/>
            <ac:picMk id="4" creationId="{1C1C156C-136D-90CC-988E-57F912B713E6}"/>
          </ac:picMkLst>
        </pc:picChg>
        <pc:picChg chg="add mod">
          <ac:chgData name="Pánis Stanislav" userId="1d69e117-2261-4085-a74c-0126c8b16f4e" providerId="ADAL" clId="{41DC9250-0AA8-4672-B42F-41D72924DD35}" dt="2023-11-03T12:11:48.417" v="9825" actId="14100"/>
          <ac:picMkLst>
            <pc:docMk/>
            <pc:sldMk cId="3476353772" sldId="335"/>
            <ac:picMk id="2050" creationId="{F4786B9D-BA0E-9C62-375E-29E9B5A2E8D7}"/>
          </ac:picMkLst>
        </pc:picChg>
      </pc:sldChg>
      <pc:sldChg chg="addSp modSp new mod">
        <pc:chgData name="Pánis Stanislav" userId="1d69e117-2261-4085-a74c-0126c8b16f4e" providerId="ADAL" clId="{41DC9250-0AA8-4672-B42F-41D72924DD35}" dt="2023-11-03T12:10:54.305" v="9816" actId="255"/>
        <pc:sldMkLst>
          <pc:docMk/>
          <pc:sldMk cId="2855400220" sldId="336"/>
        </pc:sldMkLst>
        <pc:spChg chg="mod">
          <ac:chgData name="Pánis Stanislav" userId="1d69e117-2261-4085-a74c-0126c8b16f4e" providerId="ADAL" clId="{41DC9250-0AA8-4672-B42F-41D72924DD35}" dt="2023-11-03T12:10:54.305" v="9816" actId="255"/>
          <ac:spMkLst>
            <pc:docMk/>
            <pc:sldMk cId="2855400220" sldId="336"/>
            <ac:spMk id="2" creationId="{7A7C24CE-F949-CD16-1856-C61927057FAF}"/>
          </ac:spMkLst>
        </pc:spChg>
        <pc:spChg chg="mod">
          <ac:chgData name="Pánis Stanislav" userId="1d69e117-2261-4085-a74c-0126c8b16f4e" providerId="ADAL" clId="{41DC9250-0AA8-4672-B42F-41D72924DD35}" dt="2023-11-03T12:04:24.276" v="9749" actId="255"/>
          <ac:spMkLst>
            <pc:docMk/>
            <pc:sldMk cId="2855400220" sldId="336"/>
            <ac:spMk id="3" creationId="{50DE5F6D-6FF3-6526-2060-7CD73C31A365}"/>
          </ac:spMkLst>
        </pc:spChg>
        <pc:spChg chg="add mod">
          <ac:chgData name="Pánis Stanislav" userId="1d69e117-2261-4085-a74c-0126c8b16f4e" providerId="ADAL" clId="{41DC9250-0AA8-4672-B42F-41D72924DD35}" dt="2023-11-03T12:04:34.669" v="9765" actId="20577"/>
          <ac:spMkLst>
            <pc:docMk/>
            <pc:sldMk cId="2855400220" sldId="336"/>
            <ac:spMk id="6" creationId="{2F291FFB-0FB4-9508-9819-708B4FCE62A3}"/>
          </ac:spMkLst>
        </pc:spChg>
        <pc:picChg chg="add mod">
          <ac:chgData name="Pánis Stanislav" userId="1d69e117-2261-4085-a74c-0126c8b16f4e" providerId="ADAL" clId="{41DC9250-0AA8-4672-B42F-41D72924DD35}" dt="2023-10-31T10:43:29.711" v="3506" actId="14100"/>
          <ac:picMkLst>
            <pc:docMk/>
            <pc:sldMk cId="2855400220" sldId="336"/>
            <ac:picMk id="4" creationId="{91B4DF9E-CDD7-A9D3-4121-D34873A8EA7F}"/>
          </ac:picMkLst>
        </pc:picChg>
        <pc:picChg chg="add mod">
          <ac:chgData name="Pánis Stanislav" userId="1d69e117-2261-4085-a74c-0126c8b16f4e" providerId="ADAL" clId="{41DC9250-0AA8-4672-B42F-41D72924DD35}" dt="2023-11-03T11:13:20.099" v="8825"/>
          <ac:picMkLst>
            <pc:docMk/>
            <pc:sldMk cId="2855400220" sldId="336"/>
            <ac:picMk id="5" creationId="{409B1DDC-09CA-3395-32D4-F5D9F15E48F9}"/>
          </ac:picMkLst>
        </pc:picChg>
      </pc:sldChg>
      <pc:sldChg chg="addSp modSp new mod">
        <pc:chgData name="Pánis Stanislav" userId="1d69e117-2261-4085-a74c-0126c8b16f4e" providerId="ADAL" clId="{41DC9250-0AA8-4672-B42F-41D72924DD35}" dt="2023-11-03T12:09:11.144" v="9803" actId="255"/>
        <pc:sldMkLst>
          <pc:docMk/>
          <pc:sldMk cId="1851217019" sldId="337"/>
        </pc:sldMkLst>
        <pc:spChg chg="mod">
          <ac:chgData name="Pánis Stanislav" userId="1d69e117-2261-4085-a74c-0126c8b16f4e" providerId="ADAL" clId="{41DC9250-0AA8-4672-B42F-41D72924DD35}" dt="2023-11-03T12:09:11.144" v="9803" actId="255"/>
          <ac:spMkLst>
            <pc:docMk/>
            <pc:sldMk cId="1851217019" sldId="337"/>
            <ac:spMk id="2" creationId="{E5479EB4-F968-5720-E0DC-88C9A755F17A}"/>
          </ac:spMkLst>
        </pc:spChg>
        <pc:spChg chg="mod">
          <ac:chgData name="Pánis Stanislav" userId="1d69e117-2261-4085-a74c-0126c8b16f4e" providerId="ADAL" clId="{41DC9250-0AA8-4672-B42F-41D72924DD35}" dt="2023-11-03T12:00:39.167" v="9637" actId="255"/>
          <ac:spMkLst>
            <pc:docMk/>
            <pc:sldMk cId="1851217019" sldId="337"/>
            <ac:spMk id="3" creationId="{D003CC61-658E-5E72-FAFC-7B7FC5FEDCFF}"/>
          </ac:spMkLst>
        </pc:spChg>
        <pc:picChg chg="add mod">
          <ac:chgData name="Pánis Stanislav" userId="1d69e117-2261-4085-a74c-0126c8b16f4e" providerId="ADAL" clId="{41DC9250-0AA8-4672-B42F-41D72924DD35}" dt="2023-11-03T11:13:07.297" v="8819"/>
          <ac:picMkLst>
            <pc:docMk/>
            <pc:sldMk cId="1851217019" sldId="337"/>
            <ac:picMk id="4" creationId="{47CB1F1A-5E11-D30C-CDFC-980E3BF08C56}"/>
          </ac:picMkLst>
        </pc:picChg>
        <pc:picChg chg="add mod">
          <ac:chgData name="Pánis Stanislav" userId="1d69e117-2261-4085-a74c-0126c8b16f4e" providerId="ADAL" clId="{41DC9250-0AA8-4672-B42F-41D72924DD35}" dt="2023-10-31T10:57:51.311" v="3753" actId="14100"/>
          <ac:picMkLst>
            <pc:docMk/>
            <pc:sldMk cId="1851217019" sldId="337"/>
            <ac:picMk id="5" creationId="{B41DA407-258C-8B55-8C2E-39316EB0D806}"/>
          </ac:picMkLst>
        </pc:picChg>
      </pc:sldChg>
      <pc:sldChg chg="addSp modSp new del mod ord setBg">
        <pc:chgData name="Pánis Stanislav" userId="1d69e117-2261-4085-a74c-0126c8b16f4e" providerId="ADAL" clId="{41DC9250-0AA8-4672-B42F-41D72924DD35}" dt="2023-11-03T11:22:09.948" v="8949" actId="47"/>
        <pc:sldMkLst>
          <pc:docMk/>
          <pc:sldMk cId="1862360421" sldId="338"/>
        </pc:sldMkLst>
        <pc:spChg chg="mod">
          <ac:chgData name="Pánis Stanislav" userId="1d69e117-2261-4085-a74c-0126c8b16f4e" providerId="ADAL" clId="{41DC9250-0AA8-4672-B42F-41D72924DD35}" dt="2023-11-03T11:11:51.724" v="8793" actId="26606"/>
          <ac:spMkLst>
            <pc:docMk/>
            <pc:sldMk cId="1862360421" sldId="338"/>
            <ac:spMk id="2" creationId="{87DCC35A-6835-DD18-D7F1-B4D0B974FE27}"/>
          </ac:spMkLst>
        </pc:spChg>
        <pc:spChg chg="mod">
          <ac:chgData name="Pánis Stanislav" userId="1d69e117-2261-4085-a74c-0126c8b16f4e" providerId="ADAL" clId="{41DC9250-0AA8-4672-B42F-41D72924DD35}" dt="2023-11-03T11:11:51.724" v="8793" actId="26606"/>
          <ac:spMkLst>
            <pc:docMk/>
            <pc:sldMk cId="1862360421" sldId="338"/>
            <ac:spMk id="3" creationId="{2001A8B4-2983-15D7-0EDB-6E4C7409148A}"/>
          </ac:spMkLst>
        </pc:spChg>
        <pc:spChg chg="add">
          <ac:chgData name="Pánis Stanislav" userId="1d69e117-2261-4085-a74c-0126c8b16f4e" providerId="ADAL" clId="{41DC9250-0AA8-4672-B42F-41D72924DD35}" dt="2023-11-03T11:11:51.724" v="8793" actId="26606"/>
          <ac:spMkLst>
            <pc:docMk/>
            <pc:sldMk cId="1862360421" sldId="338"/>
            <ac:spMk id="9" creationId="{09588DA8-065E-4F6F-8EFD-43104AB2E0CF}"/>
          </ac:spMkLst>
        </pc:spChg>
        <pc:spChg chg="add">
          <ac:chgData name="Pánis Stanislav" userId="1d69e117-2261-4085-a74c-0126c8b16f4e" providerId="ADAL" clId="{41DC9250-0AA8-4672-B42F-41D72924DD35}" dt="2023-11-03T11:11:51.724" v="8793" actId="26606"/>
          <ac:spMkLst>
            <pc:docMk/>
            <pc:sldMk cId="1862360421" sldId="338"/>
            <ac:spMk id="11" creationId="{C4285719-470E-454C-AF62-8323075F1F5B}"/>
          </ac:spMkLst>
        </pc:spChg>
        <pc:spChg chg="add">
          <ac:chgData name="Pánis Stanislav" userId="1d69e117-2261-4085-a74c-0126c8b16f4e" providerId="ADAL" clId="{41DC9250-0AA8-4672-B42F-41D72924DD35}" dt="2023-11-03T11:11:51.724" v="8793" actId="26606"/>
          <ac:spMkLst>
            <pc:docMk/>
            <pc:sldMk cId="1862360421" sldId="338"/>
            <ac:spMk id="13" creationId="{CD9FE4EF-C4D8-49A0-B2FF-81D8DB7D8A24}"/>
          </ac:spMkLst>
        </pc:spChg>
        <pc:spChg chg="add">
          <ac:chgData name="Pánis Stanislav" userId="1d69e117-2261-4085-a74c-0126c8b16f4e" providerId="ADAL" clId="{41DC9250-0AA8-4672-B42F-41D72924DD35}" dt="2023-11-03T11:11:51.724" v="8793" actId="26606"/>
          <ac:spMkLst>
            <pc:docMk/>
            <pc:sldMk cId="1862360421" sldId="338"/>
            <ac:spMk id="15" creationId="{4300840D-0A0B-4512-BACA-B439D5B9C57C}"/>
          </ac:spMkLst>
        </pc:spChg>
        <pc:spChg chg="add">
          <ac:chgData name="Pánis Stanislav" userId="1d69e117-2261-4085-a74c-0126c8b16f4e" providerId="ADAL" clId="{41DC9250-0AA8-4672-B42F-41D72924DD35}" dt="2023-11-03T11:11:51.724" v="8793" actId="26606"/>
          <ac:spMkLst>
            <pc:docMk/>
            <pc:sldMk cId="1862360421" sldId="338"/>
            <ac:spMk id="17" creationId="{D2B78728-A580-49A7-84F9-6EF6F583ADE0}"/>
          </ac:spMkLst>
        </pc:spChg>
        <pc:spChg chg="add">
          <ac:chgData name="Pánis Stanislav" userId="1d69e117-2261-4085-a74c-0126c8b16f4e" providerId="ADAL" clId="{41DC9250-0AA8-4672-B42F-41D72924DD35}" dt="2023-11-03T11:11:51.724" v="8793" actId="26606"/>
          <ac:spMkLst>
            <pc:docMk/>
            <pc:sldMk cId="1862360421" sldId="338"/>
            <ac:spMk id="19" creationId="{38FAA1A1-D861-433F-88FA-1E9D6FD31D11}"/>
          </ac:spMkLst>
        </pc:spChg>
        <pc:spChg chg="add">
          <ac:chgData name="Pánis Stanislav" userId="1d69e117-2261-4085-a74c-0126c8b16f4e" providerId="ADAL" clId="{41DC9250-0AA8-4672-B42F-41D72924DD35}" dt="2023-11-03T11:11:51.724" v="8793" actId="26606"/>
          <ac:spMkLst>
            <pc:docMk/>
            <pc:sldMk cId="1862360421" sldId="338"/>
            <ac:spMk id="21" creationId="{8D71EDA1-87BF-4D5D-AB79-F346FD19278A}"/>
          </ac:spMkLst>
        </pc:spChg>
        <pc:picChg chg="add mod">
          <ac:chgData name="Pánis Stanislav" userId="1d69e117-2261-4085-a74c-0126c8b16f4e" providerId="ADAL" clId="{41DC9250-0AA8-4672-B42F-41D72924DD35}" dt="2023-11-03T11:11:46.926" v="8792"/>
          <ac:picMkLst>
            <pc:docMk/>
            <pc:sldMk cId="1862360421" sldId="338"/>
            <ac:picMk id="4" creationId="{27E81A8A-2B61-A8E5-E6B9-7A74285A6005}"/>
          </ac:picMkLst>
        </pc:picChg>
      </pc:sldChg>
      <pc:sldChg chg="addSp modSp new mod ord">
        <pc:chgData name="Pánis Stanislav" userId="1d69e117-2261-4085-a74c-0126c8b16f4e" providerId="ADAL" clId="{41DC9250-0AA8-4672-B42F-41D72924DD35}" dt="2023-11-03T12:13:03.275" v="9834" actId="255"/>
        <pc:sldMkLst>
          <pc:docMk/>
          <pc:sldMk cId="3120594632" sldId="339"/>
        </pc:sldMkLst>
        <pc:spChg chg="mod">
          <ac:chgData name="Pánis Stanislav" userId="1d69e117-2261-4085-a74c-0126c8b16f4e" providerId="ADAL" clId="{41DC9250-0AA8-4672-B42F-41D72924DD35}" dt="2023-11-03T12:13:03.275" v="9834" actId="255"/>
          <ac:spMkLst>
            <pc:docMk/>
            <pc:sldMk cId="3120594632" sldId="339"/>
            <ac:spMk id="2" creationId="{66B74E06-A994-90F3-BF61-2C808AEEE5AB}"/>
          </ac:spMkLst>
        </pc:spChg>
        <pc:picChg chg="add mod">
          <ac:chgData name="Pánis Stanislav" userId="1d69e117-2261-4085-a74c-0126c8b16f4e" providerId="ADAL" clId="{41DC9250-0AA8-4672-B42F-41D72924DD35}" dt="2023-11-03T11:13:59.187" v="8836"/>
          <ac:picMkLst>
            <pc:docMk/>
            <pc:sldMk cId="3120594632" sldId="339"/>
            <ac:picMk id="3" creationId="{A753B661-C2BC-5E08-023B-E92B8CACE31C}"/>
          </ac:picMkLst>
        </pc:picChg>
      </pc:sldChg>
      <pc:sldChg chg="addSp modSp new mod">
        <pc:chgData name="Pánis Stanislav" userId="1d69e117-2261-4085-a74c-0126c8b16f4e" providerId="ADAL" clId="{41DC9250-0AA8-4672-B42F-41D72924DD35}" dt="2023-11-03T12:18:27.917" v="9981" actId="1076"/>
        <pc:sldMkLst>
          <pc:docMk/>
          <pc:sldMk cId="2515354595" sldId="340"/>
        </pc:sldMkLst>
        <pc:spChg chg="mod">
          <ac:chgData name="Pánis Stanislav" userId="1d69e117-2261-4085-a74c-0126c8b16f4e" providerId="ADAL" clId="{41DC9250-0AA8-4672-B42F-41D72924DD35}" dt="2023-11-03T12:17:32.681" v="9972" actId="108"/>
          <ac:spMkLst>
            <pc:docMk/>
            <pc:sldMk cId="2515354595" sldId="340"/>
            <ac:spMk id="2" creationId="{0FC9ECDE-332C-8CD3-336B-8E60E398CDD9}"/>
          </ac:spMkLst>
        </pc:spChg>
        <pc:spChg chg="mod">
          <ac:chgData name="Pánis Stanislav" userId="1d69e117-2261-4085-a74c-0126c8b16f4e" providerId="ADAL" clId="{41DC9250-0AA8-4672-B42F-41D72924DD35}" dt="2023-11-03T12:18:27.917" v="9981" actId="1076"/>
          <ac:spMkLst>
            <pc:docMk/>
            <pc:sldMk cId="2515354595" sldId="340"/>
            <ac:spMk id="3" creationId="{37173E92-FF81-C2D5-F736-65E946897C80}"/>
          </ac:spMkLst>
        </pc:spChg>
        <pc:spChg chg="add mod">
          <ac:chgData name="Pánis Stanislav" userId="1d69e117-2261-4085-a74c-0126c8b16f4e" providerId="ADAL" clId="{41DC9250-0AA8-4672-B42F-41D72924DD35}" dt="2023-10-31T12:29:48.844" v="4641" actId="1076"/>
          <ac:spMkLst>
            <pc:docMk/>
            <pc:sldMk cId="2515354595" sldId="340"/>
            <ac:spMk id="4" creationId="{53B50747-7CC9-A1A3-FE87-E050CFB0648F}"/>
          </ac:spMkLst>
        </pc:spChg>
        <pc:spChg chg="add mod">
          <ac:chgData name="Pánis Stanislav" userId="1d69e117-2261-4085-a74c-0126c8b16f4e" providerId="ADAL" clId="{41DC9250-0AA8-4672-B42F-41D72924DD35}" dt="2023-10-31T12:54:33.190" v="4708" actId="1076"/>
          <ac:spMkLst>
            <pc:docMk/>
            <pc:sldMk cId="2515354595" sldId="340"/>
            <ac:spMk id="5" creationId="{3D888574-227A-E5CE-D46B-8B5C61AA6EFE}"/>
          </ac:spMkLst>
        </pc:spChg>
        <pc:spChg chg="add mod">
          <ac:chgData name="Pánis Stanislav" userId="1d69e117-2261-4085-a74c-0126c8b16f4e" providerId="ADAL" clId="{41DC9250-0AA8-4672-B42F-41D72924DD35}" dt="2023-10-31T12:54:35.327" v="4709" actId="1076"/>
          <ac:spMkLst>
            <pc:docMk/>
            <pc:sldMk cId="2515354595" sldId="340"/>
            <ac:spMk id="6" creationId="{1F62153F-8C27-9549-2A44-27C9E794A920}"/>
          </ac:spMkLst>
        </pc:spChg>
        <pc:spChg chg="add mod">
          <ac:chgData name="Pánis Stanislav" userId="1d69e117-2261-4085-a74c-0126c8b16f4e" providerId="ADAL" clId="{41DC9250-0AA8-4672-B42F-41D72924DD35}" dt="2023-10-31T12:28:30.249" v="4625" actId="207"/>
          <ac:spMkLst>
            <pc:docMk/>
            <pc:sldMk cId="2515354595" sldId="340"/>
            <ac:spMk id="7" creationId="{6B9861ED-1F31-BD32-F0E5-7AEA998EC749}"/>
          </ac:spMkLst>
        </pc:spChg>
        <pc:spChg chg="add mod">
          <ac:chgData name="Pánis Stanislav" userId="1d69e117-2261-4085-a74c-0126c8b16f4e" providerId="ADAL" clId="{41DC9250-0AA8-4672-B42F-41D72924DD35}" dt="2023-10-31T12:30:01.116" v="4644" actId="1076"/>
          <ac:spMkLst>
            <pc:docMk/>
            <pc:sldMk cId="2515354595" sldId="340"/>
            <ac:spMk id="8" creationId="{1FF614E2-93DD-3CDC-9B35-3681B7EECED9}"/>
          </ac:spMkLst>
        </pc:spChg>
        <pc:spChg chg="add mod">
          <ac:chgData name="Pánis Stanislav" userId="1d69e117-2261-4085-a74c-0126c8b16f4e" providerId="ADAL" clId="{41DC9250-0AA8-4672-B42F-41D72924DD35}" dt="2023-10-31T12:56:10.424" v="4794" actId="1076"/>
          <ac:spMkLst>
            <pc:docMk/>
            <pc:sldMk cId="2515354595" sldId="340"/>
            <ac:spMk id="9" creationId="{60997639-5EEE-6B95-7330-C6535CD8184D}"/>
          </ac:spMkLst>
        </pc:spChg>
        <pc:spChg chg="add mod">
          <ac:chgData name="Pánis Stanislav" userId="1d69e117-2261-4085-a74c-0126c8b16f4e" providerId="ADAL" clId="{41DC9250-0AA8-4672-B42F-41D72924DD35}" dt="2023-10-31T12:30:19.518" v="4652" actId="1076"/>
          <ac:spMkLst>
            <pc:docMk/>
            <pc:sldMk cId="2515354595" sldId="340"/>
            <ac:spMk id="10" creationId="{2397179E-A19A-597B-11AF-E66DEFBE4E40}"/>
          </ac:spMkLst>
        </pc:spChg>
        <pc:spChg chg="add mod">
          <ac:chgData name="Pánis Stanislav" userId="1d69e117-2261-4085-a74c-0126c8b16f4e" providerId="ADAL" clId="{41DC9250-0AA8-4672-B42F-41D72924DD35}" dt="2023-10-31T12:31:47.650" v="4685" actId="207"/>
          <ac:spMkLst>
            <pc:docMk/>
            <pc:sldMk cId="2515354595" sldId="340"/>
            <ac:spMk id="11" creationId="{7458359F-66A1-1C68-98C6-52BEFD494D0F}"/>
          </ac:spMkLst>
        </pc:spChg>
        <pc:spChg chg="add mod">
          <ac:chgData name="Pánis Stanislav" userId="1d69e117-2261-4085-a74c-0126c8b16f4e" providerId="ADAL" clId="{41DC9250-0AA8-4672-B42F-41D72924DD35}" dt="2023-10-31T12:32:28.036" v="4707" actId="1076"/>
          <ac:spMkLst>
            <pc:docMk/>
            <pc:sldMk cId="2515354595" sldId="340"/>
            <ac:spMk id="12" creationId="{1C362F94-02CD-E356-37DD-F3D3C09BA179}"/>
          </ac:spMkLst>
        </pc:spChg>
        <pc:spChg chg="add mod">
          <ac:chgData name="Pánis Stanislav" userId="1d69e117-2261-4085-a74c-0126c8b16f4e" providerId="ADAL" clId="{41DC9250-0AA8-4672-B42F-41D72924DD35}" dt="2023-10-31T12:55:38.556" v="4793" actId="1076"/>
          <ac:spMkLst>
            <pc:docMk/>
            <pc:sldMk cId="2515354595" sldId="340"/>
            <ac:spMk id="13" creationId="{D26F10CE-9CDD-4029-1A88-C2A5FB3842B3}"/>
          </ac:spMkLst>
        </pc:spChg>
        <pc:spChg chg="add mod">
          <ac:chgData name="Pánis Stanislav" userId="1d69e117-2261-4085-a74c-0126c8b16f4e" providerId="ADAL" clId="{41DC9250-0AA8-4672-B42F-41D72924DD35}" dt="2023-11-03T12:18:01.430" v="9975" actId="1076"/>
          <ac:spMkLst>
            <pc:docMk/>
            <pc:sldMk cId="2515354595" sldId="340"/>
            <ac:spMk id="15" creationId="{916DDCE5-548D-921A-702A-E2F59BD71F99}"/>
          </ac:spMkLst>
        </pc:spChg>
        <pc:picChg chg="add mod">
          <ac:chgData name="Pánis Stanislav" userId="1d69e117-2261-4085-a74c-0126c8b16f4e" providerId="ADAL" clId="{41DC9250-0AA8-4672-B42F-41D72924DD35}" dt="2023-11-03T11:14:03.568" v="8838"/>
          <ac:picMkLst>
            <pc:docMk/>
            <pc:sldMk cId="2515354595" sldId="340"/>
            <ac:picMk id="14" creationId="{D03641B8-C866-8A57-09CA-9380D0E99D9E}"/>
          </ac:picMkLst>
        </pc:picChg>
        <pc:picChg chg="add mod">
          <ac:chgData name="Pánis Stanislav" userId="1d69e117-2261-4085-a74c-0126c8b16f4e" providerId="ADAL" clId="{41DC9250-0AA8-4672-B42F-41D72924DD35}" dt="2023-11-03T12:18:21.502" v="9980" actId="14100"/>
          <ac:picMkLst>
            <pc:docMk/>
            <pc:sldMk cId="2515354595" sldId="340"/>
            <ac:picMk id="3074" creationId="{E7C2FDDE-A3C7-3C3C-A875-379A3950A737}"/>
          </ac:picMkLst>
        </pc:picChg>
      </pc:sldChg>
      <pc:sldChg chg="addSp modSp new mod">
        <pc:chgData name="Pánis Stanislav" userId="1d69e117-2261-4085-a74c-0126c8b16f4e" providerId="ADAL" clId="{41DC9250-0AA8-4672-B42F-41D72924DD35}" dt="2023-11-03T12:15:17.749" v="9888" actId="20577"/>
        <pc:sldMkLst>
          <pc:docMk/>
          <pc:sldMk cId="3436616621" sldId="341"/>
        </pc:sldMkLst>
        <pc:spChg chg="mod">
          <ac:chgData name="Pánis Stanislav" userId="1d69e117-2261-4085-a74c-0126c8b16f4e" providerId="ADAL" clId="{41DC9250-0AA8-4672-B42F-41D72924DD35}" dt="2023-11-03T12:15:17.749" v="9888" actId="20577"/>
          <ac:spMkLst>
            <pc:docMk/>
            <pc:sldMk cId="3436616621" sldId="341"/>
            <ac:spMk id="2" creationId="{919F7F15-CF6F-A3E0-214E-3CA85A1D8051}"/>
          </ac:spMkLst>
        </pc:spChg>
        <pc:spChg chg="mod">
          <ac:chgData name="Pánis Stanislav" userId="1d69e117-2261-4085-a74c-0126c8b16f4e" providerId="ADAL" clId="{41DC9250-0AA8-4672-B42F-41D72924DD35}" dt="2023-11-03T12:13:46.084" v="9837" actId="1076"/>
          <ac:spMkLst>
            <pc:docMk/>
            <pc:sldMk cId="3436616621" sldId="341"/>
            <ac:spMk id="3" creationId="{F5A9F016-1694-F11E-F628-FD141783EADB}"/>
          </ac:spMkLst>
        </pc:spChg>
        <pc:spChg chg="add mod">
          <ac:chgData name="Pánis Stanislav" userId="1d69e117-2261-4085-a74c-0126c8b16f4e" providerId="ADAL" clId="{41DC9250-0AA8-4672-B42F-41D72924DD35}" dt="2023-10-31T13:05:23.527" v="5115" actId="1076"/>
          <ac:spMkLst>
            <pc:docMk/>
            <pc:sldMk cId="3436616621" sldId="341"/>
            <ac:spMk id="5" creationId="{53D8D07C-6037-0549-F175-771D3316957B}"/>
          </ac:spMkLst>
        </pc:spChg>
        <pc:spChg chg="add mod">
          <ac:chgData name="Pánis Stanislav" userId="1d69e117-2261-4085-a74c-0126c8b16f4e" providerId="ADAL" clId="{41DC9250-0AA8-4672-B42F-41D72924DD35}" dt="2023-10-31T13:05:19.926" v="5114" actId="1076"/>
          <ac:spMkLst>
            <pc:docMk/>
            <pc:sldMk cId="3436616621" sldId="341"/>
            <ac:spMk id="6" creationId="{C07BC2E4-84EB-D687-DE41-4F9B3E532B0C}"/>
          </ac:spMkLst>
        </pc:spChg>
        <pc:picChg chg="add mod">
          <ac:chgData name="Pánis Stanislav" userId="1d69e117-2261-4085-a74c-0126c8b16f4e" providerId="ADAL" clId="{41DC9250-0AA8-4672-B42F-41D72924DD35}" dt="2023-10-31T13:05:13.905" v="5113" actId="14100"/>
          <ac:picMkLst>
            <pc:docMk/>
            <pc:sldMk cId="3436616621" sldId="341"/>
            <ac:picMk id="4" creationId="{9B63D1F2-730A-A85C-DAD2-9C71742DD1B9}"/>
          </ac:picMkLst>
        </pc:picChg>
        <pc:picChg chg="add mod">
          <ac:chgData name="Pánis Stanislav" userId="1d69e117-2261-4085-a74c-0126c8b16f4e" providerId="ADAL" clId="{41DC9250-0AA8-4672-B42F-41D72924DD35}" dt="2023-11-03T11:14:02.111" v="8837"/>
          <ac:picMkLst>
            <pc:docMk/>
            <pc:sldMk cId="3436616621" sldId="341"/>
            <ac:picMk id="7" creationId="{2D2A56B5-8CE3-81D2-40EC-228F8763239D}"/>
          </ac:picMkLst>
        </pc:picChg>
      </pc:sldChg>
      <pc:sldChg chg="addSp modSp new mod">
        <pc:chgData name="Pánis Stanislav" userId="1d69e117-2261-4085-a74c-0126c8b16f4e" providerId="ADAL" clId="{41DC9250-0AA8-4672-B42F-41D72924DD35}" dt="2023-11-03T12:18:44.659" v="9983" actId="1076"/>
        <pc:sldMkLst>
          <pc:docMk/>
          <pc:sldMk cId="1522737450" sldId="342"/>
        </pc:sldMkLst>
        <pc:spChg chg="mod">
          <ac:chgData name="Pánis Stanislav" userId="1d69e117-2261-4085-a74c-0126c8b16f4e" providerId="ADAL" clId="{41DC9250-0AA8-4672-B42F-41D72924DD35}" dt="2023-11-03T12:18:09.184" v="9977" actId="1076"/>
          <ac:spMkLst>
            <pc:docMk/>
            <pc:sldMk cId="1522737450" sldId="342"/>
            <ac:spMk id="2" creationId="{831DCA86-3CDB-BE9C-3E22-BDFA0ADFBB45}"/>
          </ac:spMkLst>
        </pc:spChg>
        <pc:spChg chg="mod">
          <ac:chgData name="Pánis Stanislav" userId="1d69e117-2261-4085-a74c-0126c8b16f4e" providerId="ADAL" clId="{41DC9250-0AA8-4672-B42F-41D72924DD35}" dt="2023-11-03T12:18:11.724" v="9978" actId="255"/>
          <ac:spMkLst>
            <pc:docMk/>
            <pc:sldMk cId="1522737450" sldId="342"/>
            <ac:spMk id="3" creationId="{6C9AD90C-3170-B780-C384-CCAA843A5904}"/>
          </ac:spMkLst>
        </pc:spChg>
        <pc:spChg chg="add mod">
          <ac:chgData name="Pánis Stanislav" userId="1d69e117-2261-4085-a74c-0126c8b16f4e" providerId="ADAL" clId="{41DC9250-0AA8-4672-B42F-41D72924DD35}" dt="2023-10-31T13:42:56.382" v="5488" actId="20577"/>
          <ac:spMkLst>
            <pc:docMk/>
            <pc:sldMk cId="1522737450" sldId="342"/>
            <ac:spMk id="4" creationId="{AE0E67D7-1180-8209-BFFE-52194EAD9180}"/>
          </ac:spMkLst>
        </pc:spChg>
        <pc:spChg chg="add mod">
          <ac:chgData name="Pánis Stanislav" userId="1d69e117-2261-4085-a74c-0126c8b16f4e" providerId="ADAL" clId="{41DC9250-0AA8-4672-B42F-41D72924DD35}" dt="2023-10-31T13:43:01.170" v="5492" actId="20577"/>
          <ac:spMkLst>
            <pc:docMk/>
            <pc:sldMk cId="1522737450" sldId="342"/>
            <ac:spMk id="5" creationId="{294D3A1C-0CBA-FA63-D090-9D8C32E8E8DF}"/>
          </ac:spMkLst>
        </pc:spChg>
        <pc:spChg chg="add mod">
          <ac:chgData name="Pánis Stanislav" userId="1d69e117-2261-4085-a74c-0126c8b16f4e" providerId="ADAL" clId="{41DC9250-0AA8-4672-B42F-41D72924DD35}" dt="2023-10-31T13:43:10.495" v="5500" actId="207"/>
          <ac:spMkLst>
            <pc:docMk/>
            <pc:sldMk cId="1522737450" sldId="342"/>
            <ac:spMk id="6" creationId="{04F53F44-95B4-C39D-A571-46DEEFF77381}"/>
          </ac:spMkLst>
        </pc:spChg>
        <pc:spChg chg="add mod">
          <ac:chgData name="Pánis Stanislav" userId="1d69e117-2261-4085-a74c-0126c8b16f4e" providerId="ADAL" clId="{41DC9250-0AA8-4672-B42F-41D72924DD35}" dt="2023-10-31T13:43:57.532" v="5507" actId="207"/>
          <ac:spMkLst>
            <pc:docMk/>
            <pc:sldMk cId="1522737450" sldId="342"/>
            <ac:spMk id="7" creationId="{53B6EBDA-13CD-BFDC-FC1D-02FBF5E78724}"/>
          </ac:spMkLst>
        </pc:spChg>
        <pc:spChg chg="add mod">
          <ac:chgData name="Pánis Stanislav" userId="1d69e117-2261-4085-a74c-0126c8b16f4e" providerId="ADAL" clId="{41DC9250-0AA8-4672-B42F-41D72924DD35}" dt="2023-10-31T13:44:21.103" v="5530" actId="207"/>
          <ac:spMkLst>
            <pc:docMk/>
            <pc:sldMk cId="1522737450" sldId="342"/>
            <ac:spMk id="8" creationId="{4017EBEA-7C66-D590-BFEC-0CEAED0E119D}"/>
          </ac:spMkLst>
        </pc:spChg>
        <pc:spChg chg="add mod">
          <ac:chgData name="Pánis Stanislav" userId="1d69e117-2261-4085-a74c-0126c8b16f4e" providerId="ADAL" clId="{41DC9250-0AA8-4672-B42F-41D72924DD35}" dt="2023-10-31T13:44:51.100" v="5554" actId="1076"/>
          <ac:spMkLst>
            <pc:docMk/>
            <pc:sldMk cId="1522737450" sldId="342"/>
            <ac:spMk id="9" creationId="{2957E742-692D-CE1E-0A71-664CF34520F4}"/>
          </ac:spMkLst>
        </pc:spChg>
        <pc:spChg chg="add mod">
          <ac:chgData name="Pánis Stanislav" userId="1d69e117-2261-4085-a74c-0126c8b16f4e" providerId="ADAL" clId="{41DC9250-0AA8-4672-B42F-41D72924DD35}" dt="2023-10-31T13:45:07.163" v="5560" actId="1076"/>
          <ac:spMkLst>
            <pc:docMk/>
            <pc:sldMk cId="1522737450" sldId="342"/>
            <ac:spMk id="10" creationId="{1CFD897A-BB3C-238F-6BED-856D37A6A698}"/>
          </ac:spMkLst>
        </pc:spChg>
        <pc:spChg chg="add mod">
          <ac:chgData name="Pánis Stanislav" userId="1d69e117-2261-4085-a74c-0126c8b16f4e" providerId="ADAL" clId="{41DC9250-0AA8-4672-B42F-41D72924DD35}" dt="2023-10-31T15:30:26.360" v="7949" actId="1076"/>
          <ac:spMkLst>
            <pc:docMk/>
            <pc:sldMk cId="1522737450" sldId="342"/>
            <ac:spMk id="11" creationId="{DAAF08FE-9B08-3E88-0986-E09D93F70CE8}"/>
          </ac:spMkLst>
        </pc:spChg>
        <pc:spChg chg="add mod">
          <ac:chgData name="Pánis Stanislav" userId="1d69e117-2261-4085-a74c-0126c8b16f4e" providerId="ADAL" clId="{41DC9250-0AA8-4672-B42F-41D72924DD35}" dt="2023-11-03T12:18:44.659" v="9983" actId="1076"/>
          <ac:spMkLst>
            <pc:docMk/>
            <pc:sldMk cId="1522737450" sldId="342"/>
            <ac:spMk id="13" creationId="{2466D346-88EC-C0A2-BA7E-92062E18A17C}"/>
          </ac:spMkLst>
        </pc:spChg>
        <pc:picChg chg="add mod">
          <ac:chgData name="Pánis Stanislav" userId="1d69e117-2261-4085-a74c-0126c8b16f4e" providerId="ADAL" clId="{41DC9250-0AA8-4672-B42F-41D72924DD35}" dt="2023-11-03T11:14:07.009" v="8839"/>
          <ac:picMkLst>
            <pc:docMk/>
            <pc:sldMk cId="1522737450" sldId="342"/>
            <ac:picMk id="12" creationId="{B44EDA6F-07DA-9CAA-BE6A-CF6066EC1817}"/>
          </ac:picMkLst>
        </pc:picChg>
        <pc:picChg chg="add mod">
          <ac:chgData name="Pánis Stanislav" userId="1d69e117-2261-4085-a74c-0126c8b16f4e" providerId="ADAL" clId="{41DC9250-0AA8-4672-B42F-41D72924DD35}" dt="2023-10-31T13:45:37.931" v="5561" actId="14100"/>
          <ac:picMkLst>
            <pc:docMk/>
            <pc:sldMk cId="1522737450" sldId="342"/>
            <ac:picMk id="4098" creationId="{2FE1679F-E71C-CAE8-7F96-D8DDDD264712}"/>
          </ac:picMkLst>
        </pc:picChg>
      </pc:sldChg>
      <pc:sldChg chg="addSp modSp new mod">
        <pc:chgData name="Pánis Stanislav" userId="1d69e117-2261-4085-a74c-0126c8b16f4e" providerId="ADAL" clId="{41DC9250-0AA8-4672-B42F-41D72924DD35}" dt="2023-11-03T12:12:34.177" v="9832" actId="1076"/>
        <pc:sldMkLst>
          <pc:docMk/>
          <pc:sldMk cId="35992104" sldId="343"/>
        </pc:sldMkLst>
        <pc:spChg chg="mod">
          <ac:chgData name="Pánis Stanislav" userId="1d69e117-2261-4085-a74c-0126c8b16f4e" providerId="ADAL" clId="{41DC9250-0AA8-4672-B42F-41D72924DD35}" dt="2023-11-03T12:12:28.544" v="9830" actId="27636"/>
          <ac:spMkLst>
            <pc:docMk/>
            <pc:sldMk cId="35992104" sldId="343"/>
            <ac:spMk id="2" creationId="{7A3732DF-42B4-2E4D-59BD-95F55469D1DB}"/>
          </ac:spMkLst>
        </pc:spChg>
        <pc:spChg chg="mod">
          <ac:chgData name="Pánis Stanislav" userId="1d69e117-2261-4085-a74c-0126c8b16f4e" providerId="ADAL" clId="{41DC9250-0AA8-4672-B42F-41D72924DD35}" dt="2023-11-03T12:12:32.139" v="9831" actId="255"/>
          <ac:spMkLst>
            <pc:docMk/>
            <pc:sldMk cId="35992104" sldId="343"/>
            <ac:spMk id="3" creationId="{47360BAA-F645-4F56-2654-FBFA9A882305}"/>
          </ac:spMkLst>
        </pc:spChg>
        <pc:picChg chg="add mod">
          <ac:chgData name="Pánis Stanislav" userId="1d69e117-2261-4085-a74c-0126c8b16f4e" providerId="ADAL" clId="{41DC9250-0AA8-4672-B42F-41D72924DD35}" dt="2023-11-03T11:13:51.048" v="8835"/>
          <ac:picMkLst>
            <pc:docMk/>
            <pc:sldMk cId="35992104" sldId="343"/>
            <ac:picMk id="4" creationId="{AEB3065F-B1F2-B3B4-AFC5-4002010E3B0A}"/>
          </ac:picMkLst>
        </pc:picChg>
        <pc:picChg chg="add mod">
          <ac:chgData name="Pánis Stanislav" userId="1d69e117-2261-4085-a74c-0126c8b16f4e" providerId="ADAL" clId="{41DC9250-0AA8-4672-B42F-41D72924DD35}" dt="2023-11-03T12:12:34.177" v="9832" actId="1076"/>
          <ac:picMkLst>
            <pc:docMk/>
            <pc:sldMk cId="35992104" sldId="343"/>
            <ac:picMk id="5" creationId="{1B642B06-9EA5-E913-4E9E-F5A3A8E802A4}"/>
          </ac:picMkLst>
        </pc:picChg>
      </pc:sldChg>
      <pc:sldChg chg="addSp modSp new mod">
        <pc:chgData name="Pánis Stanislav" userId="1d69e117-2261-4085-a74c-0126c8b16f4e" providerId="ADAL" clId="{41DC9250-0AA8-4672-B42F-41D72924DD35}" dt="2023-11-03T12:12:06.291" v="9828" actId="14100"/>
        <pc:sldMkLst>
          <pc:docMk/>
          <pc:sldMk cId="3634820973" sldId="344"/>
        </pc:sldMkLst>
        <pc:spChg chg="add mod">
          <ac:chgData name="Pánis Stanislav" userId="1d69e117-2261-4085-a74c-0126c8b16f4e" providerId="ADAL" clId="{41DC9250-0AA8-4672-B42F-41D72924DD35}" dt="2023-11-03T12:12:03.651" v="9827" actId="1076"/>
          <ac:spMkLst>
            <pc:docMk/>
            <pc:sldMk cId="3634820973" sldId="344"/>
            <ac:spMk id="6" creationId="{446BB071-7539-3F8C-E5DE-2E17B1F42233}"/>
          </ac:spMkLst>
        </pc:spChg>
        <pc:picChg chg="add mod">
          <ac:chgData name="Pánis Stanislav" userId="1d69e117-2261-4085-a74c-0126c8b16f4e" providerId="ADAL" clId="{41DC9250-0AA8-4672-B42F-41D72924DD35}" dt="2023-11-03T12:12:06.291" v="9828" actId="14100"/>
          <ac:picMkLst>
            <pc:docMk/>
            <pc:sldMk cId="3634820973" sldId="344"/>
            <ac:picMk id="4" creationId="{C3EB59BA-1C5D-7D5D-A1CB-988A883C82A5}"/>
          </ac:picMkLst>
        </pc:picChg>
        <pc:picChg chg="add mod">
          <ac:chgData name="Pánis Stanislav" userId="1d69e117-2261-4085-a74c-0126c8b16f4e" providerId="ADAL" clId="{41DC9250-0AA8-4672-B42F-41D72924DD35}" dt="2023-11-03T11:13:43.772" v="8833" actId="1076"/>
          <ac:picMkLst>
            <pc:docMk/>
            <pc:sldMk cId="3634820973" sldId="344"/>
            <ac:picMk id="5" creationId="{42B5BABE-2DD1-049F-6F97-BA6FFA7F05CA}"/>
          </ac:picMkLst>
        </pc:picChg>
      </pc:sldChg>
      <pc:sldChg chg="addSp modSp new mod ord">
        <pc:chgData name="Pánis Stanislav" userId="1d69e117-2261-4085-a74c-0126c8b16f4e" providerId="ADAL" clId="{41DC9250-0AA8-4672-B42F-41D72924DD35}" dt="2023-11-03T12:19:28.524" v="9989" actId="1076"/>
        <pc:sldMkLst>
          <pc:docMk/>
          <pc:sldMk cId="2243414302" sldId="345"/>
        </pc:sldMkLst>
        <pc:spChg chg="mod">
          <ac:chgData name="Pánis Stanislav" userId="1d69e117-2261-4085-a74c-0126c8b16f4e" providerId="ADAL" clId="{41DC9250-0AA8-4672-B42F-41D72924DD35}" dt="2023-11-03T12:19:28.524" v="9989" actId="1076"/>
          <ac:spMkLst>
            <pc:docMk/>
            <pc:sldMk cId="2243414302" sldId="345"/>
            <ac:spMk id="2" creationId="{F5F7828B-530B-F3BB-6A1F-120C7D8E295A}"/>
          </ac:spMkLst>
        </pc:spChg>
        <pc:spChg chg="mod">
          <ac:chgData name="Pánis Stanislav" userId="1d69e117-2261-4085-a74c-0126c8b16f4e" providerId="ADAL" clId="{41DC9250-0AA8-4672-B42F-41D72924DD35}" dt="2023-11-03T12:19:19.139" v="9987" actId="1076"/>
          <ac:spMkLst>
            <pc:docMk/>
            <pc:sldMk cId="2243414302" sldId="345"/>
            <ac:spMk id="3" creationId="{7A5DF6A0-E40E-39CE-0BBD-A2F80DDB2E23}"/>
          </ac:spMkLst>
        </pc:spChg>
        <pc:spChg chg="add mod">
          <ac:chgData name="Pánis Stanislav" userId="1d69e117-2261-4085-a74c-0126c8b16f4e" providerId="ADAL" clId="{41DC9250-0AA8-4672-B42F-41D72924DD35}" dt="2023-10-31T14:13:54.993" v="5978" actId="1076"/>
          <ac:spMkLst>
            <pc:docMk/>
            <pc:sldMk cId="2243414302" sldId="345"/>
            <ac:spMk id="4" creationId="{A42F8B9A-D07B-7021-5E6B-ECE78B4D4580}"/>
          </ac:spMkLst>
        </pc:spChg>
        <pc:spChg chg="add mod">
          <ac:chgData name="Pánis Stanislav" userId="1d69e117-2261-4085-a74c-0126c8b16f4e" providerId="ADAL" clId="{41DC9250-0AA8-4672-B42F-41D72924DD35}" dt="2023-10-31T14:04:50.219" v="5751" actId="1076"/>
          <ac:spMkLst>
            <pc:docMk/>
            <pc:sldMk cId="2243414302" sldId="345"/>
            <ac:spMk id="5" creationId="{A1EC1652-887F-9EC7-3E98-548901019B61}"/>
          </ac:spMkLst>
        </pc:spChg>
        <pc:spChg chg="add mod">
          <ac:chgData name="Pánis Stanislav" userId="1d69e117-2261-4085-a74c-0126c8b16f4e" providerId="ADAL" clId="{41DC9250-0AA8-4672-B42F-41D72924DD35}" dt="2023-10-31T14:13:48.049" v="5975" actId="1076"/>
          <ac:spMkLst>
            <pc:docMk/>
            <pc:sldMk cId="2243414302" sldId="345"/>
            <ac:spMk id="6" creationId="{C4463850-3F68-56C9-1EC6-855C3C0376D5}"/>
          </ac:spMkLst>
        </pc:spChg>
        <pc:spChg chg="add mod">
          <ac:chgData name="Pánis Stanislav" userId="1d69e117-2261-4085-a74c-0126c8b16f4e" providerId="ADAL" clId="{41DC9250-0AA8-4672-B42F-41D72924DD35}" dt="2023-10-31T14:05:54.270" v="5804" actId="1076"/>
          <ac:spMkLst>
            <pc:docMk/>
            <pc:sldMk cId="2243414302" sldId="345"/>
            <ac:spMk id="7" creationId="{14794348-7418-C4BB-6EB2-00F90658A588}"/>
          </ac:spMkLst>
        </pc:spChg>
        <pc:spChg chg="add mod">
          <ac:chgData name="Pánis Stanislav" userId="1d69e117-2261-4085-a74c-0126c8b16f4e" providerId="ADAL" clId="{41DC9250-0AA8-4672-B42F-41D72924DD35}" dt="2023-10-31T14:13:50.283" v="5976" actId="1076"/>
          <ac:spMkLst>
            <pc:docMk/>
            <pc:sldMk cId="2243414302" sldId="345"/>
            <ac:spMk id="8" creationId="{78C601C2-3430-E96C-134B-1D564EA6FBFC}"/>
          </ac:spMkLst>
        </pc:spChg>
        <pc:spChg chg="add mod">
          <ac:chgData name="Pánis Stanislav" userId="1d69e117-2261-4085-a74c-0126c8b16f4e" providerId="ADAL" clId="{41DC9250-0AA8-4672-B42F-41D72924DD35}" dt="2023-10-31T14:13:52.279" v="5977" actId="1076"/>
          <ac:spMkLst>
            <pc:docMk/>
            <pc:sldMk cId="2243414302" sldId="345"/>
            <ac:spMk id="9" creationId="{0C4649B9-2F16-5E4E-017B-0DD4B296C05E}"/>
          </ac:spMkLst>
        </pc:spChg>
        <pc:spChg chg="add mod">
          <ac:chgData name="Pánis Stanislav" userId="1d69e117-2261-4085-a74c-0126c8b16f4e" providerId="ADAL" clId="{41DC9250-0AA8-4672-B42F-41D72924DD35}" dt="2023-10-31T14:13:39.696" v="5972" actId="1076"/>
          <ac:spMkLst>
            <pc:docMk/>
            <pc:sldMk cId="2243414302" sldId="345"/>
            <ac:spMk id="10" creationId="{632706AD-AAC2-373E-5F0A-CA4B6694EC38}"/>
          </ac:spMkLst>
        </pc:spChg>
        <pc:spChg chg="add mod">
          <ac:chgData name="Pánis Stanislav" userId="1d69e117-2261-4085-a74c-0126c8b16f4e" providerId="ADAL" clId="{41DC9250-0AA8-4672-B42F-41D72924DD35}" dt="2023-10-31T14:13:45.196" v="5974" actId="1076"/>
          <ac:spMkLst>
            <pc:docMk/>
            <pc:sldMk cId="2243414302" sldId="345"/>
            <ac:spMk id="12" creationId="{90691C1C-A118-CA5D-9047-A9C7A620392B}"/>
          </ac:spMkLst>
        </pc:spChg>
        <pc:spChg chg="add mod">
          <ac:chgData name="Pánis Stanislav" userId="1d69e117-2261-4085-a74c-0126c8b16f4e" providerId="ADAL" clId="{41DC9250-0AA8-4672-B42F-41D72924DD35}" dt="2023-10-31T15:30:30.484" v="7951" actId="1076"/>
          <ac:spMkLst>
            <pc:docMk/>
            <pc:sldMk cId="2243414302" sldId="345"/>
            <ac:spMk id="13" creationId="{D339EE92-5B65-DA76-0C19-C9FB7A43049F}"/>
          </ac:spMkLst>
        </pc:spChg>
        <pc:spChg chg="add mod">
          <ac:chgData name="Pánis Stanislav" userId="1d69e117-2261-4085-a74c-0126c8b16f4e" providerId="ADAL" clId="{41DC9250-0AA8-4672-B42F-41D72924DD35}" dt="2023-11-03T12:19:04.823" v="9985" actId="1076"/>
          <ac:spMkLst>
            <pc:docMk/>
            <pc:sldMk cId="2243414302" sldId="345"/>
            <ac:spMk id="14" creationId="{98ABDEC0-B071-343B-A2E4-76B527CB9039}"/>
          </ac:spMkLst>
        </pc:spChg>
        <pc:picChg chg="add mod">
          <ac:chgData name="Pánis Stanislav" userId="1d69e117-2261-4085-a74c-0126c8b16f4e" providerId="ADAL" clId="{41DC9250-0AA8-4672-B42F-41D72924DD35}" dt="2023-11-03T11:14:08.566" v="8840"/>
          <ac:picMkLst>
            <pc:docMk/>
            <pc:sldMk cId="2243414302" sldId="345"/>
            <ac:picMk id="11" creationId="{AA7C1642-8D67-DF17-4246-A08D018AD61F}"/>
          </ac:picMkLst>
        </pc:picChg>
        <pc:picChg chg="add mod">
          <ac:chgData name="Pánis Stanislav" userId="1d69e117-2261-4085-a74c-0126c8b16f4e" providerId="ADAL" clId="{41DC9250-0AA8-4672-B42F-41D72924DD35}" dt="2023-10-31T14:13:57.712" v="5979" actId="14100"/>
          <ac:picMkLst>
            <pc:docMk/>
            <pc:sldMk cId="2243414302" sldId="345"/>
            <ac:picMk id="5122" creationId="{9C49B8F0-F4A9-E029-A787-771BF1E4D497}"/>
          </ac:picMkLst>
        </pc:picChg>
      </pc:sldChg>
      <pc:sldChg chg="addSp modSp new mod">
        <pc:chgData name="Pánis Stanislav" userId="1d69e117-2261-4085-a74c-0126c8b16f4e" providerId="ADAL" clId="{41DC9250-0AA8-4672-B42F-41D72924DD35}" dt="2023-11-03T12:20:18.566" v="10032" actId="1076"/>
        <pc:sldMkLst>
          <pc:docMk/>
          <pc:sldMk cId="981286610" sldId="346"/>
        </pc:sldMkLst>
        <pc:spChg chg="mod">
          <ac:chgData name="Pánis Stanislav" userId="1d69e117-2261-4085-a74c-0126c8b16f4e" providerId="ADAL" clId="{41DC9250-0AA8-4672-B42F-41D72924DD35}" dt="2023-11-03T12:19:37.949" v="9990" actId="108"/>
          <ac:spMkLst>
            <pc:docMk/>
            <pc:sldMk cId="981286610" sldId="346"/>
            <ac:spMk id="2" creationId="{6B83CA19-760C-364E-0D8A-9A3BF1C4851C}"/>
          </ac:spMkLst>
        </pc:spChg>
        <pc:spChg chg="mod">
          <ac:chgData name="Pánis Stanislav" userId="1d69e117-2261-4085-a74c-0126c8b16f4e" providerId="ADAL" clId="{41DC9250-0AA8-4672-B42F-41D72924DD35}" dt="2023-11-03T12:19:42.629" v="9991" actId="255"/>
          <ac:spMkLst>
            <pc:docMk/>
            <pc:sldMk cId="981286610" sldId="346"/>
            <ac:spMk id="3" creationId="{CA916BD5-47AF-74B1-A8A6-2BD9587DED7F}"/>
          </ac:spMkLst>
        </pc:spChg>
        <pc:spChg chg="add mod">
          <ac:chgData name="Pánis Stanislav" userId="1d69e117-2261-4085-a74c-0126c8b16f4e" providerId="ADAL" clId="{41DC9250-0AA8-4672-B42F-41D72924DD35}" dt="2023-11-03T12:20:18.566" v="10032" actId="1076"/>
          <ac:spMkLst>
            <pc:docMk/>
            <pc:sldMk cId="981286610" sldId="346"/>
            <ac:spMk id="6" creationId="{32C245B0-4CD9-5F6B-148B-0AE49D1D1084}"/>
          </ac:spMkLst>
        </pc:spChg>
        <pc:picChg chg="add mod">
          <ac:chgData name="Pánis Stanislav" userId="1d69e117-2261-4085-a74c-0126c8b16f4e" providerId="ADAL" clId="{41DC9250-0AA8-4672-B42F-41D72924DD35}" dt="2023-10-31T14:41:15.433" v="6420" actId="1076"/>
          <ac:picMkLst>
            <pc:docMk/>
            <pc:sldMk cId="981286610" sldId="346"/>
            <ac:picMk id="4" creationId="{7844BB8B-C252-B07D-E98D-7AB225DFB0BC}"/>
          </ac:picMkLst>
        </pc:picChg>
        <pc:picChg chg="add mod">
          <ac:chgData name="Pánis Stanislav" userId="1d69e117-2261-4085-a74c-0126c8b16f4e" providerId="ADAL" clId="{41DC9250-0AA8-4672-B42F-41D72924DD35}" dt="2023-11-03T11:14:10.002" v="8841"/>
          <ac:picMkLst>
            <pc:docMk/>
            <pc:sldMk cId="981286610" sldId="346"/>
            <ac:picMk id="5" creationId="{8197CC7F-ADE6-72CE-709E-9923EA653177}"/>
          </ac:picMkLst>
        </pc:picChg>
      </pc:sldChg>
      <pc:sldChg chg="addSp modSp new mod">
        <pc:chgData name="Pánis Stanislav" userId="1d69e117-2261-4085-a74c-0126c8b16f4e" providerId="ADAL" clId="{41DC9250-0AA8-4672-B42F-41D72924DD35}" dt="2023-11-03T12:21:10.635" v="10041" actId="1076"/>
        <pc:sldMkLst>
          <pc:docMk/>
          <pc:sldMk cId="4012026335" sldId="347"/>
        </pc:sldMkLst>
        <pc:spChg chg="mod">
          <ac:chgData name="Pánis Stanislav" userId="1d69e117-2261-4085-a74c-0126c8b16f4e" providerId="ADAL" clId="{41DC9250-0AA8-4672-B42F-41D72924DD35}" dt="2023-11-03T12:21:04.180" v="10039" actId="108"/>
          <ac:spMkLst>
            <pc:docMk/>
            <pc:sldMk cId="4012026335" sldId="347"/>
            <ac:spMk id="2" creationId="{EBAFE11A-7119-AF06-CB8A-8F90AF13906E}"/>
          </ac:spMkLst>
        </pc:spChg>
        <pc:spChg chg="mod">
          <ac:chgData name="Pánis Stanislav" userId="1d69e117-2261-4085-a74c-0126c8b16f4e" providerId="ADAL" clId="{41DC9250-0AA8-4672-B42F-41D72924DD35}" dt="2023-11-03T12:21:10.635" v="10041" actId="1076"/>
          <ac:spMkLst>
            <pc:docMk/>
            <pc:sldMk cId="4012026335" sldId="347"/>
            <ac:spMk id="3" creationId="{4A9C4C71-CFBC-1B01-7981-0D7725175E97}"/>
          </ac:spMkLst>
        </pc:spChg>
        <pc:picChg chg="add mod">
          <ac:chgData name="Pánis Stanislav" userId="1d69e117-2261-4085-a74c-0126c8b16f4e" providerId="ADAL" clId="{41DC9250-0AA8-4672-B42F-41D72924DD35}" dt="2023-10-31T14:47:09.523" v="6580" actId="14100"/>
          <ac:picMkLst>
            <pc:docMk/>
            <pc:sldMk cId="4012026335" sldId="347"/>
            <ac:picMk id="4" creationId="{127CDA31-4828-35E3-D534-2E537789893C}"/>
          </ac:picMkLst>
        </pc:picChg>
        <pc:picChg chg="add mod">
          <ac:chgData name="Pánis Stanislav" userId="1d69e117-2261-4085-a74c-0126c8b16f4e" providerId="ADAL" clId="{41DC9250-0AA8-4672-B42F-41D72924DD35}" dt="2023-11-03T11:14:28.525" v="8847"/>
          <ac:picMkLst>
            <pc:docMk/>
            <pc:sldMk cId="4012026335" sldId="347"/>
            <ac:picMk id="5" creationId="{279F0D8D-C525-C7AE-4545-C2F960617FA2}"/>
          </ac:picMkLst>
        </pc:picChg>
      </pc:sldChg>
      <pc:sldChg chg="addSp modSp new mod">
        <pc:chgData name="Pánis Stanislav" userId="1d69e117-2261-4085-a74c-0126c8b16f4e" providerId="ADAL" clId="{41DC9250-0AA8-4672-B42F-41D72924DD35}" dt="2023-11-03T12:21:41.495" v="10046" actId="1076"/>
        <pc:sldMkLst>
          <pc:docMk/>
          <pc:sldMk cId="257518079" sldId="348"/>
        </pc:sldMkLst>
        <pc:spChg chg="mod">
          <ac:chgData name="Pánis Stanislav" userId="1d69e117-2261-4085-a74c-0126c8b16f4e" providerId="ADAL" clId="{41DC9250-0AA8-4672-B42F-41D72924DD35}" dt="2023-11-03T12:21:16.668" v="10042" actId="108"/>
          <ac:spMkLst>
            <pc:docMk/>
            <pc:sldMk cId="257518079" sldId="348"/>
            <ac:spMk id="2" creationId="{3C8FDCF6-F24D-0DE8-964A-28F7FA44CD2C}"/>
          </ac:spMkLst>
        </pc:spChg>
        <pc:spChg chg="mod">
          <ac:chgData name="Pánis Stanislav" userId="1d69e117-2261-4085-a74c-0126c8b16f4e" providerId="ADAL" clId="{41DC9250-0AA8-4672-B42F-41D72924DD35}" dt="2023-11-03T12:21:19.830" v="10043" actId="255"/>
          <ac:spMkLst>
            <pc:docMk/>
            <pc:sldMk cId="257518079" sldId="348"/>
            <ac:spMk id="3" creationId="{04DCBD5C-811C-A586-9A19-4B5D8B4899D1}"/>
          </ac:spMkLst>
        </pc:spChg>
        <pc:spChg chg="add mod">
          <ac:chgData name="Pánis Stanislav" userId="1d69e117-2261-4085-a74c-0126c8b16f4e" providerId="ADAL" clId="{41DC9250-0AA8-4672-B42F-41D72924DD35}" dt="2023-11-03T12:21:41.495" v="10046" actId="1076"/>
          <ac:spMkLst>
            <pc:docMk/>
            <pc:sldMk cId="257518079" sldId="348"/>
            <ac:spMk id="6" creationId="{8B66735E-154A-DE44-1630-020DCB5FAA84}"/>
          </ac:spMkLst>
        </pc:spChg>
        <pc:picChg chg="add mod">
          <ac:chgData name="Pánis Stanislav" userId="1d69e117-2261-4085-a74c-0126c8b16f4e" providerId="ADAL" clId="{41DC9250-0AA8-4672-B42F-41D72924DD35}" dt="2023-11-03T12:21:22.384" v="10044" actId="14100"/>
          <ac:picMkLst>
            <pc:docMk/>
            <pc:sldMk cId="257518079" sldId="348"/>
            <ac:picMk id="4" creationId="{F1A0D7A9-95E7-F08F-0CF0-74F55EDF167C}"/>
          </ac:picMkLst>
        </pc:picChg>
        <pc:picChg chg="add mod">
          <ac:chgData name="Pánis Stanislav" userId="1d69e117-2261-4085-a74c-0126c8b16f4e" providerId="ADAL" clId="{41DC9250-0AA8-4672-B42F-41D72924DD35}" dt="2023-11-03T11:14:30.754" v="8848"/>
          <ac:picMkLst>
            <pc:docMk/>
            <pc:sldMk cId="257518079" sldId="348"/>
            <ac:picMk id="5" creationId="{12CF8C63-A658-D979-8CF8-B12EE11118DB}"/>
          </ac:picMkLst>
        </pc:picChg>
      </pc:sldChg>
      <pc:sldChg chg="addSp modSp new mod">
        <pc:chgData name="Pánis Stanislav" userId="1d69e117-2261-4085-a74c-0126c8b16f4e" providerId="ADAL" clId="{41DC9250-0AA8-4672-B42F-41D72924DD35}" dt="2023-11-03T12:22:06.362" v="10050" actId="1076"/>
        <pc:sldMkLst>
          <pc:docMk/>
          <pc:sldMk cId="460084737" sldId="349"/>
        </pc:sldMkLst>
        <pc:spChg chg="mod">
          <ac:chgData name="Pánis Stanislav" userId="1d69e117-2261-4085-a74c-0126c8b16f4e" providerId="ADAL" clId="{41DC9250-0AA8-4672-B42F-41D72924DD35}" dt="2023-11-03T12:21:52.747" v="10047" actId="108"/>
          <ac:spMkLst>
            <pc:docMk/>
            <pc:sldMk cId="460084737" sldId="349"/>
            <ac:spMk id="2" creationId="{1F50B8F7-A87B-E5AF-FD1B-E68AA42F4739}"/>
          </ac:spMkLst>
        </pc:spChg>
        <pc:spChg chg="mod">
          <ac:chgData name="Pánis Stanislav" userId="1d69e117-2261-4085-a74c-0126c8b16f4e" providerId="ADAL" clId="{41DC9250-0AA8-4672-B42F-41D72924DD35}" dt="2023-11-03T12:22:06.362" v="10050" actId="1076"/>
          <ac:spMkLst>
            <pc:docMk/>
            <pc:sldMk cId="460084737" sldId="349"/>
            <ac:spMk id="3" creationId="{16ED6755-A6A6-B828-666E-CFA7C44B7288}"/>
          </ac:spMkLst>
        </pc:spChg>
        <pc:picChg chg="add mod">
          <ac:chgData name="Pánis Stanislav" userId="1d69e117-2261-4085-a74c-0126c8b16f4e" providerId="ADAL" clId="{41DC9250-0AA8-4672-B42F-41D72924DD35}" dt="2023-11-03T12:22:01.268" v="10049" actId="1076"/>
          <ac:picMkLst>
            <pc:docMk/>
            <pc:sldMk cId="460084737" sldId="349"/>
            <ac:picMk id="4" creationId="{DF612DDB-A356-E787-7700-98E8965D7B13}"/>
          </ac:picMkLst>
        </pc:picChg>
        <pc:picChg chg="add mod">
          <ac:chgData name="Pánis Stanislav" userId="1d69e117-2261-4085-a74c-0126c8b16f4e" providerId="ADAL" clId="{41DC9250-0AA8-4672-B42F-41D72924DD35}" dt="2023-11-03T11:14:32.405" v="8849"/>
          <ac:picMkLst>
            <pc:docMk/>
            <pc:sldMk cId="460084737" sldId="349"/>
            <ac:picMk id="5" creationId="{5144C0EB-D756-FB63-BA70-556AE37B1F29}"/>
          </ac:picMkLst>
        </pc:picChg>
      </pc:sldChg>
      <pc:sldChg chg="addSp modSp new mod">
        <pc:chgData name="Pánis Stanislav" userId="1d69e117-2261-4085-a74c-0126c8b16f4e" providerId="ADAL" clId="{41DC9250-0AA8-4672-B42F-41D72924DD35}" dt="2023-11-03T12:20:13.914" v="10031" actId="1076"/>
        <pc:sldMkLst>
          <pc:docMk/>
          <pc:sldMk cId="2009947302" sldId="350"/>
        </pc:sldMkLst>
        <pc:spChg chg="mod">
          <ac:chgData name="Pánis Stanislav" userId="1d69e117-2261-4085-a74c-0126c8b16f4e" providerId="ADAL" clId="{41DC9250-0AA8-4672-B42F-41D72924DD35}" dt="2023-11-03T12:19:53.040" v="9993" actId="1076"/>
          <ac:spMkLst>
            <pc:docMk/>
            <pc:sldMk cId="2009947302" sldId="350"/>
            <ac:spMk id="2" creationId="{23D7BDF7-4E7C-6D0D-BFF0-1AF84443C4E5}"/>
          </ac:spMkLst>
        </pc:spChg>
        <pc:spChg chg="add mod">
          <ac:chgData name="Pánis Stanislav" userId="1d69e117-2261-4085-a74c-0126c8b16f4e" providerId="ADAL" clId="{41DC9250-0AA8-4672-B42F-41D72924DD35}" dt="2023-11-03T12:20:13.914" v="10031" actId="1076"/>
          <ac:spMkLst>
            <pc:docMk/>
            <pc:sldMk cId="2009947302" sldId="350"/>
            <ac:spMk id="6" creationId="{A3796358-F301-1ED0-B6B9-108C9E8636F7}"/>
          </ac:spMkLst>
        </pc:spChg>
        <pc:picChg chg="add mod">
          <ac:chgData name="Pánis Stanislav" userId="1d69e117-2261-4085-a74c-0126c8b16f4e" providerId="ADAL" clId="{41DC9250-0AA8-4672-B42F-41D72924DD35}" dt="2023-11-03T11:14:23.178" v="8844" actId="1076"/>
          <ac:picMkLst>
            <pc:docMk/>
            <pc:sldMk cId="2009947302" sldId="350"/>
            <ac:picMk id="4" creationId="{55C12140-8A16-365F-9A1B-8394704E24CF}"/>
          </ac:picMkLst>
        </pc:picChg>
        <pc:picChg chg="add mod">
          <ac:chgData name="Pánis Stanislav" userId="1d69e117-2261-4085-a74c-0126c8b16f4e" providerId="ADAL" clId="{41DC9250-0AA8-4672-B42F-41D72924DD35}" dt="2023-10-31T14:54:11.618" v="6943" actId="14100"/>
          <ac:picMkLst>
            <pc:docMk/>
            <pc:sldMk cId="2009947302" sldId="350"/>
            <ac:picMk id="5" creationId="{EF2D6642-6BD3-CB72-52D5-D06996B9CB40}"/>
          </ac:picMkLst>
        </pc:picChg>
      </pc:sldChg>
      <pc:sldChg chg="addSp modSp new mod">
        <pc:chgData name="Pánis Stanislav" userId="1d69e117-2261-4085-a74c-0126c8b16f4e" providerId="ADAL" clId="{41DC9250-0AA8-4672-B42F-41D72924DD35}" dt="2023-11-03T12:20:44.717" v="10038" actId="1076"/>
        <pc:sldMkLst>
          <pc:docMk/>
          <pc:sldMk cId="3533834962" sldId="351"/>
        </pc:sldMkLst>
        <pc:spChg chg="mod">
          <ac:chgData name="Pánis Stanislav" userId="1d69e117-2261-4085-a74c-0126c8b16f4e" providerId="ADAL" clId="{41DC9250-0AA8-4672-B42F-41D72924DD35}" dt="2023-11-03T12:20:27.513" v="10033" actId="108"/>
          <ac:spMkLst>
            <pc:docMk/>
            <pc:sldMk cId="3533834962" sldId="351"/>
            <ac:spMk id="2" creationId="{CE382B2C-A4B7-729D-F2AA-36EDB7583ECD}"/>
          </ac:spMkLst>
        </pc:spChg>
        <pc:spChg chg="mod">
          <ac:chgData name="Pánis Stanislav" userId="1d69e117-2261-4085-a74c-0126c8b16f4e" providerId="ADAL" clId="{41DC9250-0AA8-4672-B42F-41D72924DD35}" dt="2023-11-03T12:20:30.921" v="10034" actId="255"/>
          <ac:spMkLst>
            <pc:docMk/>
            <pc:sldMk cId="3533834962" sldId="351"/>
            <ac:spMk id="3" creationId="{4BBC920D-A477-8FB7-74AA-7A02A7952A83}"/>
          </ac:spMkLst>
        </pc:spChg>
        <pc:spChg chg="add mod">
          <ac:chgData name="Pánis Stanislav" userId="1d69e117-2261-4085-a74c-0126c8b16f4e" providerId="ADAL" clId="{41DC9250-0AA8-4672-B42F-41D72924DD35}" dt="2023-11-03T12:20:44.717" v="10038" actId="1076"/>
          <ac:spMkLst>
            <pc:docMk/>
            <pc:sldMk cId="3533834962" sldId="351"/>
            <ac:spMk id="6" creationId="{57D42601-6250-C9F2-FF41-415058FB16CF}"/>
          </ac:spMkLst>
        </pc:spChg>
        <pc:picChg chg="add mod">
          <ac:chgData name="Pánis Stanislav" userId="1d69e117-2261-4085-a74c-0126c8b16f4e" providerId="ADAL" clId="{41DC9250-0AA8-4672-B42F-41D72924DD35}" dt="2023-11-03T11:14:26.704" v="8846" actId="1076"/>
          <ac:picMkLst>
            <pc:docMk/>
            <pc:sldMk cId="3533834962" sldId="351"/>
            <ac:picMk id="4" creationId="{A7C715F8-A6B1-3B9E-40C3-9E7DECDAB708}"/>
          </ac:picMkLst>
        </pc:picChg>
        <pc:picChg chg="add mod">
          <ac:chgData name="Pánis Stanislav" userId="1d69e117-2261-4085-a74c-0126c8b16f4e" providerId="ADAL" clId="{41DC9250-0AA8-4672-B42F-41D72924DD35}" dt="2023-11-03T12:20:41.247" v="10036" actId="14100"/>
          <ac:picMkLst>
            <pc:docMk/>
            <pc:sldMk cId="3533834962" sldId="351"/>
            <ac:picMk id="5" creationId="{36303945-0EE8-2D35-6B02-084285BAB5BF}"/>
          </ac:picMkLst>
        </pc:picChg>
      </pc:sldChg>
      <pc:sldChg chg="addSp modSp new mod">
        <pc:chgData name="Pánis Stanislav" userId="1d69e117-2261-4085-a74c-0126c8b16f4e" providerId="ADAL" clId="{41DC9250-0AA8-4672-B42F-41D72924DD35}" dt="2023-11-03T12:48:18.089" v="10342" actId="1076"/>
        <pc:sldMkLst>
          <pc:docMk/>
          <pc:sldMk cId="2622474675" sldId="352"/>
        </pc:sldMkLst>
        <pc:spChg chg="mod">
          <ac:chgData name="Pánis Stanislav" userId="1d69e117-2261-4085-a74c-0126c8b16f4e" providerId="ADAL" clId="{41DC9250-0AA8-4672-B42F-41D72924DD35}" dt="2023-11-03T12:47:50.990" v="10300" actId="108"/>
          <ac:spMkLst>
            <pc:docMk/>
            <pc:sldMk cId="2622474675" sldId="352"/>
            <ac:spMk id="2" creationId="{17750931-DAF3-DD93-A392-CC55057319DE}"/>
          </ac:spMkLst>
        </pc:spChg>
        <pc:spChg chg="mod">
          <ac:chgData name="Pánis Stanislav" userId="1d69e117-2261-4085-a74c-0126c8b16f4e" providerId="ADAL" clId="{41DC9250-0AA8-4672-B42F-41D72924DD35}" dt="2023-11-03T12:47:54.957" v="10301" actId="255"/>
          <ac:spMkLst>
            <pc:docMk/>
            <pc:sldMk cId="2622474675" sldId="352"/>
            <ac:spMk id="3" creationId="{A4706326-5531-EDFB-2394-05BE7DA68D18}"/>
          </ac:spMkLst>
        </pc:spChg>
        <pc:spChg chg="add mod">
          <ac:chgData name="Pánis Stanislav" userId="1d69e117-2261-4085-a74c-0126c8b16f4e" providerId="ADAL" clId="{41DC9250-0AA8-4672-B42F-41D72924DD35}" dt="2023-11-03T12:48:18.089" v="10342" actId="1076"/>
          <ac:spMkLst>
            <pc:docMk/>
            <pc:sldMk cId="2622474675" sldId="352"/>
            <ac:spMk id="6" creationId="{EB145F68-92B3-887A-1CFB-32FC2B782BC0}"/>
          </ac:spMkLst>
        </pc:spChg>
        <pc:picChg chg="add mod">
          <ac:chgData name="Pánis Stanislav" userId="1d69e117-2261-4085-a74c-0126c8b16f4e" providerId="ADAL" clId="{41DC9250-0AA8-4672-B42F-41D72924DD35}" dt="2023-10-31T15:01:39.990" v="7191" actId="14100"/>
          <ac:picMkLst>
            <pc:docMk/>
            <pc:sldMk cId="2622474675" sldId="352"/>
            <ac:picMk id="4" creationId="{AD7AFE4D-A43D-1788-5097-5EB9F37F325E}"/>
          </ac:picMkLst>
        </pc:picChg>
        <pc:picChg chg="add mod">
          <ac:chgData name="Pánis Stanislav" userId="1d69e117-2261-4085-a74c-0126c8b16f4e" providerId="ADAL" clId="{41DC9250-0AA8-4672-B42F-41D72924DD35}" dt="2023-11-03T11:14:49.386" v="8857"/>
          <ac:picMkLst>
            <pc:docMk/>
            <pc:sldMk cId="2622474675" sldId="352"/>
            <ac:picMk id="5" creationId="{803FC7E2-02DB-E18D-8149-72BA959981B2}"/>
          </ac:picMkLst>
        </pc:picChg>
      </pc:sldChg>
      <pc:sldChg chg="addSp modSp new mod">
        <pc:chgData name="Pánis Stanislav" userId="1d69e117-2261-4085-a74c-0126c8b16f4e" providerId="ADAL" clId="{41DC9250-0AA8-4672-B42F-41D72924DD35}" dt="2023-11-03T12:24:30.972" v="10074" actId="1076"/>
        <pc:sldMkLst>
          <pc:docMk/>
          <pc:sldMk cId="2375069803" sldId="353"/>
        </pc:sldMkLst>
        <pc:spChg chg="mod">
          <ac:chgData name="Pánis Stanislav" userId="1d69e117-2261-4085-a74c-0126c8b16f4e" providerId="ADAL" clId="{41DC9250-0AA8-4672-B42F-41D72924DD35}" dt="2023-11-03T12:24:30.972" v="10074" actId="1076"/>
          <ac:spMkLst>
            <pc:docMk/>
            <pc:sldMk cId="2375069803" sldId="353"/>
            <ac:spMk id="2" creationId="{A408AF18-AEC3-519D-317D-54DA3F44BB64}"/>
          </ac:spMkLst>
        </pc:spChg>
        <pc:spChg chg="mod">
          <ac:chgData name="Pánis Stanislav" userId="1d69e117-2261-4085-a74c-0126c8b16f4e" providerId="ADAL" clId="{41DC9250-0AA8-4672-B42F-41D72924DD35}" dt="2023-11-03T12:22:20.943" v="10052" actId="255"/>
          <ac:spMkLst>
            <pc:docMk/>
            <pc:sldMk cId="2375069803" sldId="353"/>
            <ac:spMk id="3" creationId="{B22C6110-935D-5CC3-1348-5ADD4DDEDEA0}"/>
          </ac:spMkLst>
        </pc:spChg>
        <pc:picChg chg="add mod">
          <ac:chgData name="Pánis Stanislav" userId="1d69e117-2261-4085-a74c-0126c8b16f4e" providerId="ADAL" clId="{41DC9250-0AA8-4672-B42F-41D72924DD35}" dt="2023-11-03T12:22:24.510" v="10053" actId="14100"/>
          <ac:picMkLst>
            <pc:docMk/>
            <pc:sldMk cId="2375069803" sldId="353"/>
            <ac:picMk id="4" creationId="{8BF604FE-D0E3-B055-DCCA-A60792B06121}"/>
          </ac:picMkLst>
        </pc:picChg>
        <pc:picChg chg="add mod">
          <ac:chgData name="Pánis Stanislav" userId="1d69e117-2261-4085-a74c-0126c8b16f4e" providerId="ADAL" clId="{41DC9250-0AA8-4672-B42F-41D72924DD35}" dt="2023-11-03T11:14:33.863" v="8850"/>
          <ac:picMkLst>
            <pc:docMk/>
            <pc:sldMk cId="2375069803" sldId="353"/>
            <ac:picMk id="5" creationId="{0364CFCC-9767-E058-FC88-205E2194BDCE}"/>
          </ac:picMkLst>
        </pc:picChg>
      </pc:sldChg>
      <pc:sldChg chg="addSp modSp new mod">
        <pc:chgData name="Pánis Stanislav" userId="1d69e117-2261-4085-a74c-0126c8b16f4e" providerId="ADAL" clId="{41DC9250-0AA8-4672-B42F-41D72924DD35}" dt="2023-11-03T12:22:59.612" v="10064" actId="1076"/>
        <pc:sldMkLst>
          <pc:docMk/>
          <pc:sldMk cId="1015073523" sldId="354"/>
        </pc:sldMkLst>
        <pc:spChg chg="mod">
          <ac:chgData name="Pánis Stanislav" userId="1d69e117-2261-4085-a74c-0126c8b16f4e" providerId="ADAL" clId="{41DC9250-0AA8-4672-B42F-41D72924DD35}" dt="2023-11-03T12:22:53.659" v="10060" actId="1076"/>
          <ac:spMkLst>
            <pc:docMk/>
            <pc:sldMk cId="1015073523" sldId="354"/>
            <ac:spMk id="2" creationId="{1E474F39-2CE1-2C37-7092-664E0CCCF1E4}"/>
          </ac:spMkLst>
        </pc:spChg>
        <pc:spChg chg="mod">
          <ac:chgData name="Pánis Stanislav" userId="1d69e117-2261-4085-a74c-0126c8b16f4e" providerId="ADAL" clId="{41DC9250-0AA8-4672-B42F-41D72924DD35}" dt="2023-11-03T12:22:59.612" v="10064" actId="1076"/>
          <ac:spMkLst>
            <pc:docMk/>
            <pc:sldMk cId="1015073523" sldId="354"/>
            <ac:spMk id="3" creationId="{DE2F449E-F186-160C-740B-20052FEAD1A7}"/>
          </ac:spMkLst>
        </pc:spChg>
        <pc:picChg chg="add mod">
          <ac:chgData name="Pánis Stanislav" userId="1d69e117-2261-4085-a74c-0126c8b16f4e" providerId="ADAL" clId="{41DC9250-0AA8-4672-B42F-41D72924DD35}" dt="2023-11-03T12:22:57.723" v="10063" actId="14100"/>
          <ac:picMkLst>
            <pc:docMk/>
            <pc:sldMk cId="1015073523" sldId="354"/>
            <ac:picMk id="4" creationId="{E6B1B05B-E32D-A6B2-6427-D2F48A51E214}"/>
          </ac:picMkLst>
        </pc:picChg>
        <pc:picChg chg="add mod">
          <ac:chgData name="Pánis Stanislav" userId="1d69e117-2261-4085-a74c-0126c8b16f4e" providerId="ADAL" clId="{41DC9250-0AA8-4672-B42F-41D72924DD35}" dt="2023-11-03T11:14:35.782" v="8851"/>
          <ac:picMkLst>
            <pc:docMk/>
            <pc:sldMk cId="1015073523" sldId="354"/>
            <ac:picMk id="5" creationId="{32BECB54-2A84-220D-1CE0-10E126FD7B40}"/>
          </ac:picMkLst>
        </pc:picChg>
      </pc:sldChg>
      <pc:sldChg chg="addSp modSp new mod">
        <pc:chgData name="Pánis Stanislav" userId="1d69e117-2261-4085-a74c-0126c8b16f4e" providerId="ADAL" clId="{41DC9250-0AA8-4672-B42F-41D72924DD35}" dt="2023-11-03T12:44:34.700" v="10140" actId="1076"/>
        <pc:sldMkLst>
          <pc:docMk/>
          <pc:sldMk cId="1086039934" sldId="355"/>
        </pc:sldMkLst>
        <pc:spChg chg="mod">
          <ac:chgData name="Pánis Stanislav" userId="1d69e117-2261-4085-a74c-0126c8b16f4e" providerId="ADAL" clId="{41DC9250-0AA8-4672-B42F-41D72924DD35}" dt="2023-11-03T12:44:34.700" v="10140" actId="1076"/>
          <ac:spMkLst>
            <pc:docMk/>
            <pc:sldMk cId="1086039934" sldId="355"/>
            <ac:spMk id="2" creationId="{D5E97763-826E-16A6-2030-94E05F1F1D54}"/>
          </ac:spMkLst>
        </pc:spChg>
        <pc:spChg chg="mod">
          <ac:chgData name="Pánis Stanislav" userId="1d69e117-2261-4085-a74c-0126c8b16f4e" providerId="ADAL" clId="{41DC9250-0AA8-4672-B42F-41D72924DD35}" dt="2023-11-03T12:43:06.158" v="10124" actId="14100"/>
          <ac:spMkLst>
            <pc:docMk/>
            <pc:sldMk cId="1086039934" sldId="355"/>
            <ac:spMk id="3" creationId="{83D63B46-FB79-0860-1B97-1B061BF1870A}"/>
          </ac:spMkLst>
        </pc:spChg>
        <pc:picChg chg="add mod">
          <ac:chgData name="Pánis Stanislav" userId="1d69e117-2261-4085-a74c-0126c8b16f4e" providerId="ADAL" clId="{41DC9250-0AA8-4672-B42F-41D72924DD35}" dt="2023-11-03T12:44:30.661" v="10139" actId="14100"/>
          <ac:picMkLst>
            <pc:docMk/>
            <pc:sldMk cId="1086039934" sldId="355"/>
            <ac:picMk id="4" creationId="{F20A2085-D5EF-3279-68E2-3175DAD7ABFA}"/>
          </ac:picMkLst>
        </pc:picChg>
        <pc:picChg chg="add mod">
          <ac:chgData name="Pánis Stanislav" userId="1d69e117-2261-4085-a74c-0126c8b16f4e" providerId="ADAL" clId="{41DC9250-0AA8-4672-B42F-41D72924DD35}" dt="2023-11-03T11:14:44.440" v="8855" actId="1076"/>
          <ac:picMkLst>
            <pc:docMk/>
            <pc:sldMk cId="1086039934" sldId="355"/>
            <ac:picMk id="5" creationId="{B5F22DCB-07F4-7CAE-A49C-2F2C559B18D0}"/>
          </ac:picMkLst>
        </pc:picChg>
      </pc:sldChg>
      <pc:sldChg chg="addSp modSp new mod">
        <pc:chgData name="Pánis Stanislav" userId="1d69e117-2261-4085-a74c-0126c8b16f4e" providerId="ADAL" clId="{41DC9250-0AA8-4672-B42F-41D72924DD35}" dt="2023-11-06T11:02:34.624" v="10550" actId="1076"/>
        <pc:sldMkLst>
          <pc:docMk/>
          <pc:sldMk cId="2136627439" sldId="356"/>
        </pc:sldMkLst>
        <pc:spChg chg="mod">
          <ac:chgData name="Pánis Stanislav" userId="1d69e117-2261-4085-a74c-0126c8b16f4e" providerId="ADAL" clId="{41DC9250-0AA8-4672-B42F-41D72924DD35}" dt="2023-11-03T12:48:49.810" v="10369" actId="1076"/>
          <ac:spMkLst>
            <pc:docMk/>
            <pc:sldMk cId="2136627439" sldId="356"/>
            <ac:spMk id="2" creationId="{480CA5F9-CE54-9BA6-5F55-A03695A1737D}"/>
          </ac:spMkLst>
        </pc:spChg>
        <pc:spChg chg="mod">
          <ac:chgData name="Pánis Stanislav" userId="1d69e117-2261-4085-a74c-0126c8b16f4e" providerId="ADAL" clId="{41DC9250-0AA8-4672-B42F-41D72924DD35}" dt="2023-11-06T11:02:34.624" v="10550" actId="1076"/>
          <ac:spMkLst>
            <pc:docMk/>
            <pc:sldMk cId="2136627439" sldId="356"/>
            <ac:spMk id="3" creationId="{8946F1C0-07DF-3457-4BB1-A819A9BCB1C4}"/>
          </ac:spMkLst>
        </pc:spChg>
        <pc:spChg chg="add mod">
          <ac:chgData name="Pánis Stanislav" userId="1d69e117-2261-4085-a74c-0126c8b16f4e" providerId="ADAL" clId="{41DC9250-0AA8-4672-B42F-41D72924DD35}" dt="2023-11-03T12:48:42.255" v="10367" actId="1076"/>
          <ac:spMkLst>
            <pc:docMk/>
            <pc:sldMk cId="2136627439" sldId="356"/>
            <ac:spMk id="6" creationId="{1C5F938C-E00B-8C6A-4D63-BC4B6F64B798}"/>
          </ac:spMkLst>
        </pc:spChg>
        <pc:picChg chg="add mod">
          <ac:chgData name="Pánis Stanislav" userId="1d69e117-2261-4085-a74c-0126c8b16f4e" providerId="ADAL" clId="{41DC9250-0AA8-4672-B42F-41D72924DD35}" dt="2023-10-31T15:20:55.597" v="7946" actId="14100"/>
          <ac:picMkLst>
            <pc:docMk/>
            <pc:sldMk cId="2136627439" sldId="356"/>
            <ac:picMk id="4" creationId="{DD9F2B42-CEDB-8B64-8D3D-0A63902412A7}"/>
          </ac:picMkLst>
        </pc:picChg>
        <pc:picChg chg="add mod">
          <ac:chgData name="Pánis Stanislav" userId="1d69e117-2261-4085-a74c-0126c8b16f4e" providerId="ADAL" clId="{41DC9250-0AA8-4672-B42F-41D72924DD35}" dt="2023-11-03T11:14:52.032" v="8858"/>
          <ac:picMkLst>
            <pc:docMk/>
            <pc:sldMk cId="2136627439" sldId="356"/>
            <ac:picMk id="5" creationId="{893345CA-64D5-913B-8523-8D7D4C657ACE}"/>
          </ac:picMkLst>
        </pc:picChg>
      </pc:sldChg>
      <pc:sldChg chg="addSp delSp modSp new mod">
        <pc:chgData name="Pánis Stanislav" userId="1d69e117-2261-4085-a74c-0126c8b16f4e" providerId="ADAL" clId="{41DC9250-0AA8-4672-B42F-41D72924DD35}" dt="2023-11-03T12:24:23.600" v="10073" actId="255"/>
        <pc:sldMkLst>
          <pc:docMk/>
          <pc:sldMk cId="156783330" sldId="357"/>
        </pc:sldMkLst>
        <pc:spChg chg="mod">
          <ac:chgData name="Pánis Stanislav" userId="1d69e117-2261-4085-a74c-0126c8b16f4e" providerId="ADAL" clId="{41DC9250-0AA8-4672-B42F-41D72924DD35}" dt="2023-11-03T12:24:23.600" v="10073" actId="255"/>
          <ac:spMkLst>
            <pc:docMk/>
            <pc:sldMk cId="156783330" sldId="357"/>
            <ac:spMk id="2" creationId="{6C57ECB1-FF31-EB4B-356F-30B4B41C6158}"/>
          </ac:spMkLst>
        </pc:spChg>
        <pc:spChg chg="mod">
          <ac:chgData name="Pánis Stanislav" userId="1d69e117-2261-4085-a74c-0126c8b16f4e" providerId="ADAL" clId="{41DC9250-0AA8-4672-B42F-41D72924DD35}" dt="2023-11-03T12:23:30.858" v="10071" actId="1076"/>
          <ac:spMkLst>
            <pc:docMk/>
            <pc:sldMk cId="156783330" sldId="357"/>
            <ac:spMk id="3" creationId="{101FF0B0-80DC-296F-B960-25DFFA91A3E2}"/>
          </ac:spMkLst>
        </pc:spChg>
        <pc:spChg chg="add del">
          <ac:chgData name="Pánis Stanislav" userId="1d69e117-2261-4085-a74c-0126c8b16f4e" providerId="ADAL" clId="{41DC9250-0AA8-4672-B42F-41D72924DD35}" dt="2023-10-31T15:11:19.836" v="7857" actId="478"/>
          <ac:spMkLst>
            <pc:docMk/>
            <pc:sldMk cId="156783330" sldId="357"/>
            <ac:spMk id="5" creationId="{A1BCC9C1-C5D1-082F-345E-0AFE13EF8E8F}"/>
          </ac:spMkLst>
        </pc:spChg>
        <pc:picChg chg="add mod">
          <ac:chgData name="Pánis Stanislav" userId="1d69e117-2261-4085-a74c-0126c8b16f4e" providerId="ADAL" clId="{41DC9250-0AA8-4672-B42F-41D72924DD35}" dt="2023-11-03T11:14:39.055" v="8852"/>
          <ac:picMkLst>
            <pc:docMk/>
            <pc:sldMk cId="156783330" sldId="357"/>
            <ac:picMk id="4" creationId="{E4D71AE1-3E63-AB84-C967-14DC92A5FEA2}"/>
          </ac:picMkLst>
        </pc:picChg>
        <pc:picChg chg="add mod">
          <ac:chgData name="Pánis Stanislav" userId="1d69e117-2261-4085-a74c-0126c8b16f4e" providerId="ADAL" clId="{41DC9250-0AA8-4672-B42F-41D72924DD35}" dt="2023-11-03T12:23:32.384" v="10072" actId="1076"/>
          <ac:picMkLst>
            <pc:docMk/>
            <pc:sldMk cId="156783330" sldId="357"/>
            <ac:picMk id="6146" creationId="{CA4FD7DB-A04E-5E45-4DBD-E3281FACCD7A}"/>
          </ac:picMkLst>
        </pc:picChg>
      </pc:sldChg>
      <pc:sldChg chg="addSp modSp new mod">
        <pc:chgData name="Pánis Stanislav" userId="1d69e117-2261-4085-a74c-0126c8b16f4e" providerId="ADAL" clId="{41DC9250-0AA8-4672-B42F-41D72924DD35}" dt="2023-11-03T12:25:26.638" v="10078" actId="1076"/>
        <pc:sldMkLst>
          <pc:docMk/>
          <pc:sldMk cId="2789642485" sldId="358"/>
        </pc:sldMkLst>
        <pc:spChg chg="mod">
          <ac:chgData name="Pánis Stanislav" userId="1d69e117-2261-4085-a74c-0126c8b16f4e" providerId="ADAL" clId="{41DC9250-0AA8-4672-B42F-41D72924DD35}" dt="2023-11-03T12:24:46.730" v="10076" actId="27636"/>
          <ac:spMkLst>
            <pc:docMk/>
            <pc:sldMk cId="2789642485" sldId="358"/>
            <ac:spMk id="2" creationId="{2A7B4E49-8BF9-D009-C812-3CDCCEED3E65}"/>
          </ac:spMkLst>
        </pc:spChg>
        <pc:spChg chg="mod">
          <ac:chgData name="Pánis Stanislav" userId="1d69e117-2261-4085-a74c-0126c8b16f4e" providerId="ADAL" clId="{41DC9250-0AA8-4672-B42F-41D72924DD35}" dt="2023-11-03T12:25:26.638" v="10078" actId="1076"/>
          <ac:spMkLst>
            <pc:docMk/>
            <pc:sldMk cId="2789642485" sldId="358"/>
            <ac:spMk id="3" creationId="{95AE1295-85CB-57E6-3446-C6C4D41B8ADF}"/>
          </ac:spMkLst>
        </pc:spChg>
        <pc:picChg chg="add mod">
          <ac:chgData name="Pánis Stanislav" userId="1d69e117-2261-4085-a74c-0126c8b16f4e" providerId="ADAL" clId="{41DC9250-0AA8-4672-B42F-41D72924DD35}" dt="2023-10-31T15:14:45.860" v="7939" actId="14100"/>
          <ac:picMkLst>
            <pc:docMk/>
            <pc:sldMk cId="2789642485" sldId="358"/>
            <ac:picMk id="4" creationId="{6E6701A2-D83C-FC63-5682-FCD8937EA7FA}"/>
          </ac:picMkLst>
        </pc:picChg>
        <pc:picChg chg="add mod">
          <ac:chgData name="Pánis Stanislav" userId="1d69e117-2261-4085-a74c-0126c8b16f4e" providerId="ADAL" clId="{41DC9250-0AA8-4672-B42F-41D72924DD35}" dt="2023-10-31T15:24:24.194" v="7947" actId="14100"/>
          <ac:picMkLst>
            <pc:docMk/>
            <pc:sldMk cId="2789642485" sldId="358"/>
            <ac:picMk id="5" creationId="{8A0E71DD-E0F8-2661-E22D-FEA60FBF1025}"/>
          </ac:picMkLst>
        </pc:picChg>
        <pc:picChg chg="add mod">
          <ac:chgData name="Pánis Stanislav" userId="1d69e117-2261-4085-a74c-0126c8b16f4e" providerId="ADAL" clId="{41DC9250-0AA8-4672-B42F-41D72924DD35}" dt="2023-11-03T11:14:40.497" v="8853"/>
          <ac:picMkLst>
            <pc:docMk/>
            <pc:sldMk cId="2789642485" sldId="358"/>
            <ac:picMk id="6" creationId="{84DD3956-203C-F81C-8C51-B3E842229285}"/>
          </ac:picMkLst>
        </pc:picChg>
      </pc:sldChg>
      <pc:sldChg chg="addSp modSp new add del mod">
        <pc:chgData name="Pánis Stanislav" userId="1d69e117-2261-4085-a74c-0126c8b16f4e" providerId="ADAL" clId="{41DC9250-0AA8-4672-B42F-41D72924DD35}" dt="2023-11-06T11:03:03.555" v="10559" actId="20577"/>
        <pc:sldMkLst>
          <pc:docMk/>
          <pc:sldMk cId="4167082047" sldId="359"/>
        </pc:sldMkLst>
        <pc:spChg chg="mod">
          <ac:chgData name="Pánis Stanislav" userId="1d69e117-2261-4085-a74c-0126c8b16f4e" providerId="ADAL" clId="{41DC9250-0AA8-4672-B42F-41D72924DD35}" dt="2023-11-03T12:49:00.589" v="10371" actId="108"/>
          <ac:spMkLst>
            <pc:docMk/>
            <pc:sldMk cId="4167082047" sldId="359"/>
            <ac:spMk id="2" creationId="{FD30C8B9-6B4E-D7DC-1EE2-8A6B117ADAA0}"/>
          </ac:spMkLst>
        </pc:spChg>
        <pc:spChg chg="mod">
          <ac:chgData name="Pánis Stanislav" userId="1d69e117-2261-4085-a74c-0126c8b16f4e" providerId="ADAL" clId="{41DC9250-0AA8-4672-B42F-41D72924DD35}" dt="2023-11-06T11:03:03.555" v="10559" actId="20577"/>
          <ac:spMkLst>
            <pc:docMk/>
            <pc:sldMk cId="4167082047" sldId="359"/>
            <ac:spMk id="3" creationId="{EDA3A634-4896-1C2B-FD5F-BB3BC0627DC0}"/>
          </ac:spMkLst>
        </pc:spChg>
        <pc:spChg chg="add mod">
          <ac:chgData name="Pánis Stanislav" userId="1d69e117-2261-4085-a74c-0126c8b16f4e" providerId="ADAL" clId="{41DC9250-0AA8-4672-B42F-41D72924DD35}" dt="2023-10-31T15:58:31.267" v="8340" actId="1076"/>
          <ac:spMkLst>
            <pc:docMk/>
            <pc:sldMk cId="4167082047" sldId="359"/>
            <ac:spMk id="4" creationId="{8B5667C8-6797-CAF3-8CD2-8B9F12AD9E95}"/>
          </ac:spMkLst>
        </pc:spChg>
        <pc:spChg chg="add mod">
          <ac:chgData name="Pánis Stanislav" userId="1d69e117-2261-4085-a74c-0126c8b16f4e" providerId="ADAL" clId="{41DC9250-0AA8-4672-B42F-41D72924DD35}" dt="2023-10-31T15:59:05.840" v="8383" actId="20577"/>
          <ac:spMkLst>
            <pc:docMk/>
            <pc:sldMk cId="4167082047" sldId="359"/>
            <ac:spMk id="5" creationId="{E567C227-90AF-246A-8DD6-6E44E4B92DE6}"/>
          </ac:spMkLst>
        </pc:spChg>
        <pc:spChg chg="add mod">
          <ac:chgData name="Pánis Stanislav" userId="1d69e117-2261-4085-a74c-0126c8b16f4e" providerId="ADAL" clId="{41DC9250-0AA8-4672-B42F-41D72924DD35}" dt="2023-11-03T12:49:56.627" v="10419" actId="1076"/>
          <ac:spMkLst>
            <pc:docMk/>
            <pc:sldMk cId="4167082047" sldId="359"/>
            <ac:spMk id="7" creationId="{9B624B3F-5829-4B3A-560D-3B1E3FFB1BA4}"/>
          </ac:spMkLst>
        </pc:spChg>
        <pc:picChg chg="add mod">
          <ac:chgData name="Pánis Stanislav" userId="1d69e117-2261-4085-a74c-0126c8b16f4e" providerId="ADAL" clId="{41DC9250-0AA8-4672-B42F-41D72924DD35}" dt="2023-11-03T11:14:53.716" v="8859"/>
          <ac:picMkLst>
            <pc:docMk/>
            <pc:sldMk cId="4167082047" sldId="359"/>
            <ac:picMk id="6" creationId="{9EA36062-1823-68C9-B24C-FF6E5ED895BA}"/>
          </ac:picMkLst>
        </pc:picChg>
        <pc:picChg chg="add mod">
          <ac:chgData name="Pánis Stanislav" userId="1d69e117-2261-4085-a74c-0126c8b16f4e" providerId="ADAL" clId="{41DC9250-0AA8-4672-B42F-41D72924DD35}" dt="2023-11-03T12:49:59.305" v="10420" actId="14100"/>
          <ac:picMkLst>
            <pc:docMk/>
            <pc:sldMk cId="4167082047" sldId="359"/>
            <ac:picMk id="7170" creationId="{8AB7C2BF-FAFF-624C-3DE2-BE8D953DC110}"/>
          </ac:picMkLst>
        </pc:picChg>
      </pc:sldChg>
      <pc:sldChg chg="addSp modSp new mod ord">
        <pc:chgData name="Pánis Stanislav" userId="1d69e117-2261-4085-a74c-0126c8b16f4e" providerId="ADAL" clId="{41DC9250-0AA8-4672-B42F-41D72924DD35}" dt="2023-11-06T11:07:56.864" v="10601" actId="1076"/>
        <pc:sldMkLst>
          <pc:docMk/>
          <pc:sldMk cId="364600340" sldId="360"/>
        </pc:sldMkLst>
        <pc:spChg chg="mod">
          <ac:chgData name="Pánis Stanislav" userId="1d69e117-2261-4085-a74c-0126c8b16f4e" providerId="ADAL" clId="{41DC9250-0AA8-4672-B42F-41D72924DD35}" dt="2023-11-06T11:07:27.882" v="10565" actId="108"/>
          <ac:spMkLst>
            <pc:docMk/>
            <pc:sldMk cId="364600340" sldId="360"/>
            <ac:spMk id="2" creationId="{63A7FB21-1ED0-F2DA-5E1B-9F7FD0D91173}"/>
          </ac:spMkLst>
        </pc:spChg>
        <pc:spChg chg="mod">
          <ac:chgData name="Pánis Stanislav" userId="1d69e117-2261-4085-a74c-0126c8b16f4e" providerId="ADAL" clId="{41DC9250-0AA8-4672-B42F-41D72924DD35}" dt="2023-11-06T11:07:32.409" v="10566" actId="255"/>
          <ac:spMkLst>
            <pc:docMk/>
            <pc:sldMk cId="364600340" sldId="360"/>
            <ac:spMk id="3" creationId="{720F7DE2-6128-6078-0311-800D2974D17F}"/>
          </ac:spMkLst>
        </pc:spChg>
        <pc:spChg chg="add mod">
          <ac:chgData name="Pánis Stanislav" userId="1d69e117-2261-4085-a74c-0126c8b16f4e" providerId="ADAL" clId="{41DC9250-0AA8-4672-B42F-41D72924DD35}" dt="2023-11-06T11:07:56.864" v="10601" actId="1076"/>
          <ac:spMkLst>
            <pc:docMk/>
            <pc:sldMk cId="364600340" sldId="360"/>
            <ac:spMk id="6" creationId="{A7569CF8-38A2-10DD-875E-5E6A128DE323}"/>
          </ac:spMkLst>
        </pc:spChg>
        <pc:picChg chg="add mod">
          <ac:chgData name="Pánis Stanislav" userId="1d69e117-2261-4085-a74c-0126c8b16f4e" providerId="ADAL" clId="{41DC9250-0AA8-4672-B42F-41D72924DD35}" dt="2023-11-06T11:07:39.321" v="10568" actId="14100"/>
          <ac:picMkLst>
            <pc:docMk/>
            <pc:sldMk cId="364600340" sldId="360"/>
            <ac:picMk id="4" creationId="{FD40577F-A006-FA20-A809-AD1B2FFE6525}"/>
          </ac:picMkLst>
        </pc:picChg>
        <pc:picChg chg="add mod">
          <ac:chgData name="Pánis Stanislav" userId="1d69e117-2261-4085-a74c-0126c8b16f4e" providerId="ADAL" clId="{41DC9250-0AA8-4672-B42F-41D72924DD35}" dt="2023-11-03T11:16:04.240" v="8906" actId="1076"/>
          <ac:picMkLst>
            <pc:docMk/>
            <pc:sldMk cId="364600340" sldId="360"/>
            <ac:picMk id="5" creationId="{701FF0DD-A067-F3D8-8662-BDF7EB356D8B}"/>
          </ac:picMkLst>
        </pc:picChg>
      </pc:sldChg>
      <pc:sldChg chg="addSp delSp modSp new mod ord">
        <pc:chgData name="Pánis Stanislav" userId="1d69e117-2261-4085-a74c-0126c8b16f4e" providerId="ADAL" clId="{41DC9250-0AA8-4672-B42F-41D72924DD35}" dt="2023-11-03T12:50:23.076" v="10422" actId="255"/>
        <pc:sldMkLst>
          <pc:docMk/>
          <pc:sldMk cId="3494170272" sldId="361"/>
        </pc:sldMkLst>
        <pc:spChg chg="mod">
          <ac:chgData name="Pánis Stanislav" userId="1d69e117-2261-4085-a74c-0126c8b16f4e" providerId="ADAL" clId="{41DC9250-0AA8-4672-B42F-41D72924DD35}" dt="2023-11-03T12:50:23.076" v="10422" actId="255"/>
          <ac:spMkLst>
            <pc:docMk/>
            <pc:sldMk cId="3494170272" sldId="361"/>
            <ac:spMk id="2" creationId="{F69BA60C-821A-4489-679F-B3778357785A}"/>
          </ac:spMkLst>
        </pc:spChg>
        <pc:spChg chg="del mod">
          <ac:chgData name="Pánis Stanislav" userId="1d69e117-2261-4085-a74c-0126c8b16f4e" providerId="ADAL" clId="{41DC9250-0AA8-4672-B42F-41D72924DD35}" dt="2023-11-03T11:15:27.925" v="8895" actId="478"/>
          <ac:spMkLst>
            <pc:docMk/>
            <pc:sldMk cId="3494170272" sldId="361"/>
            <ac:spMk id="3" creationId="{E4FA5B36-6E1B-CAAF-73B4-705D6B6B9690}"/>
          </ac:spMkLst>
        </pc:spChg>
        <pc:spChg chg="add del mod">
          <ac:chgData name="Pánis Stanislav" userId="1d69e117-2261-4085-a74c-0126c8b16f4e" providerId="ADAL" clId="{41DC9250-0AA8-4672-B42F-41D72924DD35}" dt="2023-11-03T11:15:31.137" v="8896" actId="478"/>
          <ac:spMkLst>
            <pc:docMk/>
            <pc:sldMk cId="3494170272" sldId="361"/>
            <ac:spMk id="5" creationId="{EF807CFD-B508-25EE-4881-DD52FFDEDA7B}"/>
          </ac:spMkLst>
        </pc:spChg>
        <pc:picChg chg="add mod">
          <ac:chgData name="Pánis Stanislav" userId="1d69e117-2261-4085-a74c-0126c8b16f4e" providerId="ADAL" clId="{41DC9250-0AA8-4672-B42F-41D72924DD35}" dt="2023-11-03T11:15:32.353" v="8897"/>
          <ac:picMkLst>
            <pc:docMk/>
            <pc:sldMk cId="3494170272" sldId="361"/>
            <ac:picMk id="6" creationId="{E60E9D52-110A-93B6-966B-6787821C01BD}"/>
          </ac:picMkLst>
        </pc:picChg>
      </pc:sldChg>
      <pc:sldChg chg="addSp delSp modSp new del mod">
        <pc:chgData name="Pánis Stanislav" userId="1d69e117-2261-4085-a74c-0126c8b16f4e" providerId="ADAL" clId="{41DC9250-0AA8-4672-B42F-41D72924DD35}" dt="2023-10-31T16:04:48.457" v="8627" actId="680"/>
        <pc:sldMkLst>
          <pc:docMk/>
          <pc:sldMk cId="4096468075" sldId="361"/>
        </pc:sldMkLst>
        <pc:spChg chg="mod">
          <ac:chgData name="Pánis Stanislav" userId="1d69e117-2261-4085-a74c-0126c8b16f4e" providerId="ADAL" clId="{41DC9250-0AA8-4672-B42F-41D72924DD35}" dt="2023-10-31T16:04:47.971" v="8626" actId="20577"/>
          <ac:spMkLst>
            <pc:docMk/>
            <pc:sldMk cId="4096468075" sldId="361"/>
            <ac:spMk id="2" creationId="{3F4789B1-FB8E-701B-C4B4-59658B5F911D}"/>
          </ac:spMkLst>
        </pc:spChg>
        <pc:spChg chg="add del mod">
          <ac:chgData name="Pánis Stanislav" userId="1d69e117-2261-4085-a74c-0126c8b16f4e" providerId="ADAL" clId="{41DC9250-0AA8-4672-B42F-41D72924DD35}" dt="2023-10-31T16:04:46.282" v="8623" actId="20577"/>
          <ac:spMkLst>
            <pc:docMk/>
            <pc:sldMk cId="4096468075" sldId="361"/>
            <ac:spMk id="3" creationId="{41DEF1C1-B5F0-BDD1-D8BC-168CBC472AB6}"/>
          </ac:spMkLst>
        </pc:spChg>
        <pc:spChg chg="add del mod">
          <ac:chgData name="Pánis Stanislav" userId="1d69e117-2261-4085-a74c-0126c8b16f4e" providerId="ADAL" clId="{41DC9250-0AA8-4672-B42F-41D72924DD35}" dt="2023-10-31T16:04:41.851" v="8617" actId="478"/>
          <ac:spMkLst>
            <pc:docMk/>
            <pc:sldMk cId="4096468075" sldId="361"/>
            <ac:spMk id="6" creationId="{58A480E1-17C8-722F-F444-F1C769FF1803}"/>
          </ac:spMkLst>
        </pc:spChg>
        <pc:picChg chg="add del mod">
          <ac:chgData name="Pánis Stanislav" userId="1d69e117-2261-4085-a74c-0126c8b16f4e" providerId="ADAL" clId="{41DC9250-0AA8-4672-B42F-41D72924DD35}" dt="2023-10-31T16:04:44.074" v="8620"/>
          <ac:picMkLst>
            <pc:docMk/>
            <pc:sldMk cId="4096468075" sldId="361"/>
            <ac:picMk id="4" creationId="{8200C427-A04B-C520-C43A-FD6016DF1E63}"/>
          </ac:picMkLst>
        </pc:picChg>
      </pc:sldChg>
      <pc:sldChg chg="addSp modSp new del mod ord">
        <pc:chgData name="Pánis Stanislav" userId="1d69e117-2261-4085-a74c-0126c8b16f4e" providerId="ADAL" clId="{41DC9250-0AA8-4672-B42F-41D72924DD35}" dt="2023-11-06T11:14:31.082" v="10695" actId="47"/>
        <pc:sldMkLst>
          <pc:docMk/>
          <pc:sldMk cId="2522536080" sldId="362"/>
        </pc:sldMkLst>
        <pc:spChg chg="mod">
          <ac:chgData name="Pánis Stanislav" userId="1d69e117-2261-4085-a74c-0126c8b16f4e" providerId="ADAL" clId="{41DC9250-0AA8-4672-B42F-41D72924DD35}" dt="2023-11-06T11:12:54.740" v="10692" actId="108"/>
          <ac:spMkLst>
            <pc:docMk/>
            <pc:sldMk cId="2522536080" sldId="362"/>
            <ac:spMk id="2" creationId="{FF748FB3-0DA4-586C-E8C4-FA2E77703789}"/>
          </ac:spMkLst>
        </pc:spChg>
        <pc:spChg chg="mod">
          <ac:chgData name="Pánis Stanislav" userId="1d69e117-2261-4085-a74c-0126c8b16f4e" providerId="ADAL" clId="{41DC9250-0AA8-4672-B42F-41D72924DD35}" dt="2023-11-06T11:14:16.423" v="10694" actId="20577"/>
          <ac:spMkLst>
            <pc:docMk/>
            <pc:sldMk cId="2522536080" sldId="362"/>
            <ac:spMk id="3" creationId="{3E022660-1F8C-0948-2F5F-4C8A671EA3EB}"/>
          </ac:spMkLst>
        </pc:spChg>
        <pc:picChg chg="add mod">
          <ac:chgData name="Pánis Stanislav" userId="1d69e117-2261-4085-a74c-0126c8b16f4e" providerId="ADAL" clId="{41DC9250-0AA8-4672-B42F-41D72924DD35}" dt="2023-11-03T11:15:48.257" v="8902"/>
          <ac:picMkLst>
            <pc:docMk/>
            <pc:sldMk cId="2522536080" sldId="362"/>
            <ac:picMk id="4" creationId="{B788E6DC-E076-F292-7A24-6462225709CD}"/>
          </ac:picMkLst>
        </pc:picChg>
        <pc:picChg chg="add mod">
          <ac:chgData name="Pánis Stanislav" userId="1d69e117-2261-4085-a74c-0126c8b16f4e" providerId="ADAL" clId="{41DC9250-0AA8-4672-B42F-41D72924DD35}" dt="2023-11-06T11:13:00.324" v="10693" actId="14100"/>
          <ac:picMkLst>
            <pc:docMk/>
            <pc:sldMk cId="2522536080" sldId="362"/>
            <ac:picMk id="8194" creationId="{8F3ECD8D-E00C-71FE-FEAB-763C54ED493F}"/>
          </ac:picMkLst>
        </pc:picChg>
      </pc:sldChg>
      <pc:sldChg chg="addSp modSp new mod">
        <pc:chgData name="Pánis Stanislav" userId="1d69e117-2261-4085-a74c-0126c8b16f4e" providerId="ADAL" clId="{41DC9250-0AA8-4672-B42F-41D72924DD35}" dt="2023-11-03T12:47:39.140" v="10299" actId="14100"/>
        <pc:sldMkLst>
          <pc:docMk/>
          <pc:sldMk cId="871360853" sldId="363"/>
        </pc:sldMkLst>
        <pc:spChg chg="mod">
          <ac:chgData name="Pánis Stanislav" userId="1d69e117-2261-4085-a74c-0126c8b16f4e" providerId="ADAL" clId="{41DC9250-0AA8-4672-B42F-41D72924DD35}" dt="2023-11-03T12:45:53.201" v="10141" actId="108"/>
          <ac:spMkLst>
            <pc:docMk/>
            <pc:sldMk cId="871360853" sldId="363"/>
            <ac:spMk id="2" creationId="{22D1D8E2-0FFC-4318-EC18-8B0C169C7581}"/>
          </ac:spMkLst>
        </pc:spChg>
        <pc:spChg chg="mod">
          <ac:chgData name="Pánis Stanislav" userId="1d69e117-2261-4085-a74c-0126c8b16f4e" providerId="ADAL" clId="{41DC9250-0AA8-4672-B42F-41D72924DD35}" dt="2023-11-03T12:47:36.324" v="10298" actId="255"/>
          <ac:spMkLst>
            <pc:docMk/>
            <pc:sldMk cId="871360853" sldId="363"/>
            <ac:spMk id="3" creationId="{51FBD365-5279-D9F2-D4D6-D89E9267FAF6}"/>
          </ac:spMkLst>
        </pc:spChg>
        <pc:picChg chg="add mod">
          <ac:chgData name="Pánis Stanislav" userId="1d69e117-2261-4085-a74c-0126c8b16f4e" providerId="ADAL" clId="{41DC9250-0AA8-4672-B42F-41D72924DD35}" dt="2023-11-03T11:14:47.534" v="8856"/>
          <ac:picMkLst>
            <pc:docMk/>
            <pc:sldMk cId="871360853" sldId="363"/>
            <ac:picMk id="4" creationId="{4494A03E-85B9-17AF-1DCB-F21C6C1B3268}"/>
          </ac:picMkLst>
        </pc:picChg>
        <pc:picChg chg="add mod">
          <ac:chgData name="Pánis Stanislav" userId="1d69e117-2261-4085-a74c-0126c8b16f4e" providerId="ADAL" clId="{41DC9250-0AA8-4672-B42F-41D72924DD35}" dt="2023-11-03T12:47:39.140" v="10299" actId="14100"/>
          <ac:picMkLst>
            <pc:docMk/>
            <pc:sldMk cId="871360853" sldId="363"/>
            <ac:picMk id="9218" creationId="{E75A37BB-E9C3-BCE5-E122-4037E7A342F6}"/>
          </ac:picMkLst>
        </pc:picChg>
      </pc:sldChg>
      <pc:sldChg chg="addSp delSp modSp new mod">
        <pc:chgData name="Pánis Stanislav" userId="1d69e117-2261-4085-a74c-0126c8b16f4e" providerId="ADAL" clId="{41DC9250-0AA8-4672-B42F-41D72924DD35}" dt="2023-11-03T13:04:57.583" v="10427" actId="1076"/>
        <pc:sldMkLst>
          <pc:docMk/>
          <pc:sldMk cId="1845082830" sldId="364"/>
        </pc:sldMkLst>
        <pc:spChg chg="mod">
          <ac:chgData name="Pánis Stanislav" userId="1d69e117-2261-4085-a74c-0126c8b16f4e" providerId="ADAL" clId="{41DC9250-0AA8-4672-B42F-41D72924DD35}" dt="2023-11-03T12:04:59.743" v="9767" actId="255"/>
          <ac:spMkLst>
            <pc:docMk/>
            <pc:sldMk cId="1845082830" sldId="364"/>
            <ac:spMk id="2" creationId="{5F9C2DF0-08EF-DDEA-F7CA-79A9CE325BC2}"/>
          </ac:spMkLst>
        </pc:spChg>
        <pc:spChg chg="del">
          <ac:chgData name="Pánis Stanislav" userId="1d69e117-2261-4085-a74c-0126c8b16f4e" providerId="ADAL" clId="{41DC9250-0AA8-4672-B42F-41D72924DD35}" dt="2023-11-03T11:21:04.576" v="8918"/>
          <ac:spMkLst>
            <pc:docMk/>
            <pc:sldMk cId="1845082830" sldId="364"/>
            <ac:spMk id="3" creationId="{C1129078-11A7-A44E-525B-D295A8F333FF}"/>
          </ac:spMkLst>
        </pc:spChg>
        <pc:spChg chg="add mod">
          <ac:chgData name="Pánis Stanislav" userId="1d69e117-2261-4085-a74c-0126c8b16f4e" providerId="ADAL" clId="{41DC9250-0AA8-4672-B42F-41D72924DD35}" dt="2023-11-03T13:04:57.583" v="10427" actId="1076"/>
          <ac:spMkLst>
            <pc:docMk/>
            <pc:sldMk cId="1845082830" sldId="364"/>
            <ac:spMk id="4" creationId="{DA9E9254-6938-9C33-62FF-A0AAB36FB17D}"/>
          </ac:spMkLst>
        </pc:spChg>
        <pc:picChg chg="add mod">
          <ac:chgData name="Pánis Stanislav" userId="1d69e117-2261-4085-a74c-0126c8b16f4e" providerId="ADAL" clId="{41DC9250-0AA8-4672-B42F-41D72924DD35}" dt="2023-11-03T11:21:17.988" v="8940"/>
          <ac:picMkLst>
            <pc:docMk/>
            <pc:sldMk cId="1845082830" sldId="364"/>
            <ac:picMk id="5" creationId="{C352D77B-146E-1B38-8F50-821FB034137E}"/>
          </ac:picMkLst>
        </pc:picChg>
      </pc:sldChg>
      <pc:sldChg chg="addSp modSp new mod">
        <pc:chgData name="Pánis Stanislav" userId="1d69e117-2261-4085-a74c-0126c8b16f4e" providerId="ADAL" clId="{41DC9250-0AA8-4672-B42F-41D72924DD35}" dt="2023-11-03T12:16:31.382" v="9971" actId="1076"/>
        <pc:sldMkLst>
          <pc:docMk/>
          <pc:sldMk cId="3108675162" sldId="365"/>
        </pc:sldMkLst>
        <pc:spChg chg="mod">
          <ac:chgData name="Pánis Stanislav" userId="1d69e117-2261-4085-a74c-0126c8b16f4e" providerId="ADAL" clId="{41DC9250-0AA8-4672-B42F-41D72924DD35}" dt="2023-11-03T12:15:49.232" v="9900" actId="1076"/>
          <ac:spMkLst>
            <pc:docMk/>
            <pc:sldMk cId="3108675162" sldId="365"/>
            <ac:spMk id="2" creationId="{6BA889E4-3BE3-7A0A-EC3F-8D1589D1A253}"/>
          </ac:spMkLst>
        </pc:spChg>
        <pc:spChg chg="mod">
          <ac:chgData name="Pánis Stanislav" userId="1d69e117-2261-4085-a74c-0126c8b16f4e" providerId="ADAL" clId="{41DC9250-0AA8-4672-B42F-41D72924DD35}" dt="2023-11-03T12:16:26.165" v="9968" actId="1076"/>
          <ac:spMkLst>
            <pc:docMk/>
            <pc:sldMk cId="3108675162" sldId="365"/>
            <ac:spMk id="3" creationId="{82A752C5-DA92-E351-1A15-05DA1EC69D91}"/>
          </ac:spMkLst>
        </pc:spChg>
        <pc:picChg chg="add mod">
          <ac:chgData name="Pánis Stanislav" userId="1d69e117-2261-4085-a74c-0126c8b16f4e" providerId="ADAL" clId="{41DC9250-0AA8-4672-B42F-41D72924DD35}" dt="2023-11-03T12:15:32.819" v="9890"/>
          <ac:picMkLst>
            <pc:docMk/>
            <pc:sldMk cId="3108675162" sldId="365"/>
            <ac:picMk id="4" creationId="{41095E92-3FC2-5610-4EBB-501AAFA80A55}"/>
          </ac:picMkLst>
        </pc:picChg>
        <pc:picChg chg="add mod">
          <ac:chgData name="Pánis Stanislav" userId="1d69e117-2261-4085-a74c-0126c8b16f4e" providerId="ADAL" clId="{41DC9250-0AA8-4672-B42F-41D72924DD35}" dt="2023-11-03T12:16:31.382" v="9971" actId="1076"/>
          <ac:picMkLst>
            <pc:docMk/>
            <pc:sldMk cId="3108675162" sldId="365"/>
            <ac:picMk id="2050" creationId="{B322DD57-A88B-E3A5-0DF6-E3A24DD9EEC6}"/>
          </ac:picMkLst>
        </pc:picChg>
      </pc:sldChg>
      <pc:sldChg chg="addSp modSp new mod">
        <pc:chgData name="Pánis Stanislav" userId="1d69e117-2261-4085-a74c-0126c8b16f4e" providerId="ADAL" clId="{41DC9250-0AA8-4672-B42F-41D72924DD35}" dt="2023-11-06T10:57:21.339" v="10548" actId="1076"/>
        <pc:sldMkLst>
          <pc:docMk/>
          <pc:sldMk cId="2196128891" sldId="366"/>
        </pc:sldMkLst>
        <pc:spChg chg="mod">
          <ac:chgData name="Pánis Stanislav" userId="1d69e117-2261-4085-a74c-0126c8b16f4e" providerId="ADAL" clId="{41DC9250-0AA8-4672-B42F-41D72924DD35}" dt="2023-11-06T10:57:14.990" v="10546" actId="1076"/>
          <ac:spMkLst>
            <pc:docMk/>
            <pc:sldMk cId="2196128891" sldId="366"/>
            <ac:spMk id="2" creationId="{DFA1B29A-1B3C-C5B8-33CA-4A7F3B97F756}"/>
          </ac:spMkLst>
        </pc:spChg>
        <pc:spChg chg="mod">
          <ac:chgData name="Pánis Stanislav" userId="1d69e117-2261-4085-a74c-0126c8b16f4e" providerId="ADAL" clId="{41DC9250-0AA8-4672-B42F-41D72924DD35}" dt="2023-11-06T10:57:19.481" v="10547" actId="1076"/>
          <ac:spMkLst>
            <pc:docMk/>
            <pc:sldMk cId="2196128891" sldId="366"/>
            <ac:spMk id="3" creationId="{41D4E137-8B85-4CAB-1E69-74B0F214BC8A}"/>
          </ac:spMkLst>
        </pc:spChg>
        <pc:picChg chg="add mod">
          <ac:chgData name="Pánis Stanislav" userId="1d69e117-2261-4085-a74c-0126c8b16f4e" providerId="ADAL" clId="{41DC9250-0AA8-4672-B42F-41D72924DD35}" dt="2023-11-06T10:56:48.658" v="10537"/>
          <ac:picMkLst>
            <pc:docMk/>
            <pc:sldMk cId="2196128891" sldId="366"/>
            <ac:picMk id="4" creationId="{F147EEAA-BCC9-C844-A6A9-5EEA04E1FC42}"/>
          </ac:picMkLst>
        </pc:picChg>
        <pc:picChg chg="add mod">
          <ac:chgData name="Pánis Stanislav" userId="1d69e117-2261-4085-a74c-0126c8b16f4e" providerId="ADAL" clId="{41DC9250-0AA8-4672-B42F-41D72924DD35}" dt="2023-11-06T10:57:21.339" v="10548" actId="1076"/>
          <ac:picMkLst>
            <pc:docMk/>
            <pc:sldMk cId="2196128891" sldId="366"/>
            <ac:picMk id="5" creationId="{BD563885-8A23-F5D3-684C-F025D59A41AA}"/>
          </ac:picMkLst>
        </pc:picChg>
      </pc:sldChg>
      <pc:sldChg chg="addSp modSp new mod">
        <pc:chgData name="Pánis Stanislav" userId="1d69e117-2261-4085-a74c-0126c8b16f4e" providerId="ADAL" clId="{41DC9250-0AA8-4672-B42F-41D72924DD35}" dt="2023-11-06T11:22:36.455" v="11083" actId="14100"/>
        <pc:sldMkLst>
          <pc:docMk/>
          <pc:sldMk cId="2705726852" sldId="367"/>
        </pc:sldMkLst>
        <pc:spChg chg="mod">
          <ac:chgData name="Pánis Stanislav" userId="1d69e117-2261-4085-a74c-0126c8b16f4e" providerId="ADAL" clId="{41DC9250-0AA8-4672-B42F-41D72924DD35}" dt="2023-11-06T11:22:17.961" v="11071" actId="14100"/>
          <ac:spMkLst>
            <pc:docMk/>
            <pc:sldMk cId="2705726852" sldId="367"/>
            <ac:spMk id="2" creationId="{EEBE673C-3597-C268-20F4-D23DE4D9AACD}"/>
          </ac:spMkLst>
        </pc:spChg>
        <pc:spChg chg="mod">
          <ac:chgData name="Pánis Stanislav" userId="1d69e117-2261-4085-a74c-0126c8b16f4e" providerId="ADAL" clId="{41DC9250-0AA8-4672-B42F-41D72924DD35}" dt="2023-11-06T11:22:27.418" v="11080" actId="20577"/>
          <ac:spMkLst>
            <pc:docMk/>
            <pc:sldMk cId="2705726852" sldId="367"/>
            <ac:spMk id="3" creationId="{8805D3F9-34E6-2889-80B6-D8A519680B0A}"/>
          </ac:spMkLst>
        </pc:spChg>
        <pc:picChg chg="add mod">
          <ac:chgData name="Pánis Stanislav" userId="1d69e117-2261-4085-a74c-0126c8b16f4e" providerId="ADAL" clId="{41DC9250-0AA8-4672-B42F-41D72924DD35}" dt="2023-11-06T11:22:14.492" v="11070"/>
          <ac:picMkLst>
            <pc:docMk/>
            <pc:sldMk cId="2705726852" sldId="367"/>
            <ac:picMk id="4" creationId="{17BF6BA6-67A4-2F46-1C2A-3DEE2A73FDE2}"/>
          </ac:picMkLst>
        </pc:picChg>
        <pc:picChg chg="add mod">
          <ac:chgData name="Pánis Stanislav" userId="1d69e117-2261-4085-a74c-0126c8b16f4e" providerId="ADAL" clId="{41DC9250-0AA8-4672-B42F-41D72924DD35}" dt="2023-11-06T11:22:36.455" v="11083" actId="14100"/>
          <ac:picMkLst>
            <pc:docMk/>
            <pc:sldMk cId="2705726852" sldId="367"/>
            <ac:picMk id="1026" creationId="{1A10E2B8-C5BB-C9D1-E881-EEABC258B39F}"/>
          </ac:picMkLst>
        </pc:picChg>
      </pc:sldChg>
      <pc:sldChg chg="addSp delSp modSp new mod">
        <pc:chgData name="Pánis Stanislav" userId="1d69e117-2261-4085-a74c-0126c8b16f4e" providerId="ADAL" clId="{41DC9250-0AA8-4672-B42F-41D72924DD35}" dt="2023-11-06T12:05:52.256" v="11223" actId="14100"/>
        <pc:sldMkLst>
          <pc:docMk/>
          <pc:sldMk cId="600609286" sldId="368"/>
        </pc:sldMkLst>
        <pc:spChg chg="mod">
          <ac:chgData name="Pánis Stanislav" userId="1d69e117-2261-4085-a74c-0126c8b16f4e" providerId="ADAL" clId="{41DC9250-0AA8-4672-B42F-41D72924DD35}" dt="2023-11-06T11:59:45.871" v="11200" actId="14100"/>
          <ac:spMkLst>
            <pc:docMk/>
            <pc:sldMk cId="600609286" sldId="368"/>
            <ac:spMk id="2" creationId="{8596DBDD-CAF6-DA33-C138-869AA510BC4E}"/>
          </ac:spMkLst>
        </pc:spChg>
        <pc:spChg chg="mod">
          <ac:chgData name="Pánis Stanislav" userId="1d69e117-2261-4085-a74c-0126c8b16f4e" providerId="ADAL" clId="{41DC9250-0AA8-4672-B42F-41D72924DD35}" dt="2023-11-06T12:05:50.683" v="11222" actId="1076"/>
          <ac:spMkLst>
            <pc:docMk/>
            <pc:sldMk cId="600609286" sldId="368"/>
            <ac:spMk id="3" creationId="{BE6C813A-4FD1-23AE-F419-944FBF9590DC}"/>
          </ac:spMkLst>
        </pc:spChg>
        <pc:spChg chg="add mod">
          <ac:chgData name="Pánis Stanislav" userId="1d69e117-2261-4085-a74c-0126c8b16f4e" providerId="ADAL" clId="{41DC9250-0AA8-4672-B42F-41D72924DD35}" dt="2023-11-06T12:00:15.354" v="11220" actId="1076"/>
          <ac:spMkLst>
            <pc:docMk/>
            <pc:sldMk cId="600609286" sldId="368"/>
            <ac:spMk id="7" creationId="{551BAF42-6D8F-DE4B-C11A-395520040DDB}"/>
          </ac:spMkLst>
        </pc:spChg>
        <pc:picChg chg="add del mod">
          <ac:chgData name="Pánis Stanislav" userId="1d69e117-2261-4085-a74c-0126c8b16f4e" providerId="ADAL" clId="{41DC9250-0AA8-4672-B42F-41D72924DD35}" dt="2023-11-06T11:27:05.452" v="11099" actId="478"/>
          <ac:picMkLst>
            <pc:docMk/>
            <pc:sldMk cId="600609286" sldId="368"/>
            <ac:picMk id="4" creationId="{FDF0FF72-EB7D-E4FC-8CF1-06BFB39FEE0A}"/>
          </ac:picMkLst>
        </pc:picChg>
        <pc:picChg chg="add mod">
          <ac:chgData name="Pánis Stanislav" userId="1d69e117-2261-4085-a74c-0126c8b16f4e" providerId="ADAL" clId="{41DC9250-0AA8-4672-B42F-41D72924DD35}" dt="2023-11-06T11:30:04.416" v="11194"/>
          <ac:picMkLst>
            <pc:docMk/>
            <pc:sldMk cId="600609286" sldId="368"/>
            <ac:picMk id="5" creationId="{3678E9BD-C75D-5AFA-AB49-CA36B58A9F32}"/>
          </ac:picMkLst>
        </pc:picChg>
        <pc:picChg chg="add mod">
          <ac:chgData name="Pánis Stanislav" userId="1d69e117-2261-4085-a74c-0126c8b16f4e" providerId="ADAL" clId="{41DC9250-0AA8-4672-B42F-41D72924DD35}" dt="2023-11-06T12:05:52.256" v="11223" actId="14100"/>
          <ac:picMkLst>
            <pc:docMk/>
            <pc:sldMk cId="600609286" sldId="368"/>
            <ac:picMk id="6" creationId="{3BEEA943-B359-FD25-A13D-AF1CFC8AAD0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6EF08-9892-4E08-9454-34AB06AA8E53}" type="datetimeFigureOut">
              <a:rPr lang="sk-SK" smtClean="0"/>
              <a:t>6. 11. 2023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D6DE6-F2D3-41DE-8B5F-AE387E3B76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0851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id="{E4E1B7F2-46E7-59F4-0BB0-98C067682D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1F819E9-5CAC-C745-6CAB-F06041B43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2402D63-33A1-ACC3-7220-45EC5BF22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8AD110E-BD8B-BCF4-D1E4-3473B29F2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E111-B09F-403C-A334-86888E52944D}" type="datetimeFigureOut">
              <a:rPr lang="sk-SK" smtClean="0"/>
              <a:t>6. 11. 2023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1245E1E-B47E-19FE-9E57-F9807045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AC0D9D1-4056-2297-B4EB-B1E6F371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EB69-6C39-4332-8CBB-987EF813FC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866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ECB915-7933-8873-3467-C06C670C0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31186F95-5BE4-8F10-BE1B-B868CCE72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EE0A3E5-6C1D-585D-F264-77821F484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E111-B09F-403C-A334-86888E52944D}" type="datetimeFigureOut">
              <a:rPr lang="sk-SK" smtClean="0"/>
              <a:t>6. 11. 2023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C15651E-C52A-3EC1-F781-80E36C833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F734E87-10CD-5858-3C46-564B89BD1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EB69-6C39-4332-8CBB-987EF813FC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779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EE6DA3D4-80D6-D83E-3304-A45C44D8F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41228A52-4CB5-9800-E1D9-EF97A2FA7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1F1D424-411A-F940-B0D8-EB8F8AF8C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E111-B09F-403C-A334-86888E52944D}" type="datetimeFigureOut">
              <a:rPr lang="sk-SK" smtClean="0"/>
              <a:t>6. 11. 2023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3B2A824-BEDC-C4C4-0566-089861979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C88D074-8968-9FCD-38B0-11B0950F9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EB69-6C39-4332-8CBB-987EF813FC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578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BD22EE-89F4-14A1-A572-2A607036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7EBC511-60BB-B2CB-8DE2-67B7BA54D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A58BC86-1B48-7085-F8D9-32BE141F1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E111-B09F-403C-A334-86888E52944D}" type="datetimeFigureOut">
              <a:rPr lang="sk-SK" smtClean="0"/>
              <a:t>6. 11. 2023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92484EE-069F-BDCE-4EC5-121BE247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3786093-AD7F-2ECD-B34E-0A49CDCA6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EB69-6C39-4332-8CBB-987EF813FC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54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AB84DD-F4F4-56FB-16FC-266A5AE4B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B2F011-B956-95CD-098D-DA476952E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E69C87C-38BE-F7C4-F39C-29ADC68FE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E111-B09F-403C-A334-86888E52944D}" type="datetimeFigureOut">
              <a:rPr lang="sk-SK" smtClean="0"/>
              <a:t>6. 11. 2023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52C14EC-B4B5-CEE1-C3BB-5915F8AE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860D46C-11FA-D351-708C-D33982223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EB69-6C39-4332-8CBB-987EF813FC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82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A5D4C2-B874-CED0-6D7E-C680EC101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215EAEB-5D97-D72B-BAFE-EDF53261FF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E0B4D92-9D72-2439-888A-5B4D780F8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FD1C460-359A-A5DD-226B-9A2E5370D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E111-B09F-403C-A334-86888E52944D}" type="datetimeFigureOut">
              <a:rPr lang="sk-SK" smtClean="0"/>
              <a:t>6. 11. 2023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9F70429-0D19-6035-0D4D-65807E39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11EEB7D-E25D-1F30-579C-C6711195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EB69-6C39-4332-8CBB-987EF813FC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3221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DCD3B9-22B7-0267-EC97-D51DDE14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F76EBF0-FC28-B274-4928-C3933F959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34F1BBB-59EF-A801-58C1-E11607B3E5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861F579-1350-E069-EF22-823FBA39E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83E0FE7-5D42-8D1F-5EF5-EB3D3A612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5EB6D1C5-E6D7-0A31-29AD-A2FBEB4D1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E111-B09F-403C-A334-86888E52944D}" type="datetimeFigureOut">
              <a:rPr lang="sk-SK" smtClean="0"/>
              <a:t>6. 11. 2023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233D83DD-358E-C313-39B5-0E5A178C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4C6E919D-D9DA-18FB-65D9-C0990EB53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EB69-6C39-4332-8CBB-987EF813FC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7230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2FA1C3-A0AE-9EF6-E6EF-026CD4881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62A6D457-80E1-274D-1A03-91183A9AA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E111-B09F-403C-A334-86888E52944D}" type="datetimeFigureOut">
              <a:rPr lang="sk-SK" smtClean="0"/>
              <a:t>6. 11. 2023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B6C28BA-C55E-B011-5FC2-0696B066B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76DC461-A46F-EDF9-4755-D3896DCBC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EB69-6C39-4332-8CBB-987EF813FC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110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01DDA331-FEBF-13F3-AB76-0C32C357E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E111-B09F-403C-A334-86888E52944D}" type="datetimeFigureOut">
              <a:rPr lang="sk-SK" smtClean="0"/>
              <a:t>6. 11. 2023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5333A4E2-B136-A865-A821-3964EE0DB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FC60ACB-64BD-ACD6-93B2-5342F386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EB69-6C39-4332-8CBB-987EF813FC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980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5EB0CC-F754-137B-D9A7-AA062E084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A8541EE-B3EB-ED6B-C9DF-343008018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594E4BA-6ED1-A2CF-D7DC-84BCFD009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1D07E67-AF10-579B-D14B-FE038C22A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E111-B09F-403C-A334-86888E52944D}" type="datetimeFigureOut">
              <a:rPr lang="sk-SK" smtClean="0"/>
              <a:t>6. 11. 2023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E1D7D92-E726-5D4E-ECD9-772DD7C34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A83ED35-3626-76FF-1F18-90DF50580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EB69-6C39-4332-8CBB-987EF813FC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305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9511F-CBD1-4C6C-752D-FEFA9A641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16CD1AA6-AA30-B851-96B9-524DC99F2E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1341287-941B-B838-CBB5-F19E56049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AF02563-761C-783E-D6C0-5D0115CCB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E111-B09F-403C-A334-86888E52944D}" type="datetimeFigureOut">
              <a:rPr lang="sk-SK" smtClean="0"/>
              <a:t>6. 11. 2023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4CB57E3-6E3A-2BF8-9B86-791EA4A13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60D73CF-E239-5114-DA90-B05BE868F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EB69-6C39-4332-8CBB-987EF813FC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831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60BA7B67-E408-B8B6-8EB5-1D0B1972C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DC53735-9F56-07CD-4F98-D470DB905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CC449F5-11F8-A0CE-4CB1-CA6BA68F3C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DE111-B09F-403C-A334-86888E52944D}" type="datetimeFigureOut">
              <a:rPr lang="sk-SK" smtClean="0"/>
              <a:t>6. 11. 2023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E644B17-C573-31BB-2997-187596E02F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AE953C5-B791-5A43-DC78-F4CD8DFAF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DEB69-6C39-4332-8CBB-987EF813FC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546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97B6CB-149C-3B56-A37D-C13B6559E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645" y="2164429"/>
            <a:ext cx="11255432" cy="1770351"/>
          </a:xfrm>
        </p:spPr>
        <p:txBody>
          <a:bodyPr>
            <a:noAutofit/>
          </a:bodyPr>
          <a:lstStyle/>
          <a:p>
            <a:r>
              <a:rPr lang="sk-SK" sz="4500" b="1" dirty="0">
                <a:solidFill>
                  <a:schemeClr val="bg1">
                    <a:lumMod val="50000"/>
                  </a:schemeClr>
                </a:solidFill>
              </a:rPr>
              <a:t>KAM KRÁČA SVETOVÁ EKOMOMIKA A FINANČNÉ TRHY </a:t>
            </a:r>
            <a:br>
              <a:rPr lang="sk-SK" sz="45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sk-SK" sz="4500" b="1" dirty="0">
                <a:solidFill>
                  <a:schemeClr val="bg1">
                    <a:lumMod val="50000"/>
                  </a:schemeClr>
                </a:solidFill>
              </a:rPr>
              <a:t>V ČASE VYSOKÝCH ÚROKOVÝCH SADZIEB?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066975-7A8D-F572-B58A-A6D7BDE8A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875" y="556174"/>
            <a:ext cx="2564249" cy="20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dnadpis 4">
            <a:extLst>
              <a:ext uri="{FF2B5EF4-FFF2-40B4-BE49-F238E27FC236}">
                <a16:creationId xmlns:a16="http://schemas.microsoft.com/office/drawing/2014/main" id="{4DAFFD32-1120-A017-8209-7FBF5E0E0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545898"/>
            <a:ext cx="9144000" cy="1655762"/>
          </a:xfrm>
        </p:spPr>
        <p:txBody>
          <a:bodyPr/>
          <a:lstStyle/>
          <a:p>
            <a:r>
              <a:rPr lang="sk-SK" dirty="0"/>
              <a:t>STANISLAV PÁNIS</a:t>
            </a:r>
          </a:p>
          <a:p>
            <a:endParaRPr lang="sk-SK" dirty="0"/>
          </a:p>
          <a:p>
            <a:r>
              <a:rPr lang="sk-SK" dirty="0"/>
              <a:t>NOVEMBER 2023</a:t>
            </a:r>
          </a:p>
        </p:txBody>
      </p:sp>
    </p:spTree>
    <p:extLst>
      <p:ext uri="{BB962C8B-B14F-4D97-AF65-F5344CB8AC3E}">
        <p14:creationId xmlns:p14="http://schemas.microsoft.com/office/powerpoint/2010/main" val="3301840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8A2907-81C6-D312-9F76-A45597775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312"/>
            <a:ext cx="10515600" cy="995363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EURÓPA BEZ ČIERNEHO SCENÁRA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313CFBE-9B15-CEFE-4BDD-D6B189520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480" y="1209675"/>
            <a:ext cx="10515600" cy="4351338"/>
          </a:xfrm>
        </p:spPr>
        <p:txBody>
          <a:bodyPr>
            <a:normAutofit/>
          </a:bodyPr>
          <a:lstStyle/>
          <a:p>
            <a:r>
              <a:rPr lang="sk-SK" sz="2500" dirty="0"/>
              <a:t>Náhrada ruského plynu (a aj efekt teplejšej zimy)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0CB502B-61D7-4899-A1AF-9E867E64B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919" y="1770063"/>
            <a:ext cx="10376161" cy="478631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105B20A-7B91-C105-1A21-1190EBEB91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420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57F0F-B1B7-5056-1603-ACD3C1191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38" y="380738"/>
            <a:ext cx="11761123" cy="711504"/>
          </a:xfrm>
        </p:spPr>
        <p:txBody>
          <a:bodyPr>
            <a:noAutofit/>
          </a:bodyPr>
          <a:lstStyle/>
          <a:p>
            <a:r>
              <a:rPr lang="sk-SK" sz="3800" b="1" dirty="0">
                <a:solidFill>
                  <a:schemeClr val="bg1">
                    <a:lumMod val="50000"/>
                  </a:schemeClr>
                </a:solidFill>
              </a:rPr>
              <a:t>JEMNÉ (ALEBO ASPOŇ NIE PRÍLIŠ HRBOĽATÉ) ZOSADNUTIE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ED27D32-B6EB-E0BE-348D-A178F917F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032" y="1152809"/>
            <a:ext cx="10971415" cy="4351338"/>
          </a:xfrm>
        </p:spPr>
        <p:txBody>
          <a:bodyPr>
            <a:normAutofit/>
          </a:bodyPr>
          <a:lstStyle/>
          <a:p>
            <a:r>
              <a:rPr lang="sk-SK" sz="2500" dirty="0"/>
              <a:t>Odhady sa prestali (zásadne) zhoršovať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F4BAFD1-9797-9CB8-84E2-464279B6F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5" y="1687483"/>
            <a:ext cx="10888287" cy="494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15132CB4-CDCD-5158-6618-633B16592A32}"/>
              </a:ext>
            </a:extLst>
          </p:cNvPr>
          <p:cNvSpPr txBox="1"/>
          <p:nvPr/>
        </p:nvSpPr>
        <p:spPr>
          <a:xfrm>
            <a:off x="8581096" y="5715656"/>
            <a:ext cx="257609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500" dirty="0"/>
              <a:t>Zdroj: Bloomberg, J&amp;T BANKA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C2364EAB-2768-B179-E115-BDAC923F0063}"/>
              </a:ext>
            </a:extLst>
          </p:cNvPr>
          <p:cNvSpPr txBox="1"/>
          <p:nvPr/>
        </p:nvSpPr>
        <p:spPr>
          <a:xfrm>
            <a:off x="5903503" y="2779254"/>
            <a:ext cx="21359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500" b="1" dirty="0">
                <a:solidFill>
                  <a:srgbClr val="FF0000"/>
                </a:solidFill>
              </a:rPr>
              <a:t>- Čína (ľavá os)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06E4954D-CE89-5434-D2A2-F3C0473DF09D}"/>
              </a:ext>
            </a:extLst>
          </p:cNvPr>
          <p:cNvSpPr txBox="1"/>
          <p:nvPr/>
        </p:nvSpPr>
        <p:spPr>
          <a:xfrm>
            <a:off x="2404741" y="3203416"/>
            <a:ext cx="90691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500" b="1" dirty="0">
                <a:solidFill>
                  <a:srgbClr val="0070C0"/>
                </a:solidFill>
              </a:rPr>
              <a:t>- USA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844EA5E-817D-62EE-5322-9989453A75A7}"/>
              </a:ext>
            </a:extLst>
          </p:cNvPr>
          <p:cNvSpPr txBox="1"/>
          <p:nvPr/>
        </p:nvSpPr>
        <p:spPr>
          <a:xfrm>
            <a:off x="5230318" y="4659968"/>
            <a:ext cx="159229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500" b="1" dirty="0">
                <a:solidFill>
                  <a:srgbClr val="92D050"/>
                </a:solidFill>
              </a:rPr>
              <a:t>- eurozóna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580C7BD0-41BD-9098-3666-9BB7A1F9EA90}"/>
              </a:ext>
            </a:extLst>
          </p:cNvPr>
          <p:cNvSpPr txBox="1"/>
          <p:nvPr/>
        </p:nvSpPr>
        <p:spPr>
          <a:xfrm>
            <a:off x="4796855" y="1921275"/>
            <a:ext cx="3242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ODHAD RAST HDP NA ROK 2024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A7FDA9A-F802-15D8-B394-E542B8EE1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11028E84-7FB9-4B0F-A334-AC73D10E9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38" y="1580227"/>
            <a:ext cx="11761123" cy="516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06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FAE9DC-AED4-B418-AF7C-29BE6285D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2344"/>
            <a:ext cx="10515600" cy="730250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ODZNIEVAJÚ PROTIVERY LOGISTIKY A ENERGIÍ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4A10F69-5864-4339-0554-754BAFBB6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952501"/>
            <a:ext cx="10515600" cy="4719638"/>
          </a:xfrm>
        </p:spPr>
        <p:txBody>
          <a:bodyPr>
            <a:normAutofit/>
          </a:bodyPr>
          <a:lstStyle/>
          <a:p>
            <a:r>
              <a:rPr lang="sk-SK" sz="2500" dirty="0"/>
              <a:t>Lepšie fungujú dodávateľské reťazce</a:t>
            </a:r>
          </a:p>
          <a:p>
            <a:r>
              <a:rPr lang="sk-SK" sz="2500" dirty="0"/>
              <a:t>Normalizované ceny kontajnerovej dopravy</a:t>
            </a:r>
          </a:p>
          <a:p>
            <a:r>
              <a:rPr lang="sk-SK" sz="2500" dirty="0"/>
              <a:t>Pád cien energií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E945D6-6A1C-C4C1-F2E7-E9F20B65D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535382"/>
            <a:ext cx="3738124" cy="425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0F41E224-5AEC-91FD-C8BB-6A34DA44C5F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40" y="2535380"/>
            <a:ext cx="3870960" cy="425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36411D3-BCBE-EEA6-A01B-4E8BA4A8047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0" y="2535382"/>
            <a:ext cx="3744000" cy="425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BD087CD-C246-03E1-0CBE-922486E1C0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818091" y="320738"/>
            <a:ext cx="1071418" cy="1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38DC9E19-ACDC-8DF1-31A0-E369CB66B8E6}"/>
              </a:ext>
            </a:extLst>
          </p:cNvPr>
          <p:cNvSpPr txBox="1"/>
          <p:nvPr/>
        </p:nvSpPr>
        <p:spPr>
          <a:xfrm>
            <a:off x="516217" y="2535380"/>
            <a:ext cx="352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NY </a:t>
            </a:r>
            <a:r>
              <a:rPr lang="sk-SK" dirty="0" err="1"/>
              <a:t>Fed</a:t>
            </a:r>
            <a:r>
              <a:rPr lang="sk-SK" dirty="0"/>
              <a:t> </a:t>
            </a:r>
            <a:r>
              <a:rPr lang="sk-SK" dirty="0" err="1"/>
              <a:t>Supply</a:t>
            </a:r>
            <a:r>
              <a:rPr lang="sk-SK" dirty="0"/>
              <a:t> </a:t>
            </a:r>
            <a:r>
              <a:rPr lang="sk-SK" dirty="0" err="1"/>
              <a:t>Chain</a:t>
            </a:r>
            <a:r>
              <a:rPr lang="sk-SK" dirty="0"/>
              <a:t> </a:t>
            </a:r>
            <a:r>
              <a:rPr lang="sk-SK" dirty="0" err="1"/>
              <a:t>Pressure</a:t>
            </a:r>
            <a:r>
              <a:rPr lang="sk-SK" dirty="0"/>
              <a:t> Index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B30FCB32-4AD0-5FAE-0B18-471D2AE8BF69}"/>
              </a:ext>
            </a:extLst>
          </p:cNvPr>
          <p:cNvSpPr txBox="1"/>
          <p:nvPr/>
        </p:nvSpPr>
        <p:spPr>
          <a:xfrm>
            <a:off x="4446373" y="2543691"/>
            <a:ext cx="2861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Ceny kontajnerovej prepravy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00DA695C-6D38-12A1-0D79-41A710F08EC1}"/>
              </a:ext>
            </a:extLst>
          </p:cNvPr>
          <p:cNvSpPr txBox="1"/>
          <p:nvPr/>
        </p:nvSpPr>
        <p:spPr>
          <a:xfrm>
            <a:off x="5075143" y="5651357"/>
            <a:ext cx="2041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Šanghaj- Rotterdam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FD5AC3D2-8075-0E8A-C32D-14BEEFEC0762}"/>
              </a:ext>
            </a:extLst>
          </p:cNvPr>
          <p:cNvSpPr txBox="1"/>
          <p:nvPr/>
        </p:nvSpPr>
        <p:spPr>
          <a:xfrm>
            <a:off x="4878980" y="5861199"/>
            <a:ext cx="2140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0070C0"/>
                </a:solidFill>
              </a:rPr>
              <a:t>Šanghaj- Los Angeles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5F317521-9885-8B65-2F51-8F16724E394D}"/>
              </a:ext>
            </a:extLst>
          </p:cNvPr>
          <p:cNvSpPr txBox="1"/>
          <p:nvPr/>
        </p:nvSpPr>
        <p:spPr>
          <a:xfrm>
            <a:off x="8774520" y="2552002"/>
            <a:ext cx="2830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Ceny energetických komodít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0C3C67E8-B68D-9986-FFBB-77E8658CA302}"/>
              </a:ext>
            </a:extLst>
          </p:cNvPr>
          <p:cNvSpPr txBox="1"/>
          <p:nvPr/>
        </p:nvSpPr>
        <p:spPr>
          <a:xfrm>
            <a:off x="8051392" y="3936667"/>
            <a:ext cx="2084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92D050"/>
                </a:solidFill>
              </a:rPr>
              <a:t>Elektrina (Nemecko)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8D9ECD99-2461-FCEE-03B8-2627C45AB4E5}"/>
              </a:ext>
            </a:extLst>
          </p:cNvPr>
          <p:cNvSpPr txBox="1"/>
          <p:nvPr/>
        </p:nvSpPr>
        <p:spPr>
          <a:xfrm>
            <a:off x="9232772" y="3154694"/>
            <a:ext cx="1109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CE33"/>
                </a:solidFill>
              </a:rPr>
              <a:t>Plyn (TTF)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5E3F7ECB-2727-6B32-924E-D1D2CD9770D0}"/>
              </a:ext>
            </a:extLst>
          </p:cNvPr>
          <p:cNvSpPr txBox="1"/>
          <p:nvPr/>
        </p:nvSpPr>
        <p:spPr>
          <a:xfrm>
            <a:off x="10873591" y="4914069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Uhlie 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6689A6C7-F5B1-952A-BF90-3A419EE87043}"/>
              </a:ext>
            </a:extLst>
          </p:cNvPr>
          <p:cNvSpPr txBox="1"/>
          <p:nvPr/>
        </p:nvSpPr>
        <p:spPr>
          <a:xfrm>
            <a:off x="10189907" y="5905499"/>
            <a:ext cx="1223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chemeClr val="bg2">
                    <a:lumMod val="25000"/>
                  </a:schemeClr>
                </a:solidFill>
              </a:rPr>
              <a:t>Ropa </a:t>
            </a:r>
            <a:r>
              <a:rPr lang="sk-SK" dirty="0" err="1">
                <a:solidFill>
                  <a:schemeClr val="bg2">
                    <a:lumMod val="25000"/>
                  </a:schemeClr>
                </a:solidFill>
              </a:rPr>
              <a:t>brent</a:t>
            </a:r>
            <a:endParaRPr lang="sk-SK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349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71562A-3868-D0A3-9A0C-EC109EDEE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50"/>
            <a:ext cx="10515600" cy="890241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MIERNE SPOMALENIE RASTU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9D8AB30-1DE5-54CD-E280-BCCA35FE1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5" y="953121"/>
            <a:ext cx="10515600" cy="726382"/>
          </a:xfrm>
        </p:spPr>
        <p:txBody>
          <a:bodyPr>
            <a:normAutofit/>
          </a:bodyPr>
          <a:lstStyle/>
          <a:p>
            <a:r>
              <a:rPr lang="sk-SK" sz="2500" dirty="0"/>
              <a:t>Oneskorený efekt reštriktívnej menovej politiky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0BDAB4A-F384-C87D-E0FE-3F14A9B04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81150"/>
            <a:ext cx="11868150" cy="4926933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1C9A6071-A71D-2EB6-F9E7-33530385CF4F}"/>
              </a:ext>
            </a:extLst>
          </p:cNvPr>
          <p:cNvSpPr txBox="1"/>
          <p:nvPr/>
        </p:nvSpPr>
        <p:spPr>
          <a:xfrm>
            <a:off x="5093451" y="5637043"/>
            <a:ext cx="3673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Zdroj: OECD outlook september 2023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8680A27-D590-28EA-B17A-76BA9E5BF1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304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975E8A-091B-1D1E-300C-E48D87565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" y="85724"/>
            <a:ext cx="10515600" cy="711199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MIERNE SPOMALENIE RASTU (2)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1791094-BFDD-7BBA-6DA1-A41CE8F62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410" y="1146464"/>
            <a:ext cx="5314950" cy="5534024"/>
          </a:xfrm>
        </p:spPr>
        <p:txBody>
          <a:bodyPr>
            <a:normAutofit/>
          </a:bodyPr>
          <a:lstStyle/>
          <a:p>
            <a:r>
              <a:rPr lang="sk-SK" dirty="0"/>
              <a:t>Rozvíjajúce sa krajiny Ázie podržia svetovú ekonomiku</a:t>
            </a:r>
          </a:p>
          <a:p>
            <a:r>
              <a:rPr lang="sk-SK" dirty="0"/>
              <a:t>Ústup inflácie, ktorá však ostane nad cieľom centrálnych bánk</a:t>
            </a:r>
          </a:p>
          <a:p>
            <a:r>
              <a:rPr lang="sk-SK" dirty="0"/>
              <a:t>Silné trhy práce</a:t>
            </a:r>
          </a:p>
          <a:p>
            <a:r>
              <a:rPr lang="sk-SK" dirty="0"/>
              <a:t>Zrýchlenie rastu svetového obchodu</a:t>
            </a:r>
          </a:p>
          <a:p>
            <a:r>
              <a:rPr lang="sk-SK" dirty="0"/>
              <a:t>Uvoľnenie menovej politiky a finančných podmienok</a:t>
            </a:r>
          </a:p>
          <a:p>
            <a:r>
              <a:rPr lang="sk-SK" dirty="0"/>
              <a:t>Absencia veľkých nerovnováh v svetovej ekonomike</a:t>
            </a:r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B9B9F75C-B440-9EE1-93C9-7D40538C8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3" y="723900"/>
            <a:ext cx="5714998" cy="6057902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CE9BF4A-49FB-AEA5-0D1F-FF77CA6009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004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22C058-5D76-C316-C201-A4FCDCD06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886"/>
            <a:ext cx="10515600" cy="700476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TRHY PRÁCE CHLADNÚ POZVOĽNE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BA118CC-25BE-D6BD-A7A7-28D4333D1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876161"/>
            <a:ext cx="11315700" cy="4351338"/>
          </a:xfrm>
        </p:spPr>
        <p:txBody>
          <a:bodyPr>
            <a:normAutofit/>
          </a:bodyPr>
          <a:lstStyle/>
          <a:p>
            <a:r>
              <a:rPr lang="sk-SK" sz="2500" dirty="0"/>
              <a:t>Bez evidencie, že by vznikala mzdovo- inflačné špirála</a:t>
            </a:r>
          </a:p>
          <a:p>
            <a:r>
              <a:rPr lang="sk-SK" sz="2500" dirty="0"/>
              <a:t>Priestor pre oživenie spotreby po obnove rastu reálnych disponibilných príjmov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D2E8265-AA2C-8906-CE8C-7E78BD7DF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687" y="2004304"/>
            <a:ext cx="6543674" cy="4710821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E18D37B0-BEE7-183C-273D-D5E5C9EF6F2A}"/>
              </a:ext>
            </a:extLst>
          </p:cNvPr>
          <p:cNvSpPr txBox="1"/>
          <p:nvPr/>
        </p:nvSpPr>
        <p:spPr>
          <a:xfrm>
            <a:off x="10558439" y="5986771"/>
            <a:ext cx="130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Zdroj: OECD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44DAF8F-2A62-D604-19A6-5F59C7615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124075"/>
            <a:ext cx="4715138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BE3506DA-83EA-F0CB-99C1-E011F1DE7240}"/>
              </a:ext>
            </a:extLst>
          </p:cNvPr>
          <p:cNvSpPr txBox="1"/>
          <p:nvPr/>
        </p:nvSpPr>
        <p:spPr>
          <a:xfrm>
            <a:off x="2896254" y="6074976"/>
            <a:ext cx="2047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/>
              <a:t>Zdroj: J&amp;T BANKA, Bloomberg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DC61A7A7-6985-BF42-4F2B-6215BA149A7D}"/>
              </a:ext>
            </a:extLst>
          </p:cNvPr>
          <p:cNvSpPr txBox="1"/>
          <p:nvPr/>
        </p:nvSpPr>
        <p:spPr>
          <a:xfrm>
            <a:off x="1082040" y="2595154"/>
            <a:ext cx="283795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500" b="1" dirty="0">
                <a:solidFill>
                  <a:srgbClr val="92D050"/>
                </a:solidFill>
              </a:rPr>
              <a:t>Miera nezamestnanosti eurozóna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616AD3C2-E845-9F02-F4AC-12265F6AB208}"/>
              </a:ext>
            </a:extLst>
          </p:cNvPr>
          <p:cNvSpPr txBox="1"/>
          <p:nvPr/>
        </p:nvSpPr>
        <p:spPr>
          <a:xfrm>
            <a:off x="948690" y="5790818"/>
            <a:ext cx="24264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500" b="1" dirty="0">
                <a:solidFill>
                  <a:srgbClr val="0070C0"/>
                </a:solidFill>
              </a:rPr>
              <a:t>Miera nezamestnanosti USA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E26931C-3485-E773-47DC-98C48A3F01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837CC28E-D993-6AD1-78C4-93373252A920}"/>
              </a:ext>
            </a:extLst>
          </p:cNvPr>
          <p:cNvSpPr txBox="1"/>
          <p:nvPr/>
        </p:nvSpPr>
        <p:spPr>
          <a:xfrm>
            <a:off x="7122569" y="5952400"/>
            <a:ext cx="130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Zdroj: OECD</a:t>
            </a:r>
          </a:p>
        </p:txBody>
      </p:sp>
    </p:spTree>
    <p:extLst>
      <p:ext uri="{BB962C8B-B14F-4D97-AF65-F5344CB8AC3E}">
        <p14:creationId xmlns:p14="http://schemas.microsoft.com/office/powerpoint/2010/main" val="3725760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6720DE-0A33-102E-B16B-31B5A38AA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14" y="88900"/>
            <a:ext cx="10515600" cy="796925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DISINFLAČNÝ TREND POKRAČUJE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A31D806-4995-4EB9-A50C-5702DBE37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5825"/>
            <a:ext cx="10515600" cy="4351338"/>
          </a:xfrm>
        </p:spPr>
        <p:txBody>
          <a:bodyPr>
            <a:normAutofit/>
          </a:bodyPr>
          <a:lstStyle/>
          <a:p>
            <a:r>
              <a:rPr lang="sk-SK" sz="2500" dirty="0"/>
              <a:t>Priestor pre ukončenie cyklu sprísňovania menových politík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EFC2341A-33E7-0FC0-8980-DBE42899C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512916"/>
            <a:ext cx="11008250" cy="5078384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A1D83D7-62C8-6103-13C1-95740FFCA8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253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9B40AB-00F2-E0BA-3767-D4B4530CE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872"/>
            <a:ext cx="10515600" cy="715530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A MAL BY POKRAČOVAŤ AJ NAĎALEJ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42C5C8E-FB6C-34FE-9FD4-4DD3E807F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2"/>
            <a:ext cx="10515600" cy="4351338"/>
          </a:xfrm>
        </p:spPr>
        <p:txBody>
          <a:bodyPr>
            <a:normAutofit/>
          </a:bodyPr>
          <a:lstStyle/>
          <a:p>
            <a:r>
              <a:rPr lang="sk-SK" sz="2500" dirty="0"/>
              <a:t>Návrat na cieľové 2 percentá nebude jednoduchý (komodity, báza)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A3CE6D5-40F8-1116-7B18-74C407157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337" y="1772807"/>
            <a:ext cx="6491288" cy="4772025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1CF64E2-5B29-7F74-2086-CE248B192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E52EC634-3F82-AA88-6362-DB82C1DAE51D}"/>
              </a:ext>
            </a:extLst>
          </p:cNvPr>
          <p:cNvSpPr txBox="1"/>
          <p:nvPr/>
        </p:nvSpPr>
        <p:spPr>
          <a:xfrm>
            <a:off x="6508865" y="5802284"/>
            <a:ext cx="224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Zdroj: </a:t>
            </a:r>
            <a:r>
              <a:rPr lang="sk-SK" dirty="0" err="1"/>
              <a:t>Morgan</a:t>
            </a:r>
            <a:r>
              <a:rPr lang="sk-SK" dirty="0"/>
              <a:t> Stanley</a:t>
            </a:r>
          </a:p>
        </p:txBody>
      </p:sp>
    </p:spTree>
    <p:extLst>
      <p:ext uri="{BB962C8B-B14F-4D97-AF65-F5344CB8AC3E}">
        <p14:creationId xmlns:p14="http://schemas.microsoft.com/office/powerpoint/2010/main" val="3930552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565279-FC65-A89B-DCCA-2D2B79991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11" y="210763"/>
            <a:ext cx="10515600" cy="863600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RIZIKO ZASEKNUTIA INFLÁCIE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516A403-1D6B-1139-CA71-14989B90B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4363"/>
            <a:ext cx="10515600" cy="4351338"/>
          </a:xfrm>
        </p:spPr>
        <p:txBody>
          <a:bodyPr>
            <a:normAutofit/>
          </a:bodyPr>
          <a:lstStyle/>
          <a:p>
            <a:r>
              <a:rPr lang="sk-SK" sz="2500" dirty="0"/>
              <a:t>Energie a potraviny môžu spôsobiť volatilitu inflácie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3BA4457-7C62-25EA-2FC5-CA1F04E43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78" y="1635366"/>
            <a:ext cx="11100461" cy="5011871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2C5006E-9B5E-5C4B-D4E2-0F59D55464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589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0FAB2B-EA25-B132-D0DD-9F8E9AEB4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749300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SLUŽBY VIAC „LEPKAVÉ“ AKO TOVARY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F9018DC-DF34-1ECD-7922-E7070EF3F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9637"/>
            <a:ext cx="10515600" cy="4351338"/>
          </a:xfrm>
        </p:spPr>
        <p:txBody>
          <a:bodyPr>
            <a:normAutofit/>
          </a:bodyPr>
          <a:lstStyle/>
          <a:p>
            <a:r>
              <a:rPr lang="sk-SK" sz="2500" dirty="0"/>
              <a:t>Pre silné trhy práce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6D53321-D81C-3D6E-FAB6-2506D3701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0" y="1447974"/>
            <a:ext cx="7525443" cy="4941916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66E78EA-51B9-DCDE-2FB8-C07E764AD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22946894-F78D-B43D-F52B-073F88726B82}"/>
              </a:ext>
            </a:extLst>
          </p:cNvPr>
          <p:cNvSpPr txBox="1"/>
          <p:nvPr/>
        </p:nvSpPr>
        <p:spPr>
          <a:xfrm>
            <a:off x="7938655" y="5225360"/>
            <a:ext cx="130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Zdroj: OECD</a:t>
            </a:r>
          </a:p>
        </p:txBody>
      </p:sp>
    </p:spTree>
    <p:extLst>
      <p:ext uri="{BB962C8B-B14F-4D97-AF65-F5344CB8AC3E}">
        <p14:creationId xmlns:p14="http://schemas.microsoft.com/office/powerpoint/2010/main" val="3202883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9C2DF0-08EF-DDEA-F7CA-79A9CE325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14" y="65194"/>
            <a:ext cx="10515600" cy="599151"/>
          </a:xfrm>
        </p:spPr>
        <p:txBody>
          <a:bodyPr>
            <a:noAutofit/>
          </a:bodyPr>
          <a:lstStyle/>
          <a:p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DISCLAIMER</a:t>
            </a: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DA9E9254-6938-9C33-62FF-A0AAB36FB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007" y="1030886"/>
            <a:ext cx="11845637" cy="6076496"/>
          </a:xfrm>
        </p:spPr>
        <p:txBody>
          <a:bodyPr anchor="ctr">
            <a:normAutofit/>
          </a:bodyPr>
          <a:lstStyle/>
          <a:p>
            <a:r>
              <a:rPr lang="sk-SK" sz="19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„P</a:t>
            </a:r>
            <a:r>
              <a:rPr lang="sk-SK" sz="19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redpovede vytvárajú ilúziu, že budúcnosť je poznateľná.“ Peter </a:t>
            </a:r>
            <a:r>
              <a:rPr lang="sk-SK" sz="19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Bernstein</a:t>
            </a:r>
            <a:endParaRPr lang="sk-SK" sz="19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1500" dirty="0"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1900" dirty="0">
                <a:latin typeface="Segoe UI" panose="020B0502040204020203" pitchFamily="34" charset="0"/>
                <a:ea typeface="Times New Roman" panose="02020603050405020304" pitchFamily="18" charset="0"/>
              </a:rPr>
              <a:t>„J</a:t>
            </a:r>
            <a:r>
              <a:rPr lang="sk-SK" sz="19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edinou funkciou ekonomických predpovedí je, aby astrológia vyzerala rešpektovane.“ John </a:t>
            </a:r>
            <a:r>
              <a:rPr lang="sk-SK" sz="19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Kenneth</a:t>
            </a:r>
            <a:r>
              <a:rPr lang="sk-SK" sz="19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9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Galbraith</a:t>
            </a:r>
            <a:endParaRPr lang="sk-SK" sz="1900" dirty="0"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endParaRPr lang="sk-SK" sz="1500" dirty="0"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r>
              <a:rPr lang="sk-SK" sz="19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„Predpovede naplnia vaše uši, ale nie vašu peňaženku.“ </a:t>
            </a:r>
            <a:r>
              <a:rPr lang="sk-SK" sz="19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Warren</a:t>
            </a:r>
            <a:r>
              <a:rPr lang="sk-SK" sz="19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9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Buffett</a:t>
            </a:r>
            <a:endParaRPr lang="sk-SK" sz="1900" dirty="0"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endParaRPr lang="sk-SK" sz="1500" dirty="0"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r>
              <a:rPr lang="sk-SK" sz="19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„Jediné, čo by malo byť neočakávané, je spôsob, akým nás svet prekvapuje, a nie skutočnosť, že nás pravidelne prekvapuje.“ Paul </a:t>
            </a:r>
            <a:r>
              <a:rPr lang="sk-SK" sz="19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Singer</a:t>
            </a:r>
            <a:endParaRPr lang="sk-SK" sz="1900" dirty="0"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endParaRPr lang="sk-SK" sz="1500" dirty="0"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r>
              <a:rPr lang="sk-SK" sz="19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„Do problémov vás nedostane to čo neviete, ale to či myslíte, že určite viete, ale nie je to tak.“ </a:t>
            </a:r>
            <a:r>
              <a:rPr lang="sk-SK" sz="19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Mark</a:t>
            </a:r>
            <a:r>
              <a:rPr lang="sk-SK" sz="19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sk-SK" sz="19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Twain</a:t>
            </a:r>
            <a:endParaRPr lang="sk-SK" sz="1900" dirty="0"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endParaRPr lang="sk-SK" sz="1500" dirty="0"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r>
              <a:rPr lang="sk-SK" sz="19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„Sme slepí voči svojej slepote. Máme veľmi malú predstavu o tom, ako málo toho vieme. Nie sme stvorení na to, aby sme vedeli, ako málo toho vieme.“ Daniel </a:t>
            </a:r>
            <a:r>
              <a:rPr lang="sk-SK" sz="19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Kahneman</a:t>
            </a:r>
            <a:endParaRPr lang="sk-SK" sz="1900" dirty="0"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endParaRPr lang="sk-SK" sz="1500" dirty="0"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r>
              <a:rPr lang="sk-SK" sz="19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„Nie je dôležité, či máte pravdu alebo sa mýlite, ale koľko dokážete zarobiť, keď sa vaše predpovede naplnia a koľko prerobíte, ak sa mýlite.“ George </a:t>
            </a:r>
            <a:r>
              <a:rPr lang="sk-SK" sz="19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Soros</a:t>
            </a:r>
            <a:br>
              <a:rPr lang="sk-SK" sz="20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endParaRPr lang="sk-SK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1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352D77B-146E-1B38-8F50-821FB03413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082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A74EC6-0D31-3C8C-EFFB-3506A64FF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549" y="133349"/>
            <a:ext cx="11082251" cy="822615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SPRÍSŇOVANIE MENOVEJ POLITIKY KULMINUJE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52BF18B-D60C-11C2-6FA1-49812619F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826" y="1039091"/>
            <a:ext cx="10515600" cy="4351338"/>
          </a:xfrm>
        </p:spPr>
        <p:txBody>
          <a:bodyPr>
            <a:normAutofit/>
          </a:bodyPr>
          <a:lstStyle/>
          <a:p>
            <a:r>
              <a:rPr lang="sk-SK" sz="2500" dirty="0"/>
              <a:t>Na znižovanie sadzieb si však na Západe ešte  nejaký čas počkáme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FD449AB-B302-B43B-58DF-098E3A7FD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77" y="1546167"/>
            <a:ext cx="10515600" cy="520376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B0E5079-7733-532D-AF40-72E05BA26F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818091" y="216476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155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AC9583C-96FD-ED39-E15D-0F53C6AAC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11" y="246536"/>
            <a:ext cx="11982641" cy="844297"/>
          </a:xfrm>
        </p:spPr>
        <p:txBody>
          <a:bodyPr anchor="ctr">
            <a:noAutofit/>
          </a:bodyPr>
          <a:lstStyle/>
          <a:p>
            <a:r>
              <a:rPr lang="sk-SK" sz="3800" b="1" dirty="0">
                <a:solidFill>
                  <a:schemeClr val="bg1">
                    <a:lumMod val="50000"/>
                  </a:schemeClr>
                </a:solidFill>
              </a:rPr>
              <a:t>UVOĽŇOVANIE MENOVEJ POLITIKY NA ZÁPADE OD LETA 2024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50E0ECE-EC12-DD3D-620C-99EDA7DCB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633" y="1439710"/>
            <a:ext cx="11703056" cy="767904"/>
          </a:xfrm>
        </p:spPr>
        <p:txBody>
          <a:bodyPr anchor="ctr">
            <a:normAutofit fontScale="25000" lnSpcReduction="20000"/>
          </a:bodyPr>
          <a:lstStyle/>
          <a:p>
            <a:r>
              <a:rPr lang="sk-SK" sz="9200" dirty="0"/>
              <a:t>Trh kalkuluje dnes s necelými troma „</a:t>
            </a:r>
            <a:r>
              <a:rPr lang="sk-SK" sz="9200" dirty="0" err="1"/>
              <a:t>cutmi</a:t>
            </a:r>
            <a:r>
              <a:rPr lang="sk-SK" sz="9200" dirty="0"/>
              <a:t>“ </a:t>
            </a:r>
            <a:r>
              <a:rPr lang="sk-SK" sz="9200" dirty="0" err="1"/>
              <a:t>Fedu</a:t>
            </a:r>
            <a:r>
              <a:rPr lang="sk-SK" sz="9200" dirty="0"/>
              <a:t> do konca roka 2024 z úrovni 5,75/5,50%</a:t>
            </a:r>
          </a:p>
          <a:p>
            <a:r>
              <a:rPr lang="sk-SK" sz="9200" dirty="0"/>
              <a:t>Trh predpokladá 1,5 „</a:t>
            </a:r>
            <a:r>
              <a:rPr lang="sk-SK" sz="9200" dirty="0" err="1"/>
              <a:t>cutu</a:t>
            </a:r>
            <a:r>
              <a:rPr lang="sk-SK" sz="9200" dirty="0"/>
              <a:t>“ ECB do konca roka 2024 z úrovni 4,00%</a:t>
            </a:r>
          </a:p>
          <a:p>
            <a:r>
              <a:rPr lang="sk-SK" sz="9200" dirty="0"/>
              <a:t>Očakávania derivátového trhu sa ešte budú (ako vždy) meniť- podcenenie „</a:t>
            </a:r>
            <a:r>
              <a:rPr lang="sk-SK" sz="9200" dirty="0" err="1"/>
              <a:t>higher</a:t>
            </a:r>
            <a:r>
              <a:rPr lang="sk-SK" sz="9200" dirty="0"/>
              <a:t> </a:t>
            </a:r>
            <a:r>
              <a:rPr lang="sk-SK" sz="9200" dirty="0" err="1"/>
              <a:t>for</a:t>
            </a:r>
            <a:r>
              <a:rPr lang="sk-SK" sz="9200" dirty="0"/>
              <a:t> </a:t>
            </a:r>
            <a:r>
              <a:rPr lang="sk-SK" sz="9200" dirty="0" err="1"/>
              <a:t>longer</a:t>
            </a:r>
            <a:r>
              <a:rPr lang="sk-SK" sz="9200" dirty="0"/>
              <a:t>“?</a:t>
            </a:r>
          </a:p>
          <a:p>
            <a:endParaRPr lang="sk-SK" sz="2000" dirty="0"/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C056216A-CCEE-5349-03F0-1376DF46A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444" y="2327564"/>
            <a:ext cx="9724064" cy="410479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BCDBB86-4D64-076C-237D-048915B64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914271" y="97832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B57C8E25-B86C-0D3D-8B82-95B30545065E}"/>
              </a:ext>
            </a:extLst>
          </p:cNvPr>
          <p:cNvSpPr txBox="1"/>
          <p:nvPr/>
        </p:nvSpPr>
        <p:spPr>
          <a:xfrm>
            <a:off x="8204662" y="6432359"/>
            <a:ext cx="1278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Zdroj: HSBC</a:t>
            </a:r>
          </a:p>
        </p:txBody>
      </p:sp>
    </p:spTree>
    <p:extLst>
      <p:ext uri="{BB962C8B-B14F-4D97-AF65-F5344CB8AC3E}">
        <p14:creationId xmlns:p14="http://schemas.microsoft.com/office/powerpoint/2010/main" val="1078910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4E0887-4DE6-531F-2FFD-29338C504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11" y="111521"/>
            <a:ext cx="10515600" cy="873125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NASTAVENIE VŠAK OSTANE PRÍSNE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C75445C-D158-F319-B0E3-1A3CCAA9A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05" y="1045670"/>
            <a:ext cx="10515600" cy="4351338"/>
          </a:xfrm>
        </p:spPr>
        <p:txBody>
          <a:bodyPr>
            <a:normAutofit/>
          </a:bodyPr>
          <a:lstStyle/>
          <a:p>
            <a:r>
              <a:rPr lang="sk-SK" sz="2500" dirty="0"/>
              <a:t>Rozlúčme sa s expanzívnou menovou politikou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4331119-A9D5-67F8-2987-84838F15D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985" y="1562794"/>
            <a:ext cx="8138160" cy="4930082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6B8BFCF-B5EF-823A-2FF9-197934C581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590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29E579-2C9F-0DD8-9DE8-7F8E3D256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11" y="65951"/>
            <a:ext cx="10515600" cy="698904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NÁLADA SA ZHORŠUJE, NO ZREJME LEN DOČASNE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21E007D-ABC0-552B-2941-0D1C159A7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505" y="881149"/>
            <a:ext cx="12067308" cy="4351338"/>
          </a:xfrm>
        </p:spPr>
        <p:txBody>
          <a:bodyPr>
            <a:normAutofit/>
          </a:bodyPr>
          <a:lstStyle/>
          <a:p>
            <a:r>
              <a:rPr lang="sk-SK" sz="2500" dirty="0"/>
              <a:t>Prísnejšia menová politika, problémy čínskeho realitného trhu si vyberú svoju daň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945636E-EAD4-5AFE-3923-D91D2AE83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546168"/>
            <a:ext cx="10814858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CFA335AA-49EB-F243-3BD6-920401321856}"/>
              </a:ext>
            </a:extLst>
          </p:cNvPr>
          <p:cNvSpPr txBox="1"/>
          <p:nvPr/>
        </p:nvSpPr>
        <p:spPr>
          <a:xfrm>
            <a:off x="992288" y="5607519"/>
            <a:ext cx="2975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Zdroj: J&amp;T BANKA, Bloomberg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2CF91683-42EE-60CA-6284-47C601B2EC93}"/>
              </a:ext>
            </a:extLst>
          </p:cNvPr>
          <p:cNvSpPr txBox="1"/>
          <p:nvPr/>
        </p:nvSpPr>
        <p:spPr>
          <a:xfrm>
            <a:off x="2194560" y="1732539"/>
            <a:ext cx="2317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/>
              <a:t>Global PMI Composite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0E545C78-9A15-0CC2-D592-30DC131E0695}"/>
              </a:ext>
            </a:extLst>
          </p:cNvPr>
          <p:cNvSpPr txBox="1"/>
          <p:nvPr/>
        </p:nvSpPr>
        <p:spPr>
          <a:xfrm>
            <a:off x="3801687" y="2445169"/>
            <a:ext cx="1950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92D050"/>
                </a:solidFill>
              </a:rPr>
              <a:t>Global PMI výroby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0FE01A22-041C-2F76-57D6-B2C07172DCDE}"/>
              </a:ext>
            </a:extLst>
          </p:cNvPr>
          <p:cNvSpPr txBox="1"/>
          <p:nvPr/>
        </p:nvSpPr>
        <p:spPr>
          <a:xfrm>
            <a:off x="4969939" y="3112998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Global PMI služieb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B0146FB-474C-C97C-09A0-96A6108A5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851111" y="399125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62ADEAFB-E873-8658-C1A7-68F64CA79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68" y="1396696"/>
            <a:ext cx="11567161" cy="531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62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B004EE-82C1-26CC-100F-169074371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439122"/>
            <a:ext cx="11687174" cy="791439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NEGATÍVNY A SPOMAĽUJÚCI SA CYKLICKÝ UKAZOVATEĽ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648755C-C93E-6963-4A6E-70C38CE0B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2" y="1379265"/>
            <a:ext cx="10515600" cy="4351338"/>
          </a:xfrm>
        </p:spPr>
        <p:txBody>
          <a:bodyPr>
            <a:normAutofit/>
          </a:bodyPr>
          <a:lstStyle/>
          <a:p>
            <a:r>
              <a:rPr lang="sk-SK" sz="2500" dirty="0"/>
              <a:t>Stále zvýšené riziko recesie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BAEABE6-1F49-95FC-A25B-9560FC1F5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54" y="2022000"/>
            <a:ext cx="10620634" cy="458835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430DA0E-0FD3-D416-9850-A00DE97298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46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479EB4-F968-5720-E0DC-88C9A755F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263576"/>
            <a:ext cx="11296650" cy="730250"/>
          </a:xfrm>
        </p:spPr>
        <p:txBody>
          <a:bodyPr>
            <a:noAutofit/>
          </a:bodyPr>
          <a:lstStyle/>
          <a:p>
            <a:r>
              <a:rPr lang="sk-SK" sz="3500" b="1" dirty="0">
                <a:solidFill>
                  <a:schemeClr val="bg1">
                    <a:lumMod val="50000"/>
                  </a:schemeClr>
                </a:solidFill>
              </a:rPr>
              <a:t>AMERICKÁ EKONOMIKA V LEPŠEJ KONDÍCII AKO EUROZÓNA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003CC61-658E-5E72-FAFC-7B7FC5FED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095376"/>
            <a:ext cx="10515600" cy="4486275"/>
          </a:xfrm>
        </p:spPr>
        <p:txBody>
          <a:bodyPr>
            <a:normAutofit/>
          </a:bodyPr>
          <a:lstStyle/>
          <a:p>
            <a:r>
              <a:rPr lang="sk-SK" sz="2500" dirty="0"/>
              <a:t>Silný americký spotrebiteľ, kým európsky priemysel v recesii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41DA407-258C-8B55-8C2E-39316EB0D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49" y="1619250"/>
            <a:ext cx="9896475" cy="506820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7CB1F1A-5E11-D30C-CDFC-980E3BF08C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217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68FE71-B07C-0658-67FC-E144E3DD0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015" y="81886"/>
            <a:ext cx="10515600" cy="599151"/>
          </a:xfrm>
        </p:spPr>
        <p:txBody>
          <a:bodyPr>
            <a:noAutofit/>
          </a:bodyPr>
          <a:lstStyle/>
          <a:p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SPRÍSŇUJÚCE SA FINANČNÉ PODMIENKY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5447A6D-06D4-4AE5-B3D4-41BC720FD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896177"/>
            <a:ext cx="11468100" cy="4351338"/>
          </a:xfrm>
        </p:spPr>
        <p:txBody>
          <a:bodyPr>
            <a:normAutofit/>
          </a:bodyPr>
          <a:lstStyle/>
          <a:p>
            <a:r>
              <a:rPr lang="sk-SK" sz="2300" dirty="0"/>
              <a:t>Najmä v ostatných mesiacoch</a:t>
            </a:r>
          </a:p>
          <a:p>
            <a:r>
              <a:rPr lang="sk-SK" sz="2300" dirty="0"/>
              <a:t>V eurozóne najprísnejšie od finančnej krízy 2008/9 (variabilne sadzby, bankové financovanie)</a:t>
            </a:r>
          </a:p>
          <a:p>
            <a:r>
              <a:rPr lang="sk-SK" sz="2300" dirty="0"/>
              <a:t>Zvyšujúce sa protivetry pre ekonomický rast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3DCEC0A-4816-84D6-C682-8D491F56D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2219498"/>
            <a:ext cx="10515600" cy="441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39FFB9AA-2F02-0380-098B-DA4DA524316F}"/>
              </a:ext>
            </a:extLst>
          </p:cNvPr>
          <p:cNvSpPr txBox="1"/>
          <p:nvPr/>
        </p:nvSpPr>
        <p:spPr>
          <a:xfrm>
            <a:off x="1335188" y="5681374"/>
            <a:ext cx="2975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Zdroj: J&amp;T BANKA, Bloomberg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8CD196F7-4A32-BCF2-FE85-C1BD427204CC}"/>
              </a:ext>
            </a:extLst>
          </p:cNvPr>
          <p:cNvSpPr txBox="1"/>
          <p:nvPr/>
        </p:nvSpPr>
        <p:spPr>
          <a:xfrm>
            <a:off x="6816437" y="3616037"/>
            <a:ext cx="1071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92D050"/>
                </a:solidFill>
              </a:rPr>
              <a:t>eurozóna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784A4754-C852-92A6-3BB4-CEB46ABD6849}"/>
              </a:ext>
            </a:extLst>
          </p:cNvPr>
          <p:cNvSpPr txBox="1"/>
          <p:nvPr/>
        </p:nvSpPr>
        <p:spPr>
          <a:xfrm>
            <a:off x="7207135" y="4998424"/>
            <a:ext cx="580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0070C0"/>
                </a:solidFill>
              </a:rPr>
              <a:t>USA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8CB6585-8232-1706-5286-5C9220959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670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D7E236-59FD-DAAC-8F11-0A5D12AFF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315912"/>
            <a:ext cx="11620499" cy="730250"/>
          </a:xfrm>
        </p:spPr>
        <p:txBody>
          <a:bodyPr>
            <a:noAutofit/>
          </a:bodyPr>
          <a:lstStyle/>
          <a:p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TRANSMISIA SPRÍSŇOVANIA MENOVEJ POLITIKY</a:t>
            </a:r>
            <a:br>
              <a:rPr lang="sk-SK" sz="40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87D441A-912A-C470-B8EB-0FB11931F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1" y="945760"/>
            <a:ext cx="10515600" cy="4351338"/>
          </a:xfrm>
        </p:spPr>
        <p:txBody>
          <a:bodyPr>
            <a:normAutofit/>
          </a:bodyPr>
          <a:lstStyle/>
          <a:p>
            <a:r>
              <a:rPr lang="sk-SK" sz="2500" dirty="0"/>
              <a:t>Rýchlejšia v eurozóne: bankové financovanie, variabilné sadzby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51E0FA1-2FFC-D580-875D-04ED1376E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76010"/>
            <a:ext cx="10372725" cy="504067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6EF312A-88A5-1E75-5B3D-321406B966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746652" y="27457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FB33219A-CB94-E3AB-BC24-6D59A5DA9FCE}"/>
              </a:ext>
            </a:extLst>
          </p:cNvPr>
          <p:cNvSpPr txBox="1"/>
          <p:nvPr/>
        </p:nvSpPr>
        <p:spPr>
          <a:xfrm>
            <a:off x="9771577" y="6398756"/>
            <a:ext cx="146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Zdroj: </a:t>
            </a:r>
            <a:r>
              <a:rPr lang="sk-SK" dirty="0" err="1"/>
              <a:t>Fidelity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60144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60BEA8-86EC-4A27-6C3E-D15D210CF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78287"/>
            <a:ext cx="10515600" cy="711200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SPRÍSNENIE ÚVEROVÝCH ŠTANDARDOV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5A23BCE-310B-F8A2-591D-E7E7FA654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7" y="1112014"/>
            <a:ext cx="10515600" cy="4351338"/>
          </a:xfrm>
        </p:spPr>
        <p:txBody>
          <a:bodyPr>
            <a:normAutofit/>
          </a:bodyPr>
          <a:lstStyle/>
          <a:p>
            <a:r>
              <a:rPr lang="sk-SK" sz="2500" dirty="0"/>
              <a:t> S poklesom dopytu po úveroch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FDA590C-347B-8259-AD18-D16742480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1629295"/>
            <a:ext cx="10610848" cy="486357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91A5C84-B54C-A6C9-62C9-BC55DB62E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383BA356-8E20-5758-9659-04EA8AC63411}"/>
              </a:ext>
            </a:extLst>
          </p:cNvPr>
          <p:cNvSpPr txBox="1"/>
          <p:nvPr/>
        </p:nvSpPr>
        <p:spPr>
          <a:xfrm>
            <a:off x="9762513" y="6198250"/>
            <a:ext cx="146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Zdroj: </a:t>
            </a:r>
            <a:r>
              <a:rPr lang="sk-SK" dirty="0" err="1"/>
              <a:t>Fidelity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76963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DAA17-ECFB-26D7-0B03-D57CA1F3A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7652"/>
          </a:xfrm>
        </p:spPr>
        <p:txBody>
          <a:bodyPr>
            <a:noAutofit/>
          </a:bodyPr>
          <a:lstStyle/>
          <a:p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ZÁPORNÝ ÚVEROVÝ IMPULZ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D1D2F08D-3122-1006-83B6-11A639AAC7E0}"/>
              </a:ext>
            </a:extLst>
          </p:cNvPr>
          <p:cNvSpPr txBox="1"/>
          <p:nvPr/>
        </p:nvSpPr>
        <p:spPr>
          <a:xfrm>
            <a:off x="6816437" y="3616037"/>
            <a:ext cx="1071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92D050"/>
                </a:solidFill>
              </a:rPr>
              <a:t>eurozóna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1183FA3E-6FF9-4DFB-42FA-568FE93E5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823" y="1061258"/>
            <a:ext cx="10515600" cy="4351338"/>
          </a:xfrm>
        </p:spPr>
        <p:txBody>
          <a:bodyPr>
            <a:normAutofit/>
          </a:bodyPr>
          <a:lstStyle/>
          <a:p>
            <a:r>
              <a:rPr lang="sk-SK" sz="2500" dirty="0"/>
              <a:t>No nemožno hovoriť o (úplne) zamrznutom úverovom trhu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9D6A31D-6424-A4B2-AD2F-BF011CC40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76" y="1778925"/>
            <a:ext cx="10437223" cy="48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2CC868-DA29-0147-7461-3B50CE1680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ED24ED6E-7B1E-BFAB-3369-5D89FEAFDBD5}"/>
              </a:ext>
            </a:extLst>
          </p:cNvPr>
          <p:cNvSpPr txBox="1"/>
          <p:nvPr/>
        </p:nvSpPr>
        <p:spPr>
          <a:xfrm>
            <a:off x="6096000" y="2310938"/>
            <a:ext cx="1071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92D050"/>
                </a:solidFill>
              </a:rPr>
              <a:t>eurozóna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14160D4-B4A7-8810-D54C-11FE253CFB7B}"/>
              </a:ext>
            </a:extLst>
          </p:cNvPr>
          <p:cNvSpPr txBox="1"/>
          <p:nvPr/>
        </p:nvSpPr>
        <p:spPr>
          <a:xfrm>
            <a:off x="8592589" y="4541519"/>
            <a:ext cx="580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chemeClr val="accent5">
                    <a:lumMod val="75000"/>
                  </a:schemeClr>
                </a:solidFill>
              </a:rPr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4039238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344EE3-5152-C368-B439-FF1EDD8A0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849"/>
            <a:ext cx="10515600" cy="774701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VYSOKÉ ÚROKOVÉ SADZBY?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530BA38-B6EE-007C-ECD6-E7306E387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7805"/>
            <a:ext cx="10515600" cy="4351338"/>
          </a:xfrm>
        </p:spPr>
        <p:txBody>
          <a:bodyPr>
            <a:normAutofit/>
          </a:bodyPr>
          <a:lstStyle/>
          <a:p>
            <a:r>
              <a:rPr lang="sk-SK" sz="2500" dirty="0"/>
              <a:t>... alebo návrat k dlhodobému priemeru</a:t>
            </a:r>
          </a:p>
        </p:txBody>
      </p:sp>
      <p:pic>
        <p:nvPicPr>
          <p:cNvPr id="4" name="Obrázok 3" descr="Obrázok">
            <a:extLst>
              <a:ext uri="{FF2B5EF4-FFF2-40B4-BE49-F238E27FC236}">
                <a16:creationId xmlns:a16="http://schemas.microsoft.com/office/drawing/2014/main" id="{61FAAC6E-73A4-7122-B4A5-BBDBE1B42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35112"/>
            <a:ext cx="8162925" cy="490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21EB10E-CEFE-01D1-E19C-29C46FAD7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060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7C24CE-F949-CD16-1856-C61927057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100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A ČÍNA SA HLÁSI O SLOVO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0DE5F6D-6FF3-6526-2060-7CD73C31A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r>
              <a:rPr lang="sk-SK" sz="2500" dirty="0"/>
              <a:t>Spolu so sprísnenými menovými podmienkami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1B4DF9E-CDD7-A9D3-4121-D34873A8E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607" y="1800225"/>
            <a:ext cx="9594963" cy="4581525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09B1DDC-09CA-3395-32D4-F5D9F15E48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2F291FFB-0FB4-9508-9819-708B4FCE62A3}"/>
              </a:ext>
            </a:extLst>
          </p:cNvPr>
          <p:cNvSpPr txBox="1"/>
          <p:nvPr/>
        </p:nvSpPr>
        <p:spPr>
          <a:xfrm>
            <a:off x="8603673" y="5527964"/>
            <a:ext cx="130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Zdroj: OECD</a:t>
            </a:r>
          </a:p>
        </p:txBody>
      </p:sp>
    </p:spTree>
    <p:extLst>
      <p:ext uri="{BB962C8B-B14F-4D97-AF65-F5344CB8AC3E}">
        <p14:creationId xmlns:p14="http://schemas.microsoft.com/office/powerpoint/2010/main" val="2855400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928DFA-EE9C-333E-AAE9-E4D792863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176"/>
            <a:ext cx="10515600" cy="819241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PRAVDEPODOBNOSŤ RECESIE KLESÁ	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2B007E7-8C46-0AA1-2E94-7943439D3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06" y="1140002"/>
            <a:ext cx="10515600" cy="4696506"/>
          </a:xfrm>
        </p:spPr>
        <p:txBody>
          <a:bodyPr/>
          <a:lstStyle/>
          <a:p>
            <a:r>
              <a:rPr lang="sk-SK" dirty="0"/>
              <a:t>No ostáva nadpriemerne vysoká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6CC9ED30-FCD8-A42E-6E55-8892445D4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" y="1724297"/>
            <a:ext cx="10961914" cy="497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72DC3C5A-364C-77BD-70FA-61D8F4B6681E}"/>
              </a:ext>
            </a:extLst>
          </p:cNvPr>
          <p:cNvSpPr txBox="1"/>
          <p:nvPr/>
        </p:nvSpPr>
        <p:spPr>
          <a:xfrm>
            <a:off x="966651" y="5807631"/>
            <a:ext cx="2975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Zdroj: J&amp;T BANKA, Bloomberg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BA335262-4FA1-BADB-276D-6278243B555A}"/>
              </a:ext>
            </a:extLst>
          </p:cNvPr>
          <p:cNvSpPr txBox="1"/>
          <p:nvPr/>
        </p:nvSpPr>
        <p:spPr>
          <a:xfrm>
            <a:off x="8038012" y="3734833"/>
            <a:ext cx="142237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500" b="1" dirty="0">
                <a:solidFill>
                  <a:srgbClr val="92D050"/>
                </a:solidFill>
              </a:rPr>
              <a:t>eurozóna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AF77AAAF-4273-9DCB-2691-425779A561A5}"/>
              </a:ext>
            </a:extLst>
          </p:cNvPr>
          <p:cNvSpPr txBox="1"/>
          <p:nvPr/>
        </p:nvSpPr>
        <p:spPr>
          <a:xfrm>
            <a:off x="4650378" y="4538951"/>
            <a:ext cx="73699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500" b="1" dirty="0">
                <a:solidFill>
                  <a:srgbClr val="0070C0"/>
                </a:solidFill>
              </a:rPr>
              <a:t>USA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7D7F845-5F21-C55A-499A-3A979FEADA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7039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7BD7FD-8AF7-C88C-70D1-B10A2278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67007"/>
            <a:ext cx="11810999" cy="617538"/>
          </a:xfrm>
        </p:spPr>
        <p:txBody>
          <a:bodyPr>
            <a:noAutofit/>
          </a:bodyPr>
          <a:lstStyle/>
          <a:p>
            <a:r>
              <a:rPr lang="sk-SK" sz="3800" b="1" dirty="0">
                <a:solidFill>
                  <a:schemeClr val="bg1">
                    <a:lumMod val="50000"/>
                  </a:schemeClr>
                </a:solidFill>
              </a:rPr>
              <a:t>ALTERNATÍVNE UKAZOVATELE PRAVDEPODOBNOSTI RECESIE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C9B34C2-1AE3-4893-11C0-823E44249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6130"/>
            <a:ext cx="10515600" cy="4459288"/>
          </a:xfrm>
        </p:spPr>
        <p:txBody>
          <a:bodyPr>
            <a:normAutofit/>
          </a:bodyPr>
          <a:lstStyle/>
          <a:p>
            <a:r>
              <a:rPr lang="sk-SK" sz="2300" dirty="0"/>
              <a:t>Nižšia ako pred rokom</a:t>
            </a:r>
          </a:p>
          <a:p>
            <a:r>
              <a:rPr lang="sk-SK" sz="2300" dirty="0"/>
              <a:t>Výkričníkom sú </a:t>
            </a:r>
            <a:r>
              <a:rPr lang="sk-SK" sz="2300" dirty="0" err="1"/>
              <a:t>invertované</a:t>
            </a:r>
            <a:r>
              <a:rPr lang="sk-SK" sz="2300" dirty="0"/>
              <a:t> výnosové krivky (a „</a:t>
            </a:r>
            <a:r>
              <a:rPr lang="sk-SK" sz="2300" dirty="0" err="1"/>
              <a:t>odinvertovávanie</a:t>
            </a:r>
            <a:r>
              <a:rPr lang="sk-SK" sz="2300" dirty="0"/>
              <a:t>“)</a:t>
            </a:r>
          </a:p>
        </p:txBody>
      </p:sp>
      <p:pic>
        <p:nvPicPr>
          <p:cNvPr id="2050" name="Picture 2" descr="Obrázok">
            <a:extLst>
              <a:ext uri="{FF2B5EF4-FFF2-40B4-BE49-F238E27FC236}">
                <a16:creationId xmlns:a16="http://schemas.microsoft.com/office/drawing/2014/main" id="{F4786B9D-BA0E-9C62-375E-29E9B5A2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36865"/>
            <a:ext cx="8886825" cy="483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C1C156C-136D-90CC-988E-57F912B71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1005589" y="857426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353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E2646C-7624-0ABC-BFA9-B5B67C53F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DA34053-13F2-09A5-F3A4-85E8DC8E7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C3EB59BA-1C5D-7D5D-A1CB-988A883C8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78" y="365125"/>
            <a:ext cx="10949665" cy="6365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2B5BABE-2DD1-049F-6F97-BA6FFA7F05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1011013" y="127521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446BB071-7539-3F8C-E5DE-2E17B1F42233}"/>
              </a:ext>
            </a:extLst>
          </p:cNvPr>
          <p:cNvSpPr txBox="1"/>
          <p:nvPr/>
        </p:nvSpPr>
        <p:spPr>
          <a:xfrm>
            <a:off x="1016528" y="5400307"/>
            <a:ext cx="2975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Zdroj: J&amp;T BANKA, Bloomberg</a:t>
            </a:r>
          </a:p>
        </p:txBody>
      </p:sp>
    </p:spTree>
    <p:extLst>
      <p:ext uri="{BB962C8B-B14F-4D97-AF65-F5344CB8AC3E}">
        <p14:creationId xmlns:p14="http://schemas.microsoft.com/office/powerpoint/2010/main" val="36348209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3732DF-42B4-2E4D-59BD-95F55469D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950"/>
          </a:xfrm>
        </p:spPr>
        <p:txBody>
          <a:bodyPr>
            <a:normAutofit/>
          </a:bodyPr>
          <a:lstStyle/>
          <a:p>
            <a:r>
              <a:rPr lang="sk-SK" sz="3800" b="1" dirty="0">
                <a:solidFill>
                  <a:schemeClr val="bg1">
                    <a:lumMod val="50000"/>
                  </a:schemeClr>
                </a:solidFill>
              </a:rPr>
              <a:t>JE TO DNES INAK?	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7360BAA-F645-4F56-2654-FBFA9A882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r>
              <a:rPr lang="sk-SK" sz="2500" dirty="0"/>
              <a:t>Pri zvyšovaní úrokových sadzieb sa v minulosti vždy „niečo“ zlomilo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B642B06-9EA5-E913-4E9E-F5A3A8E80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37" y="1928812"/>
            <a:ext cx="9403417" cy="4564062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EB3065F-B1F2-B3B4-AFC5-4002010E3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21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A889E4-3BE3-7A0A-EC3F-8D1589D1A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56" y="148994"/>
            <a:ext cx="10515600" cy="779463"/>
          </a:xfrm>
        </p:spPr>
        <p:txBody>
          <a:bodyPr/>
          <a:lstStyle/>
          <a:p>
            <a:r>
              <a:rPr lang="sk-SK" sz="3800" b="1" dirty="0">
                <a:solidFill>
                  <a:schemeClr val="bg1">
                    <a:lumMod val="50000"/>
                  </a:schemeClr>
                </a:solidFill>
              </a:rPr>
              <a:t>REÁLNE SADZBY NAD NEUTRÁLNOU ÚROVŇOU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2A752C5-DA92-E351-1A15-05DA1EC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56" y="1069881"/>
            <a:ext cx="10515600" cy="4351338"/>
          </a:xfrm>
        </p:spPr>
        <p:txBody>
          <a:bodyPr>
            <a:normAutofit/>
          </a:bodyPr>
          <a:lstStyle/>
          <a:p>
            <a:r>
              <a:rPr lang="sk-SK" sz="2500" dirty="0"/>
              <a:t>Najviac utiahnutá menová politika </a:t>
            </a:r>
            <a:r>
              <a:rPr lang="sk-SK" sz="2500" dirty="0" err="1"/>
              <a:t>Fedu</a:t>
            </a:r>
            <a:r>
              <a:rPr lang="sk-SK" sz="2500" dirty="0"/>
              <a:t> od 80. rokov 20. storočia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1095E92-3FC2-5610-4EBB-501AAFA80A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brázok">
            <a:extLst>
              <a:ext uri="{FF2B5EF4-FFF2-40B4-BE49-F238E27FC236}">
                <a16:creationId xmlns:a16="http://schemas.microsoft.com/office/drawing/2014/main" id="{B322DD57-A88B-E3A5-0DF6-E3A24DD9E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2" y="1547489"/>
            <a:ext cx="9426575" cy="512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6751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B74E06-A994-90F3-BF61-2C808AEEE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441575"/>
            <a:ext cx="10515600" cy="1325563"/>
          </a:xfrm>
        </p:spPr>
        <p:txBody>
          <a:bodyPr>
            <a:normAutofit/>
          </a:bodyPr>
          <a:lstStyle/>
          <a:p>
            <a:r>
              <a:rPr lang="sk-SK" sz="4500" b="1" dirty="0">
                <a:solidFill>
                  <a:schemeClr val="bg1">
                    <a:lumMod val="50000"/>
                  </a:schemeClr>
                </a:solidFill>
              </a:rPr>
              <a:t>FINANČNÉ TRHY 2023 A VÝHLAD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53B661-C2BC-5E08-023B-E92B8CACE3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5946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9F7F15-CF6F-A3E0-214E-3CA85A1D8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1"/>
            <a:ext cx="10515600" cy="654050"/>
          </a:xfrm>
        </p:spPr>
        <p:txBody>
          <a:bodyPr>
            <a:normAutofit/>
          </a:bodyPr>
          <a:lstStyle/>
          <a:p>
            <a:r>
              <a:rPr lang="sk-SK" sz="3800" b="1" dirty="0">
                <a:solidFill>
                  <a:schemeClr val="bg1">
                    <a:lumMod val="50000"/>
                  </a:schemeClr>
                </a:solidFill>
              </a:rPr>
              <a:t>SUMÁR ROKA 2023 (YTD)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5A9F016-1694-F11E-F628-FD141783E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580" y="902991"/>
            <a:ext cx="11807595" cy="5099050"/>
          </a:xfrm>
        </p:spPr>
        <p:txBody>
          <a:bodyPr>
            <a:normAutofit/>
          </a:bodyPr>
          <a:lstStyle/>
          <a:p>
            <a:r>
              <a:rPr lang="sk-SK" sz="2500" dirty="0"/>
              <a:t>Najväčší </a:t>
            </a:r>
            <a:r>
              <a:rPr lang="sk-SK" sz="2500" dirty="0" err="1"/>
              <a:t>lúzri</a:t>
            </a:r>
            <a:r>
              <a:rPr lang="sk-SK" sz="2500" dirty="0"/>
              <a:t> roka 2022 sa odrážali</a:t>
            </a:r>
          </a:p>
          <a:p>
            <a:r>
              <a:rPr lang="sk-SK" sz="2500" dirty="0"/>
              <a:t>Väčšina dlhopisových tried, hodnotových akcií a </a:t>
            </a:r>
            <a:r>
              <a:rPr lang="sk-SK" sz="2500" dirty="0" err="1"/>
              <a:t>small</a:t>
            </a:r>
            <a:r>
              <a:rPr lang="sk-SK" sz="2500" dirty="0"/>
              <a:t> capov naďalej pod tlakom</a:t>
            </a:r>
          </a:p>
          <a:p>
            <a:r>
              <a:rPr lang="sk-SK" sz="2500" dirty="0"/>
              <a:t>Komodity okolo nuly</a:t>
            </a:r>
          </a:p>
        </p:txBody>
      </p:sp>
      <p:pic>
        <p:nvPicPr>
          <p:cNvPr id="4" name="Obrázok 3" descr="Obrázok">
            <a:extLst>
              <a:ext uri="{FF2B5EF4-FFF2-40B4-BE49-F238E27FC236}">
                <a16:creationId xmlns:a16="http://schemas.microsoft.com/office/drawing/2014/main" id="{9B63D1F2-730A-A85C-DAD2-9C71742DD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023" y="2276475"/>
            <a:ext cx="9706602" cy="43783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Šípka: nadol 4">
            <a:extLst>
              <a:ext uri="{FF2B5EF4-FFF2-40B4-BE49-F238E27FC236}">
                <a16:creationId xmlns:a16="http://schemas.microsoft.com/office/drawing/2014/main" id="{53D8D07C-6037-0549-F175-771D3316957B}"/>
              </a:ext>
            </a:extLst>
          </p:cNvPr>
          <p:cNvSpPr/>
          <p:nvPr/>
        </p:nvSpPr>
        <p:spPr>
          <a:xfrm>
            <a:off x="9277351" y="1824037"/>
            <a:ext cx="247650" cy="4524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ípka: nadol 5">
            <a:extLst>
              <a:ext uri="{FF2B5EF4-FFF2-40B4-BE49-F238E27FC236}">
                <a16:creationId xmlns:a16="http://schemas.microsoft.com/office/drawing/2014/main" id="{C07BC2E4-84EB-D687-DE41-4F9B3E532B0C}"/>
              </a:ext>
            </a:extLst>
          </p:cNvPr>
          <p:cNvSpPr/>
          <p:nvPr/>
        </p:nvSpPr>
        <p:spPr>
          <a:xfrm>
            <a:off x="8667751" y="1812129"/>
            <a:ext cx="247650" cy="4524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D2A56B5-8CE3-81D2-40EC-228F876323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6166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C9ECDE-332C-8CD3-336B-8E60E398C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5" y="168275"/>
            <a:ext cx="10515600" cy="596900"/>
          </a:xfrm>
        </p:spPr>
        <p:txBody>
          <a:bodyPr>
            <a:noAutofit/>
          </a:bodyPr>
          <a:lstStyle/>
          <a:p>
            <a:r>
              <a:rPr lang="sk-SK" sz="3800" b="1" dirty="0">
                <a:solidFill>
                  <a:schemeClr val="bg1">
                    <a:lumMod val="50000"/>
                  </a:schemeClr>
                </a:solidFill>
              </a:rPr>
              <a:t>AKCIOVÉ TRHY 2023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7173E92-FF81-C2D5-F736-65E946897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81" y="773892"/>
            <a:ext cx="10515600" cy="5429249"/>
          </a:xfrm>
        </p:spPr>
        <p:txBody>
          <a:bodyPr>
            <a:normAutofit/>
          </a:bodyPr>
          <a:lstStyle/>
          <a:p>
            <a:r>
              <a:rPr lang="sk-SK" sz="2500" dirty="0"/>
              <a:t>Akcelerácia rastu svetovej ekonomiky</a:t>
            </a:r>
          </a:p>
          <a:p>
            <a:r>
              <a:rPr lang="sk-SK" sz="2500" dirty="0"/>
              <a:t>Boom AI s rastom </a:t>
            </a:r>
            <a:r>
              <a:rPr lang="sk-SK" sz="2500" dirty="0" err="1"/>
              <a:t>valuácii</a:t>
            </a:r>
            <a:endParaRPr lang="sk-SK" sz="2500" dirty="0"/>
          </a:p>
          <a:p>
            <a:r>
              <a:rPr lang="sk-SK" sz="2500" dirty="0"/>
              <a:t>Optimizmus okolo skorého uvoľnenia menovej politiky (od leta vytriezvenie)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7C2FDDE-A3C7-3C3C-A875-379A3950A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49" y="2152070"/>
            <a:ext cx="11181264" cy="432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53B50747-7CC9-A1A3-FE87-E050CFB0648F}"/>
              </a:ext>
            </a:extLst>
          </p:cNvPr>
          <p:cNvSpPr txBox="1"/>
          <p:nvPr/>
        </p:nvSpPr>
        <p:spPr>
          <a:xfrm>
            <a:off x="5157495" y="2312988"/>
            <a:ext cx="15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92D050"/>
                </a:solidFill>
              </a:rPr>
              <a:t>Magnificient 7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3D888574-227A-E5CE-D46B-8B5C61AA6EFE}"/>
              </a:ext>
            </a:extLst>
          </p:cNvPr>
          <p:cNvSpPr txBox="1"/>
          <p:nvPr/>
        </p:nvSpPr>
        <p:spPr>
          <a:xfrm>
            <a:off x="6360693" y="3014108"/>
            <a:ext cx="1375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41D0DF"/>
                </a:solidFill>
              </a:rPr>
              <a:t>NYSE FANG+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1F62153F-8C27-9549-2A44-27C9E794A920}"/>
              </a:ext>
            </a:extLst>
          </p:cNvPr>
          <p:cNvSpPr txBox="1"/>
          <p:nvPr/>
        </p:nvSpPr>
        <p:spPr>
          <a:xfrm>
            <a:off x="5936458" y="3946545"/>
            <a:ext cx="2391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/>
              <a:t>NASDASQ COMPOSITE 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6B9861ED-1F31-BD32-F0E5-7AEA998EC749}"/>
              </a:ext>
            </a:extLst>
          </p:cNvPr>
          <p:cNvSpPr txBox="1"/>
          <p:nvPr/>
        </p:nvSpPr>
        <p:spPr>
          <a:xfrm>
            <a:off x="6715422" y="4593193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00B0F0"/>
                </a:solidFill>
              </a:rPr>
              <a:t>S&amp;P 500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1FF614E2-93DD-3CDC-9B35-3681B7EECED9}"/>
              </a:ext>
            </a:extLst>
          </p:cNvPr>
          <p:cNvSpPr txBox="1"/>
          <p:nvPr/>
        </p:nvSpPr>
        <p:spPr>
          <a:xfrm>
            <a:off x="2567376" y="5447784"/>
            <a:ext cx="1316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chemeClr val="bg1">
                    <a:lumMod val="50000"/>
                  </a:schemeClr>
                </a:solidFill>
              </a:rPr>
              <a:t>MSCI </a:t>
            </a:r>
            <a:r>
              <a:rPr lang="sk-SK" b="1" dirty="0" err="1">
                <a:solidFill>
                  <a:schemeClr val="bg1">
                    <a:lumMod val="50000"/>
                  </a:schemeClr>
                </a:solidFill>
              </a:rPr>
              <a:t>World</a:t>
            </a:r>
            <a:endParaRPr lang="sk-SK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60997639-5EEE-6B95-7330-C6535CD8184D}"/>
              </a:ext>
            </a:extLst>
          </p:cNvPr>
          <p:cNvSpPr txBox="1"/>
          <p:nvPr/>
        </p:nvSpPr>
        <p:spPr>
          <a:xfrm>
            <a:off x="4167609" y="5558045"/>
            <a:ext cx="9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MSCI AC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2397179E-A19A-597B-11AF-E66DEFBE4E40}"/>
              </a:ext>
            </a:extLst>
          </p:cNvPr>
          <p:cNvSpPr txBox="1"/>
          <p:nvPr/>
        </p:nvSpPr>
        <p:spPr>
          <a:xfrm>
            <a:off x="8293580" y="5580102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7030A0"/>
                </a:solidFill>
              </a:rPr>
              <a:t>MSCI EM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7458359F-66A1-1C68-98C6-52BEFD494D0F}"/>
              </a:ext>
            </a:extLst>
          </p:cNvPr>
          <p:cNvSpPr txBox="1"/>
          <p:nvPr/>
        </p:nvSpPr>
        <p:spPr>
          <a:xfrm>
            <a:off x="5758765" y="5580102"/>
            <a:ext cx="120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STOXX 600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1C362F94-02CD-E356-37DD-F3D3C09BA179}"/>
              </a:ext>
            </a:extLst>
          </p:cNvPr>
          <p:cNvSpPr txBox="1"/>
          <p:nvPr/>
        </p:nvSpPr>
        <p:spPr>
          <a:xfrm>
            <a:off x="9311954" y="5303103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002060"/>
                </a:solidFill>
              </a:rPr>
              <a:t>S&amp;P 500 EW</a:t>
            </a:r>
          </a:p>
          <a:p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D26F10CE-9CDD-4029-1A88-C2A5FB3842B3}"/>
              </a:ext>
            </a:extLst>
          </p:cNvPr>
          <p:cNvSpPr txBox="1"/>
          <p:nvPr/>
        </p:nvSpPr>
        <p:spPr>
          <a:xfrm>
            <a:off x="272469" y="5580102"/>
            <a:ext cx="184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31/12/2022 BÁZA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D03641B8-C866-8A57-09CA-9380D0E99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lokTextu 14">
            <a:extLst>
              <a:ext uri="{FF2B5EF4-FFF2-40B4-BE49-F238E27FC236}">
                <a16:creationId xmlns:a16="http://schemas.microsoft.com/office/drawing/2014/main" id="{916DDCE5-548D-921A-702A-E2F59BD71F99}"/>
              </a:ext>
            </a:extLst>
          </p:cNvPr>
          <p:cNvSpPr txBox="1"/>
          <p:nvPr/>
        </p:nvSpPr>
        <p:spPr>
          <a:xfrm>
            <a:off x="8423169" y="6421992"/>
            <a:ext cx="2975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Zdroj: J&amp;T BANKA, Bloomberg</a:t>
            </a:r>
          </a:p>
        </p:txBody>
      </p:sp>
    </p:spTree>
    <p:extLst>
      <p:ext uri="{BB962C8B-B14F-4D97-AF65-F5344CB8AC3E}">
        <p14:creationId xmlns:p14="http://schemas.microsoft.com/office/powerpoint/2010/main" val="25153545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1DCA86-3CDB-BE9C-3E22-BDFA0ADFB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67" y="135256"/>
            <a:ext cx="10515600" cy="768350"/>
          </a:xfrm>
        </p:spPr>
        <p:txBody>
          <a:bodyPr>
            <a:normAutofit/>
          </a:bodyPr>
          <a:lstStyle/>
          <a:p>
            <a:r>
              <a:rPr lang="sk-SK" sz="3800" b="1" dirty="0">
                <a:solidFill>
                  <a:schemeClr val="bg1">
                    <a:lumMod val="50000"/>
                  </a:schemeClr>
                </a:solidFill>
              </a:rPr>
              <a:t>DLHOPISOVÉ TRHY 2023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C9AD90C-3170-B780-C384-CCAA843A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476"/>
            <a:ext cx="10515600" cy="5043487"/>
          </a:xfrm>
        </p:spPr>
        <p:txBody>
          <a:bodyPr>
            <a:normAutofit/>
          </a:bodyPr>
          <a:lstStyle/>
          <a:p>
            <a:r>
              <a:rPr lang="sk-SK" sz="2500" dirty="0"/>
              <a:t>„</a:t>
            </a:r>
            <a:r>
              <a:rPr lang="sk-SK" sz="2500" dirty="0" err="1"/>
              <a:t>higher</a:t>
            </a:r>
            <a:r>
              <a:rPr lang="sk-SK" sz="2500" dirty="0"/>
              <a:t> </a:t>
            </a:r>
            <a:r>
              <a:rPr lang="sk-SK" sz="2500" dirty="0" err="1"/>
              <a:t>for</a:t>
            </a:r>
            <a:r>
              <a:rPr lang="sk-SK" sz="2500" dirty="0"/>
              <a:t> </a:t>
            </a:r>
            <a:r>
              <a:rPr lang="sk-SK" sz="2500" dirty="0" err="1"/>
              <a:t>longer</a:t>
            </a:r>
            <a:r>
              <a:rPr lang="sk-SK" sz="2500" dirty="0"/>
              <a:t> + vyššia term </a:t>
            </a:r>
            <a:r>
              <a:rPr lang="sk-SK" sz="2500" dirty="0" err="1"/>
              <a:t>premium</a:t>
            </a:r>
            <a:r>
              <a:rPr lang="sk-SK" sz="2500" dirty="0"/>
              <a:t> od leta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FE1679F-E71C-CAE8-7F96-D8DDDD264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93" y="1728788"/>
            <a:ext cx="9929813" cy="50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AE0E67D7-1180-8209-BFFE-52194EAD9180}"/>
              </a:ext>
            </a:extLst>
          </p:cNvPr>
          <p:cNvSpPr txBox="1"/>
          <p:nvPr/>
        </p:nvSpPr>
        <p:spPr>
          <a:xfrm>
            <a:off x="8749449" y="2076450"/>
            <a:ext cx="94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C5785C"/>
                </a:solidFill>
              </a:rPr>
              <a:t>Euro HY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294D3A1C-0CBA-FA63-D090-9D8C32E8E8DF}"/>
              </a:ext>
            </a:extLst>
          </p:cNvPr>
          <p:cNvSpPr txBox="1"/>
          <p:nvPr/>
        </p:nvSpPr>
        <p:spPr>
          <a:xfrm>
            <a:off x="7949197" y="28144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US HY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04F53F44-95B4-C39D-A571-46DEEFF77381}"/>
              </a:ext>
            </a:extLst>
          </p:cNvPr>
          <p:cNvSpPr txBox="1"/>
          <p:nvPr/>
        </p:nvSpPr>
        <p:spPr>
          <a:xfrm>
            <a:off x="6527013" y="3304937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92D050"/>
                </a:solidFill>
              </a:rPr>
              <a:t>US IG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53B6EBDA-13CD-BFDC-FC1D-02FBF5E78724}"/>
              </a:ext>
            </a:extLst>
          </p:cNvPr>
          <p:cNvSpPr txBox="1"/>
          <p:nvPr/>
        </p:nvSpPr>
        <p:spPr>
          <a:xfrm>
            <a:off x="9242513" y="3989426"/>
            <a:ext cx="88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chemeClr val="accent2">
                    <a:lumMod val="75000"/>
                  </a:schemeClr>
                </a:solidFill>
              </a:rPr>
              <a:t>Euro IG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4017EBEA-7C66-D590-BFEC-0CEAED0E119D}"/>
              </a:ext>
            </a:extLst>
          </p:cNvPr>
          <p:cNvSpPr txBox="1"/>
          <p:nvPr/>
        </p:nvSpPr>
        <p:spPr>
          <a:xfrm>
            <a:off x="7801850" y="5717736"/>
            <a:ext cx="1821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/>
              <a:t>Global </a:t>
            </a:r>
            <a:r>
              <a:rPr lang="sk-SK" b="1" dirty="0" err="1"/>
              <a:t>Aggregate</a:t>
            </a:r>
            <a:endParaRPr lang="sk-SK" b="1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2957E742-692D-CE1E-0A71-664CF34520F4}"/>
              </a:ext>
            </a:extLst>
          </p:cNvPr>
          <p:cNvSpPr txBox="1"/>
          <p:nvPr/>
        </p:nvSpPr>
        <p:spPr>
          <a:xfrm>
            <a:off x="8871598" y="4610454"/>
            <a:ext cx="1639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Euro </a:t>
            </a:r>
            <a:r>
              <a:rPr lang="sk-SK" b="1" dirty="0" err="1">
                <a:solidFill>
                  <a:srgbClr val="FF0000"/>
                </a:solidFill>
              </a:rPr>
              <a:t>Aggregate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1CFD897A-BB3C-238F-6BED-856D37A6A698}"/>
              </a:ext>
            </a:extLst>
          </p:cNvPr>
          <p:cNvSpPr txBox="1"/>
          <p:nvPr/>
        </p:nvSpPr>
        <p:spPr>
          <a:xfrm>
            <a:off x="6739566" y="4556284"/>
            <a:ext cx="1460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0070C0"/>
                </a:solidFill>
              </a:rPr>
              <a:t>US </a:t>
            </a:r>
            <a:r>
              <a:rPr lang="sk-SK" b="1" dirty="0" err="1">
                <a:solidFill>
                  <a:srgbClr val="0070C0"/>
                </a:solidFill>
              </a:rPr>
              <a:t>Aggregate</a:t>
            </a:r>
            <a:endParaRPr lang="sk-SK" b="1" dirty="0">
              <a:solidFill>
                <a:srgbClr val="0070C0"/>
              </a:solidFill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DAAF08FE-9B08-3E88-0986-E09D93F70CE8}"/>
              </a:ext>
            </a:extLst>
          </p:cNvPr>
          <p:cNvSpPr txBox="1"/>
          <p:nvPr/>
        </p:nvSpPr>
        <p:spPr>
          <a:xfrm>
            <a:off x="1016793" y="5533070"/>
            <a:ext cx="184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31/12/2022 BÁZA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B44EDA6F-07DA-9CAA-BE6A-CF6066EC1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2466D346-88EC-C0A2-BA7E-92062E18A17C}"/>
              </a:ext>
            </a:extLst>
          </p:cNvPr>
          <p:cNvSpPr txBox="1"/>
          <p:nvPr/>
        </p:nvSpPr>
        <p:spPr>
          <a:xfrm>
            <a:off x="3410594" y="5807631"/>
            <a:ext cx="2975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Zdroj: J&amp;T BANKA, Bloomberg</a:t>
            </a:r>
          </a:p>
        </p:txBody>
      </p:sp>
    </p:spTree>
    <p:extLst>
      <p:ext uri="{BB962C8B-B14F-4D97-AF65-F5344CB8AC3E}">
        <p14:creationId xmlns:p14="http://schemas.microsoft.com/office/powerpoint/2010/main" val="1522737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780E0D-A637-E34F-3A08-7D16E5B0F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196" y="103102"/>
            <a:ext cx="9008886" cy="810388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PREKVAPUJÚCA ODOLNOSŤ EKONOMÍK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1C7B1BC-2950-D749-81E2-C0B4EE1E3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196" y="932925"/>
            <a:ext cx="11975869" cy="2358778"/>
          </a:xfrm>
        </p:spPr>
        <p:txBody>
          <a:bodyPr>
            <a:normAutofit/>
          </a:bodyPr>
          <a:lstStyle/>
          <a:p>
            <a:r>
              <a:rPr lang="sk-SK" sz="2200" dirty="0"/>
              <a:t>Napriek výzvam najmä v podobe  (najmä) prísnejšej menovej politiky globálne HDP rastie solídne</a:t>
            </a:r>
          </a:p>
          <a:p>
            <a:endParaRPr lang="sk-SK" sz="2400" dirty="0"/>
          </a:p>
          <a:p>
            <a:endParaRPr lang="sk-SK" sz="2400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20F09D0-0D08-16C1-2CF1-2EA3210279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612396" y="3291703"/>
            <a:ext cx="22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RAST HDP medziročne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2404741" y="3203416"/>
            <a:ext cx="90691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500" b="1" dirty="0">
                <a:solidFill>
                  <a:srgbClr val="0070C0"/>
                </a:solidFill>
              </a:rPr>
              <a:t>- USA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47B748C5-4BFA-FADC-0E6F-37C3B82FBA0C}"/>
              </a:ext>
            </a:extLst>
          </p:cNvPr>
          <p:cNvSpPr txBox="1"/>
          <p:nvPr/>
        </p:nvSpPr>
        <p:spPr>
          <a:xfrm>
            <a:off x="5507279" y="1622323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RAST HDP </a:t>
            </a:r>
          </a:p>
        </p:txBody>
      </p:sp>
      <p:pic>
        <p:nvPicPr>
          <p:cNvPr id="13" name="Obrázok 12">
            <a:extLst>
              <a:ext uri="{FF2B5EF4-FFF2-40B4-BE49-F238E27FC236}">
                <a16:creationId xmlns:a16="http://schemas.microsoft.com/office/drawing/2014/main" id="{764538BC-A5BF-3968-1BD5-BC6A469B1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73" y="1578945"/>
            <a:ext cx="11449050" cy="5066344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8343588" y="5084161"/>
            <a:ext cx="159229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500" b="1" dirty="0">
                <a:solidFill>
                  <a:srgbClr val="92D050"/>
                </a:solidFill>
              </a:rPr>
              <a:t>- eurozóna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9002614" y="2944637"/>
            <a:ext cx="9332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500" b="1" dirty="0">
                <a:solidFill>
                  <a:srgbClr val="FF0000"/>
                </a:solidFill>
              </a:rPr>
              <a:t>- Čína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8527218" y="5919102"/>
            <a:ext cx="257609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500" b="1" dirty="0">
                <a:solidFill>
                  <a:schemeClr val="bg1"/>
                </a:solidFill>
              </a:rPr>
              <a:t>Zdroj: Bloomberg, J&amp;T BANKA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F3A27FD3-2CFB-176E-3101-A04398CECB8E}"/>
              </a:ext>
            </a:extLst>
          </p:cNvPr>
          <p:cNvSpPr txBox="1"/>
          <p:nvPr/>
        </p:nvSpPr>
        <p:spPr>
          <a:xfrm>
            <a:off x="8343588" y="3604783"/>
            <a:ext cx="90691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5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 USA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2756C9F2-869A-BD06-7102-E054A0860138}"/>
              </a:ext>
            </a:extLst>
          </p:cNvPr>
          <p:cNvSpPr txBox="1"/>
          <p:nvPr/>
        </p:nvSpPr>
        <p:spPr>
          <a:xfrm>
            <a:off x="10166466" y="192764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HDP y/y %</a:t>
            </a:r>
          </a:p>
        </p:txBody>
      </p:sp>
    </p:spTree>
    <p:extLst>
      <p:ext uri="{BB962C8B-B14F-4D97-AF65-F5344CB8AC3E}">
        <p14:creationId xmlns:p14="http://schemas.microsoft.com/office/powerpoint/2010/main" val="18684231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F7828B-530B-F3BB-6A1F-120C7D8E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16875"/>
            <a:ext cx="10515600" cy="801688"/>
          </a:xfrm>
        </p:spPr>
        <p:txBody>
          <a:bodyPr>
            <a:normAutofit/>
          </a:bodyPr>
          <a:lstStyle/>
          <a:p>
            <a:r>
              <a:rPr lang="sk-SK" sz="3800" b="1" dirty="0">
                <a:solidFill>
                  <a:schemeClr val="bg1">
                    <a:lumMod val="50000"/>
                  </a:schemeClr>
                </a:solidFill>
              </a:rPr>
              <a:t>KOMODITNÉ TRHY 2023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A5DF6A0-E40E-39CE-0BBD-A2F80DDB2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960538"/>
            <a:ext cx="10629900" cy="4652963"/>
          </a:xfrm>
        </p:spPr>
        <p:txBody>
          <a:bodyPr/>
          <a:lstStyle/>
          <a:p>
            <a:r>
              <a:rPr lang="sk-SK" sz="2500" dirty="0"/>
              <a:t>Plyn a elektrina s  výrazným poklesom</a:t>
            </a:r>
          </a:p>
          <a:p>
            <a:r>
              <a:rPr lang="sk-SK" sz="2500" dirty="0"/>
              <a:t>Zlato v pluse len pre Blízky východ</a:t>
            </a:r>
          </a:p>
          <a:p>
            <a:endParaRPr lang="sk-SK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C49B8F0-F4A9-E029-A787-771BF1E4D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838325"/>
            <a:ext cx="11068216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A42F8B9A-D07B-7021-5E6B-ECE78B4D4580}"/>
              </a:ext>
            </a:extLst>
          </p:cNvPr>
          <p:cNvSpPr txBox="1"/>
          <p:nvPr/>
        </p:nvSpPr>
        <p:spPr>
          <a:xfrm>
            <a:off x="8863285" y="5576641"/>
            <a:ext cx="1130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FFCE33"/>
                </a:solidFill>
              </a:rPr>
              <a:t>Plyn (TTF)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1EC1652-887F-9EC7-3E98-548901019B61}"/>
              </a:ext>
            </a:extLst>
          </p:cNvPr>
          <p:cNvSpPr txBox="1"/>
          <p:nvPr/>
        </p:nvSpPr>
        <p:spPr>
          <a:xfrm>
            <a:off x="7800975" y="4107419"/>
            <a:ext cx="2124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92D050"/>
                </a:solidFill>
              </a:rPr>
              <a:t>Elektrina (Nemecko)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C4463850-3F68-56C9-1EC6-855C3C0376D5}"/>
              </a:ext>
            </a:extLst>
          </p:cNvPr>
          <p:cNvSpPr txBox="1"/>
          <p:nvPr/>
        </p:nvSpPr>
        <p:spPr>
          <a:xfrm>
            <a:off x="6429374" y="2033639"/>
            <a:ext cx="664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FFC000"/>
                </a:solidFill>
              </a:rPr>
              <a:t>Zlato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14794348-7418-C4BB-6EB2-00F90658A588}"/>
              </a:ext>
            </a:extLst>
          </p:cNvPr>
          <p:cNvSpPr txBox="1"/>
          <p:nvPr/>
        </p:nvSpPr>
        <p:spPr>
          <a:xfrm>
            <a:off x="5218915" y="2452413"/>
            <a:ext cx="1542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>
                <a:solidFill>
                  <a:srgbClr val="41D0DF"/>
                </a:solidFill>
              </a:rPr>
              <a:t>Agrokomodity</a:t>
            </a:r>
            <a:endParaRPr lang="sk-SK" b="1" dirty="0">
              <a:solidFill>
                <a:srgbClr val="41D0DF"/>
              </a:solidFill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78C601C2-3430-E96C-134B-1D564EA6FBFC}"/>
              </a:ext>
            </a:extLst>
          </p:cNvPr>
          <p:cNvSpPr txBox="1"/>
          <p:nvPr/>
        </p:nvSpPr>
        <p:spPr>
          <a:xfrm>
            <a:off x="9303823" y="1942775"/>
            <a:ext cx="1243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/>
              <a:t>Ropa </a:t>
            </a:r>
            <a:r>
              <a:rPr lang="sk-SK" b="1" dirty="0" err="1"/>
              <a:t>brent</a:t>
            </a:r>
            <a:endParaRPr lang="sk-SK" b="1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0C4649B9-2F16-5E4E-017B-0DD4B296C05E}"/>
              </a:ext>
            </a:extLst>
          </p:cNvPr>
          <p:cNvSpPr txBox="1"/>
          <p:nvPr/>
        </p:nvSpPr>
        <p:spPr>
          <a:xfrm>
            <a:off x="8863285" y="3113154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C77BB5"/>
                </a:solidFill>
              </a:rPr>
              <a:t>Priemyselné kovy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632706AD-AAC2-373E-5F0A-CA4B6694EC38}"/>
              </a:ext>
            </a:extLst>
          </p:cNvPr>
          <p:cNvSpPr txBox="1"/>
          <p:nvPr/>
        </p:nvSpPr>
        <p:spPr>
          <a:xfrm>
            <a:off x="5997162" y="3504755"/>
            <a:ext cx="2199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0070C0"/>
                </a:solidFill>
              </a:rPr>
              <a:t>DB </a:t>
            </a:r>
            <a:r>
              <a:rPr lang="sk-SK" b="1" dirty="0" err="1">
                <a:solidFill>
                  <a:srgbClr val="0070C0"/>
                </a:solidFill>
              </a:rPr>
              <a:t>Commodity</a:t>
            </a:r>
            <a:r>
              <a:rPr lang="sk-SK" b="1" dirty="0">
                <a:solidFill>
                  <a:srgbClr val="0070C0"/>
                </a:solidFill>
              </a:rPr>
              <a:t> index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90691C1C-A118-CA5D-9047-A9C7A620392B}"/>
              </a:ext>
            </a:extLst>
          </p:cNvPr>
          <p:cNvSpPr txBox="1"/>
          <p:nvPr/>
        </p:nvSpPr>
        <p:spPr>
          <a:xfrm>
            <a:off x="3328716" y="3244334"/>
            <a:ext cx="9875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chemeClr val="accent1">
                    <a:lumMod val="50000"/>
                  </a:schemeClr>
                </a:solidFill>
              </a:rPr>
              <a:t>Energie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D339EE92-5B65-DA76-0C19-C9FB7A43049F}"/>
              </a:ext>
            </a:extLst>
          </p:cNvPr>
          <p:cNvSpPr txBox="1"/>
          <p:nvPr/>
        </p:nvSpPr>
        <p:spPr>
          <a:xfrm>
            <a:off x="838200" y="5756298"/>
            <a:ext cx="184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31/12/2022 BÁZA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7C1642-8D67-DF17-4246-A08D018AD6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BlokTextu 13">
            <a:extLst>
              <a:ext uri="{FF2B5EF4-FFF2-40B4-BE49-F238E27FC236}">
                <a16:creationId xmlns:a16="http://schemas.microsoft.com/office/drawing/2014/main" id="{98ABDEC0-B071-343B-A2E4-76B527CB9039}"/>
              </a:ext>
            </a:extLst>
          </p:cNvPr>
          <p:cNvSpPr txBox="1"/>
          <p:nvPr/>
        </p:nvSpPr>
        <p:spPr>
          <a:xfrm>
            <a:off x="8249791" y="5981880"/>
            <a:ext cx="2975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Zdroj: J&amp;T BANKA, Bloomberg</a:t>
            </a:r>
          </a:p>
        </p:txBody>
      </p:sp>
    </p:spTree>
    <p:extLst>
      <p:ext uri="{BB962C8B-B14F-4D97-AF65-F5344CB8AC3E}">
        <p14:creationId xmlns:p14="http://schemas.microsoft.com/office/powerpoint/2010/main" val="22434143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83CA19-760C-364E-0D8A-9A3BF1C48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03201"/>
            <a:ext cx="10515600" cy="768350"/>
          </a:xfrm>
        </p:spPr>
        <p:txBody>
          <a:bodyPr>
            <a:normAutofit/>
          </a:bodyPr>
          <a:lstStyle/>
          <a:p>
            <a:r>
              <a:rPr lang="sk-SK" sz="3800" b="1" dirty="0">
                <a:solidFill>
                  <a:schemeClr val="bg1">
                    <a:lumMod val="50000"/>
                  </a:schemeClr>
                </a:solidFill>
              </a:rPr>
              <a:t>ČO ČAKAŤ PO POSLEDNOM „HIKU“?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A916BD5-47AF-74B1-A8A6-2BD9587DE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71551"/>
            <a:ext cx="10515600" cy="4433888"/>
          </a:xfrm>
        </p:spPr>
        <p:txBody>
          <a:bodyPr>
            <a:normAutofit/>
          </a:bodyPr>
          <a:lstStyle/>
          <a:p>
            <a:r>
              <a:rPr lang="sk-SK" sz="2500" dirty="0"/>
              <a:t>V priemere rast akcií, cien dlhopisov, ropy, aj dolára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844BB8B-C252-B07D-E98D-7AB225DFB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082" y="1452561"/>
            <a:ext cx="6855925" cy="520223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197CC7F-ADE6-72CE-709E-9923EA6531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32C245B0-4CD9-5F6B-148B-0AE49D1D1084}"/>
              </a:ext>
            </a:extLst>
          </p:cNvPr>
          <p:cNvSpPr txBox="1"/>
          <p:nvPr/>
        </p:nvSpPr>
        <p:spPr>
          <a:xfrm>
            <a:off x="7171545" y="6285467"/>
            <a:ext cx="224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Zdroj: </a:t>
            </a:r>
            <a:r>
              <a:rPr lang="sk-SK" dirty="0" err="1"/>
              <a:t>Morgan</a:t>
            </a:r>
            <a:r>
              <a:rPr lang="sk-SK" dirty="0"/>
              <a:t> Stanley</a:t>
            </a:r>
          </a:p>
        </p:txBody>
      </p:sp>
    </p:spTree>
    <p:extLst>
      <p:ext uri="{BB962C8B-B14F-4D97-AF65-F5344CB8AC3E}">
        <p14:creationId xmlns:p14="http://schemas.microsoft.com/office/powerpoint/2010/main" val="9812866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D7BDF7-4E7C-6D0D-BFF0-1AF84443C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01" y="145762"/>
            <a:ext cx="11468100" cy="768350"/>
          </a:xfrm>
        </p:spPr>
        <p:txBody>
          <a:bodyPr>
            <a:normAutofit/>
          </a:bodyPr>
          <a:lstStyle/>
          <a:p>
            <a:r>
              <a:rPr lang="sk-SK" sz="3800" b="1" dirty="0">
                <a:solidFill>
                  <a:schemeClr val="bg1">
                    <a:lumMod val="50000"/>
                  </a:schemeClr>
                </a:solidFill>
              </a:rPr>
              <a:t>ZÁVISIEŤ BUDE NA POHYBE VÝNOSOVEJ KRIVKY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6732803-C8F7-2629-13CD-AEB9BBF4D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F2D6642-6BD3-CB72-52D5-D06996B9C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28725"/>
            <a:ext cx="10983902" cy="533241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5C12140-8A16-365F-9A1B-8394704E24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1025332" y="14815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A3796358-F301-1ED0-B6B9-108C9E8636F7}"/>
              </a:ext>
            </a:extLst>
          </p:cNvPr>
          <p:cNvSpPr txBox="1"/>
          <p:nvPr/>
        </p:nvSpPr>
        <p:spPr>
          <a:xfrm>
            <a:off x="9256738" y="6383893"/>
            <a:ext cx="224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Zdroj: </a:t>
            </a:r>
            <a:r>
              <a:rPr lang="sk-SK" dirty="0" err="1"/>
              <a:t>Morgan</a:t>
            </a:r>
            <a:r>
              <a:rPr lang="sk-SK" dirty="0"/>
              <a:t> Stanley</a:t>
            </a:r>
          </a:p>
        </p:txBody>
      </p:sp>
    </p:spTree>
    <p:extLst>
      <p:ext uri="{BB962C8B-B14F-4D97-AF65-F5344CB8AC3E}">
        <p14:creationId xmlns:p14="http://schemas.microsoft.com/office/powerpoint/2010/main" val="20099473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382B2C-A4B7-729D-F2AA-36EDB7583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5" y="111522"/>
            <a:ext cx="11458575" cy="962422"/>
          </a:xfrm>
        </p:spPr>
        <p:txBody>
          <a:bodyPr>
            <a:normAutofit/>
          </a:bodyPr>
          <a:lstStyle/>
          <a:p>
            <a:r>
              <a:rPr lang="sk-SK" sz="3800" b="1" dirty="0">
                <a:solidFill>
                  <a:schemeClr val="bg1">
                    <a:lumMod val="50000"/>
                  </a:schemeClr>
                </a:solidFill>
              </a:rPr>
              <a:t>DO ÚVAHY JE POTREBNÉ ZOBRAŤ AJ VALUÁCIE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BBC920D-A477-8FB7-74AA-7A02A7952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3943"/>
            <a:ext cx="10515600" cy="4710113"/>
          </a:xfrm>
        </p:spPr>
        <p:txBody>
          <a:bodyPr>
            <a:normAutofit/>
          </a:bodyPr>
          <a:lstStyle/>
          <a:p>
            <a:r>
              <a:rPr lang="sk-SK" sz="2500" dirty="0" err="1"/>
              <a:t>Wall</a:t>
            </a:r>
            <a:r>
              <a:rPr lang="sk-SK" sz="2500" dirty="0"/>
              <a:t> </a:t>
            </a:r>
            <a:r>
              <a:rPr lang="sk-SK" sz="2500" dirty="0" err="1"/>
              <a:t>Street</a:t>
            </a:r>
            <a:r>
              <a:rPr lang="sk-SK" sz="2500" dirty="0"/>
              <a:t> s bohatým ocenením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6303945-0EE8-2D35-6B02-084285BAB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88" y="1604356"/>
            <a:ext cx="5705475" cy="5142122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7C715F8-A6B1-3B9E-40C3-9E7DECDAB7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997276" y="174040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57D42601-6250-C9F2-FF41-415058FB16CF}"/>
              </a:ext>
            </a:extLst>
          </p:cNvPr>
          <p:cNvSpPr txBox="1"/>
          <p:nvPr/>
        </p:nvSpPr>
        <p:spPr>
          <a:xfrm>
            <a:off x="8841102" y="6314468"/>
            <a:ext cx="224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Zdroj: </a:t>
            </a:r>
            <a:r>
              <a:rPr lang="sk-SK" dirty="0" err="1"/>
              <a:t>Morgan</a:t>
            </a:r>
            <a:r>
              <a:rPr lang="sk-SK" dirty="0"/>
              <a:t> Stanley</a:t>
            </a:r>
          </a:p>
        </p:txBody>
      </p:sp>
    </p:spTree>
    <p:extLst>
      <p:ext uri="{BB962C8B-B14F-4D97-AF65-F5344CB8AC3E}">
        <p14:creationId xmlns:p14="http://schemas.microsoft.com/office/powerpoint/2010/main" val="35338349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AFE11A-7119-AF06-CB8A-8F90AF139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203200"/>
            <a:ext cx="10515600" cy="777875"/>
          </a:xfrm>
        </p:spPr>
        <p:txBody>
          <a:bodyPr>
            <a:normAutofit/>
          </a:bodyPr>
          <a:lstStyle/>
          <a:p>
            <a:r>
              <a:rPr lang="sk-SK" sz="3800" b="1" dirty="0">
                <a:solidFill>
                  <a:schemeClr val="bg1">
                    <a:lumMod val="50000"/>
                  </a:schemeClr>
                </a:solidFill>
              </a:rPr>
              <a:t>WALL STREET STÁLE BOHATO OCENENÁ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A9C4C71-CFBC-1B01-7981-0D7725175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8293"/>
            <a:ext cx="10515600" cy="4662488"/>
          </a:xfrm>
        </p:spPr>
        <p:txBody>
          <a:bodyPr>
            <a:normAutofit/>
          </a:bodyPr>
          <a:lstStyle/>
          <a:p>
            <a:r>
              <a:rPr lang="sk-SK" sz="2500" dirty="0"/>
              <a:t>Väčší potenciál mimo USA (alebo aspoň mimo Magnificient 7)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127CDA31-4828-35E3-D534-2E5377898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758950"/>
            <a:ext cx="7229475" cy="4822825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79F0D8D-C525-C7AE-4545-C2F960617F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0263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FDCF6-F24D-0DE8-964A-28F7FA44C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575"/>
            <a:ext cx="10515600" cy="720725"/>
          </a:xfrm>
        </p:spPr>
        <p:txBody>
          <a:bodyPr>
            <a:normAutofit/>
          </a:bodyPr>
          <a:lstStyle/>
          <a:p>
            <a:r>
              <a:rPr lang="sk-SK" sz="3800" b="1" dirty="0">
                <a:solidFill>
                  <a:schemeClr val="bg1">
                    <a:lumMod val="50000"/>
                  </a:schemeClr>
                </a:solidFill>
              </a:rPr>
              <a:t>NA VÝNOSOVEJ KRIVKE ZÁLEŽÍ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4DCBD5C-811C-A586-9A19-4B5D8B489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10515600" cy="4595813"/>
          </a:xfrm>
        </p:spPr>
        <p:txBody>
          <a:bodyPr>
            <a:normAutofit/>
          </a:bodyPr>
          <a:lstStyle/>
          <a:p>
            <a:r>
              <a:rPr lang="sk-SK" sz="2500" dirty="0"/>
              <a:t>Pri inverzii (súčasný prípad) slabý priestor pre odraz akcií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1A0D7A9-95E7-F08F-0CF0-74F55EDF1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1479665"/>
            <a:ext cx="8568989" cy="4679835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2CF8C63-A658-D979-8CF8-B12EE1111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8B66735E-154A-DE44-1630-020DCB5FAA84}"/>
              </a:ext>
            </a:extLst>
          </p:cNvPr>
          <p:cNvSpPr txBox="1"/>
          <p:nvPr/>
        </p:nvSpPr>
        <p:spPr>
          <a:xfrm>
            <a:off x="8267524" y="6279233"/>
            <a:ext cx="224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Zdroj: </a:t>
            </a:r>
            <a:r>
              <a:rPr lang="sk-SK" dirty="0" err="1"/>
              <a:t>Morgan</a:t>
            </a:r>
            <a:r>
              <a:rPr lang="sk-SK" dirty="0"/>
              <a:t> Stanley</a:t>
            </a:r>
          </a:p>
        </p:txBody>
      </p:sp>
    </p:spTree>
    <p:extLst>
      <p:ext uri="{BB962C8B-B14F-4D97-AF65-F5344CB8AC3E}">
        <p14:creationId xmlns:p14="http://schemas.microsoft.com/office/powerpoint/2010/main" val="2575180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50B8F7-A87B-E5AF-FD1B-E68AA42F4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626"/>
            <a:ext cx="10515600" cy="709711"/>
          </a:xfrm>
        </p:spPr>
        <p:txBody>
          <a:bodyPr>
            <a:normAutofit/>
          </a:bodyPr>
          <a:lstStyle/>
          <a:p>
            <a:r>
              <a:rPr lang="sk-SK" sz="3800" b="1" dirty="0">
                <a:solidFill>
                  <a:schemeClr val="bg1">
                    <a:lumMod val="50000"/>
                  </a:schemeClr>
                </a:solidFill>
              </a:rPr>
              <a:t>AKCIOVÉ TRHY ODPOJENÉ OD BILANCIÍ CB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6ED6755-A6A6-B828-666E-CFA7C44B7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2031"/>
            <a:ext cx="10515600" cy="4700588"/>
          </a:xfrm>
        </p:spPr>
        <p:txBody>
          <a:bodyPr>
            <a:normAutofit/>
          </a:bodyPr>
          <a:lstStyle/>
          <a:p>
            <a:r>
              <a:rPr lang="sk-SK" sz="2500" dirty="0"/>
              <a:t>Umelá inteligencia ich drží na vyšších úrovniach</a:t>
            </a:r>
          </a:p>
        </p:txBody>
      </p:sp>
      <p:pic>
        <p:nvPicPr>
          <p:cNvPr id="4" name="Obrázok 3" descr="Obrázok">
            <a:extLst>
              <a:ext uri="{FF2B5EF4-FFF2-40B4-BE49-F238E27FC236}">
                <a16:creationId xmlns:a16="http://schemas.microsoft.com/office/drawing/2014/main" id="{DF612DDB-A356-E787-7700-98E8965D7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341" y="1706880"/>
            <a:ext cx="8343353" cy="4837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144C0EB-D756-FB63-BA70-556AE37B1F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0847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08AF18-AEC3-519D-317D-54DA3F44B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" y="185202"/>
            <a:ext cx="11344275" cy="819945"/>
          </a:xfrm>
        </p:spPr>
        <p:txBody>
          <a:bodyPr>
            <a:normAutofit/>
          </a:bodyPr>
          <a:lstStyle/>
          <a:p>
            <a:r>
              <a:rPr lang="sk-SK" sz="3800" b="1" dirty="0">
                <a:solidFill>
                  <a:schemeClr val="bg1">
                    <a:lumMod val="50000"/>
                  </a:schemeClr>
                </a:solidFill>
              </a:rPr>
              <a:t>VALUÁCIE S&amp;P 500 SÍCE POD 10- ROČNÝM PRIEMEROM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22C6110-935D-5CC3-1348-5ADD4DDED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09650"/>
            <a:ext cx="10515600" cy="5024438"/>
          </a:xfrm>
        </p:spPr>
        <p:txBody>
          <a:bodyPr>
            <a:normAutofit/>
          </a:bodyPr>
          <a:lstStyle/>
          <a:p>
            <a:r>
              <a:rPr lang="sk-SK" sz="2500" dirty="0"/>
              <a:t>No stále bohaté</a:t>
            </a:r>
          </a:p>
        </p:txBody>
      </p:sp>
      <p:pic>
        <p:nvPicPr>
          <p:cNvPr id="4" name="Obrázok 3" descr="Obrázok">
            <a:extLst>
              <a:ext uri="{FF2B5EF4-FFF2-40B4-BE49-F238E27FC236}">
                <a16:creationId xmlns:a16="http://schemas.microsoft.com/office/drawing/2014/main" id="{8BF604FE-D0E3-B055-DCCA-A60792B06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571625"/>
            <a:ext cx="9944100" cy="509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364CFCC-9767-E058-FC88-205E2194BD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0698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474F39-2CE1-2C37-7092-664E0CCCF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429" y="144464"/>
            <a:ext cx="10515600" cy="1181099"/>
          </a:xfrm>
        </p:spPr>
        <p:txBody>
          <a:bodyPr>
            <a:normAutofit/>
          </a:bodyPr>
          <a:lstStyle/>
          <a:p>
            <a:r>
              <a:rPr lang="sk-SK" sz="3800" b="1" dirty="0">
                <a:solidFill>
                  <a:schemeClr val="bg1">
                    <a:lumMod val="50000"/>
                  </a:schemeClr>
                </a:solidFill>
              </a:rPr>
              <a:t>ODPOJENOSŤ OCENENIA WALL STREET </a:t>
            </a:r>
            <a:br>
              <a:rPr lang="sk-SK" sz="38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sk-SK" sz="3800" b="1" dirty="0">
                <a:solidFill>
                  <a:schemeClr val="bg1">
                    <a:lumMod val="50000"/>
                  </a:schemeClr>
                </a:solidFill>
              </a:rPr>
              <a:t>OD REÁLNYCH ÚROKOVÝCH SADZIEB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E2F449E-F186-160C-740B-20052FEAD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265" y="1471517"/>
            <a:ext cx="10515600" cy="4351338"/>
          </a:xfrm>
        </p:spPr>
        <p:txBody>
          <a:bodyPr>
            <a:normAutofit/>
          </a:bodyPr>
          <a:lstStyle/>
          <a:p>
            <a:r>
              <a:rPr lang="sk-SK" sz="2500" dirty="0"/>
              <a:t>Vplyv AI</a:t>
            </a:r>
          </a:p>
          <a:p>
            <a:r>
              <a:rPr lang="sk-SK" sz="2500" dirty="0"/>
              <a:t>Mal by sa obchodovať na nižších úrovniach</a:t>
            </a:r>
          </a:p>
        </p:txBody>
      </p:sp>
      <p:pic>
        <p:nvPicPr>
          <p:cNvPr id="4" name="Obrázok 3" descr="No alt text provided for this image">
            <a:extLst>
              <a:ext uri="{FF2B5EF4-FFF2-40B4-BE49-F238E27FC236}">
                <a16:creationId xmlns:a16="http://schemas.microsoft.com/office/drawing/2014/main" id="{E6B1B05B-E32D-A6B2-6427-D2F48A51E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147" y="2419004"/>
            <a:ext cx="6299835" cy="405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2BECB54-2A84-220D-1CE0-10E126FD7B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0735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57ECB1-FF31-EB4B-356F-30B4B41C6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350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ODPOJENOSŤ OCENENIA WALL STREET (2)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01FF0B0-80DC-296F-B960-25DFFA91A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0" y="1194504"/>
            <a:ext cx="10515600" cy="5043487"/>
          </a:xfrm>
        </p:spPr>
        <p:txBody>
          <a:bodyPr>
            <a:normAutofit/>
          </a:bodyPr>
          <a:lstStyle/>
          <a:p>
            <a:r>
              <a:rPr lang="sk-SK" sz="2500" dirty="0"/>
              <a:t>Aj bez Magnificient 7 by mali byť </a:t>
            </a:r>
            <a:r>
              <a:rPr lang="sk-SK" sz="2500" dirty="0" err="1"/>
              <a:t>valuácie</a:t>
            </a:r>
            <a:r>
              <a:rPr lang="sk-SK" sz="2500" dirty="0"/>
              <a:t> teoreticky nižšie</a:t>
            </a:r>
          </a:p>
        </p:txBody>
      </p:sp>
      <p:pic>
        <p:nvPicPr>
          <p:cNvPr id="6146" name="Picture 2" descr="Obrázok">
            <a:extLst>
              <a:ext uri="{FF2B5EF4-FFF2-40B4-BE49-F238E27FC236}">
                <a16:creationId xmlns:a16="http://schemas.microsoft.com/office/drawing/2014/main" id="{CA4FD7DB-A04E-5E45-4DBD-E3281FACC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737" y="1888858"/>
            <a:ext cx="5819775" cy="466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4D71AE1-3E63-AB84-C967-14DC92A5F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83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2B19E0-34CC-D64D-E886-93D641A90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640"/>
            <a:ext cx="10515600" cy="749572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REALITA ÚROKOVÝCH SADZIEB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7183D5A-0388-E229-24BA-D64DE2A99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011" y="1174462"/>
            <a:ext cx="10515600" cy="4351338"/>
          </a:xfrm>
        </p:spPr>
        <p:txBody>
          <a:bodyPr>
            <a:normAutofit/>
          </a:bodyPr>
          <a:lstStyle/>
          <a:p>
            <a:r>
              <a:rPr lang="sk-SK" sz="2500" dirty="0"/>
              <a:t>Kde problém bol najmä rekordné tempo ich rastu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E3B79C3-4D4D-6CC2-3A4B-90D0C63F3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27" y="2013284"/>
            <a:ext cx="5257800" cy="4679253"/>
          </a:xfrm>
          <a:prstGeom prst="rect">
            <a:avLst/>
          </a:prstGeom>
        </p:spPr>
      </p:pic>
      <p:pic>
        <p:nvPicPr>
          <p:cNvPr id="6" name="Picture 2" descr="Obrázok">
            <a:extLst>
              <a:ext uri="{FF2B5EF4-FFF2-40B4-BE49-F238E27FC236}">
                <a16:creationId xmlns:a16="http://schemas.microsoft.com/office/drawing/2014/main" id="{87BA7ED7-EBAE-F283-5F28-786E798A1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675" y="2229394"/>
            <a:ext cx="5429250" cy="426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26A1AB7-AF31-F51F-027B-FF3389355B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248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7B4E49-8BF9-D009-C812-3CDCCEED3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2625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A KEĎ PRÍDE VYTRIEZVENIE OKOLO AI?	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5AE1295-85CB-57E6-3446-C6C4D41B8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27" y="1372572"/>
            <a:ext cx="10515600" cy="4351338"/>
          </a:xfrm>
        </p:spPr>
        <p:txBody>
          <a:bodyPr>
            <a:normAutofit/>
          </a:bodyPr>
          <a:lstStyle/>
          <a:p>
            <a:r>
              <a:rPr lang="sk-SK" sz="2500" dirty="0"/>
              <a:t>Prichádza už?</a:t>
            </a:r>
          </a:p>
        </p:txBody>
      </p:sp>
      <p:pic>
        <p:nvPicPr>
          <p:cNvPr id="4" name="Obrázok 3" descr="Obrázok">
            <a:extLst>
              <a:ext uri="{FF2B5EF4-FFF2-40B4-BE49-F238E27FC236}">
                <a16:creationId xmlns:a16="http://schemas.microsoft.com/office/drawing/2014/main" id="{6E6701A2-D83C-FC63-5682-FCD8937EA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1981200"/>
            <a:ext cx="5572124" cy="4414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Obrázok">
            <a:extLst>
              <a:ext uri="{FF2B5EF4-FFF2-40B4-BE49-F238E27FC236}">
                <a16:creationId xmlns:a16="http://schemas.microsoft.com/office/drawing/2014/main" id="{8A0E71DD-E0F8-2661-E22D-FEA60FBF1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4" y="1981200"/>
            <a:ext cx="5331143" cy="4374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4DD3956-203C-F81C-8C51-B3E8422292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6424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BE673C-3597-C268-20F4-D23DE4D9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MEAN REVERSION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805D3F9-34E6-2889-80B6-D8A519680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0" y="1171987"/>
            <a:ext cx="11625943" cy="4583883"/>
          </a:xfrm>
        </p:spPr>
        <p:txBody>
          <a:bodyPr>
            <a:normAutofit/>
          </a:bodyPr>
          <a:lstStyle/>
          <a:p>
            <a:r>
              <a:rPr lang="sk-SK" sz="2500" dirty="0"/>
              <a:t>Hoci ziskovo môže Big </a:t>
            </a:r>
            <a:r>
              <a:rPr lang="sk-SK" sz="2500" dirty="0" err="1"/>
              <a:t>Tech</a:t>
            </a:r>
            <a:r>
              <a:rPr lang="sk-SK" sz="2500" dirty="0"/>
              <a:t> solídne rásť, kurzy akcií nemusia toľko reagovať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7BF6BA6-67A4-2F46-1C2A-3DEE2A73F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brázok">
            <a:extLst>
              <a:ext uri="{FF2B5EF4-FFF2-40B4-BE49-F238E27FC236}">
                <a16:creationId xmlns:a16="http://schemas.microsoft.com/office/drawing/2014/main" id="{1A10E2B8-C5BB-C9D1-E881-EEABC258B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1830145"/>
            <a:ext cx="9202737" cy="473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7268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E97763-826E-16A6-2030-94E05F1F1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8122"/>
            <a:ext cx="11134725" cy="715962"/>
          </a:xfrm>
        </p:spPr>
        <p:txBody>
          <a:bodyPr>
            <a:noAutofit/>
          </a:bodyPr>
          <a:lstStyle/>
          <a:p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OPTIMISTICKÉ OČAKÁVANIE RASTU ZISKOV S&amp;P 500</a:t>
            </a:r>
            <a:br>
              <a:rPr lang="sk-SK" sz="4000" b="1" dirty="0">
                <a:solidFill>
                  <a:schemeClr val="bg1">
                    <a:lumMod val="50000"/>
                  </a:schemeClr>
                </a:solidFill>
              </a:rPr>
            </a:br>
            <a:endParaRPr lang="sk-SK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3D63B46-FB79-0860-1B97-1B061BF18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50" y="976313"/>
            <a:ext cx="11258550" cy="4351338"/>
          </a:xfrm>
        </p:spPr>
        <p:txBody>
          <a:bodyPr>
            <a:normAutofit/>
          </a:bodyPr>
          <a:lstStyle/>
          <a:p>
            <a:r>
              <a:rPr lang="sk-SK" sz="2500" dirty="0"/>
              <a:t>Ak sa naplní  (+12% y/y 2024 &amp; 2025) súčasné </a:t>
            </a:r>
            <a:r>
              <a:rPr lang="sk-SK" sz="2500" dirty="0" err="1"/>
              <a:t>valuácie</a:t>
            </a:r>
            <a:r>
              <a:rPr lang="sk-SK" sz="2500" dirty="0"/>
              <a:t> by mohli mať šancu udržať sa</a:t>
            </a:r>
          </a:p>
        </p:txBody>
      </p:sp>
      <p:pic>
        <p:nvPicPr>
          <p:cNvPr id="4" name="Obrázok 3" descr="Obrázok">
            <a:extLst>
              <a:ext uri="{FF2B5EF4-FFF2-40B4-BE49-F238E27FC236}">
                <a16:creationId xmlns:a16="http://schemas.microsoft.com/office/drawing/2014/main" id="{F20A2085-D5EF-3279-68E2-3175DAD7A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669" y="1530349"/>
            <a:ext cx="8911244" cy="5265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5F22DCB-07F4-7CAE-A49C-2F2C559B18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818091" y="260351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0399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1D8E2-0FFC-4318-EC18-8B0C169C7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851"/>
            <a:ext cx="10515600" cy="711200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RAST VALUÁCII PREDBIEHA ODRAZ ZISKOV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1FBD365-5279-D9F2-D4D6-D89E9267F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193" y="1001618"/>
            <a:ext cx="11373196" cy="4351338"/>
          </a:xfrm>
        </p:spPr>
        <p:txBody>
          <a:bodyPr>
            <a:normAutofit/>
          </a:bodyPr>
          <a:lstStyle/>
          <a:p>
            <a:r>
              <a:rPr lang="sk-SK" sz="2500" dirty="0"/>
              <a:t>„</a:t>
            </a:r>
            <a:r>
              <a:rPr lang="sk-SK" sz="2500" dirty="0" err="1"/>
              <a:t>zašpinenosť</a:t>
            </a:r>
            <a:r>
              <a:rPr lang="sk-SK" sz="2500" dirty="0"/>
              <a:t>“ </a:t>
            </a:r>
            <a:r>
              <a:rPr lang="sk-SK" sz="2500" dirty="0" err="1"/>
              <a:t>valuácii</a:t>
            </a:r>
            <a:r>
              <a:rPr lang="sk-SK" sz="2500" dirty="0"/>
              <a:t> pre Magnificient 7</a:t>
            </a:r>
          </a:p>
          <a:p>
            <a:r>
              <a:rPr lang="sk-SK" sz="2500" dirty="0"/>
              <a:t>Klesajúca </a:t>
            </a:r>
            <a:r>
              <a:rPr lang="sk-SK" sz="2500" dirty="0" err="1"/>
              <a:t>pricing</a:t>
            </a:r>
            <a:r>
              <a:rPr lang="sk-SK" sz="2500" dirty="0"/>
              <a:t> </a:t>
            </a:r>
            <a:r>
              <a:rPr lang="sk-SK" sz="2500" dirty="0" err="1"/>
              <a:t>power</a:t>
            </a:r>
            <a:r>
              <a:rPr lang="sk-SK" sz="2500" dirty="0"/>
              <a:t> firiem, vyčerpané </a:t>
            </a:r>
            <a:r>
              <a:rPr lang="sk-SK" sz="2500" dirty="0" err="1"/>
              <a:t>kovidové</a:t>
            </a:r>
            <a:r>
              <a:rPr lang="sk-SK" sz="2500" dirty="0"/>
              <a:t> úspory domácností</a:t>
            </a:r>
          </a:p>
        </p:txBody>
      </p:sp>
      <p:pic>
        <p:nvPicPr>
          <p:cNvPr id="9218" name="Picture 2" descr="Obrázok">
            <a:extLst>
              <a:ext uri="{FF2B5EF4-FFF2-40B4-BE49-F238E27FC236}">
                <a16:creationId xmlns:a16="http://schemas.microsoft.com/office/drawing/2014/main" id="{E75A37BB-E9C3-BCE5-E122-4037E7A34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8305"/>
            <a:ext cx="10448925" cy="470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494A03E-85B9-17AF-1DCB-F21C6C1B3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3608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750931-DAF3-DD93-A392-CC5505731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1"/>
            <a:ext cx="10515600" cy="825500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ZÁPORNÁ EQUITY RISK PREMIA S&amp;P 500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4706326-5531-EDFB-2394-05BE7DA68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1"/>
            <a:ext cx="10515600" cy="4351338"/>
          </a:xfrm>
        </p:spPr>
        <p:txBody>
          <a:bodyPr>
            <a:normAutofit/>
          </a:bodyPr>
          <a:lstStyle/>
          <a:p>
            <a:r>
              <a:rPr lang="sk-SK" sz="2500" dirty="0"/>
              <a:t>Prvý krát po 20 rokoch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AD7AFE4D-A43D-1788-5097-5EB9F37F3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533525"/>
            <a:ext cx="9570973" cy="500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03FC7E2-02DB-E18D-8149-72BA959981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EB145F68-92B3-887A-1CFB-32FC2B782BC0}"/>
              </a:ext>
            </a:extLst>
          </p:cNvPr>
          <p:cNvSpPr txBox="1"/>
          <p:nvPr/>
        </p:nvSpPr>
        <p:spPr>
          <a:xfrm>
            <a:off x="7257011" y="6432033"/>
            <a:ext cx="3139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Zdroj: Apollo Asset Managment</a:t>
            </a:r>
          </a:p>
        </p:txBody>
      </p:sp>
    </p:spTree>
    <p:extLst>
      <p:ext uri="{BB962C8B-B14F-4D97-AF65-F5344CB8AC3E}">
        <p14:creationId xmlns:p14="http://schemas.microsoft.com/office/powerpoint/2010/main" val="26224746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0CA5F9-CE54-9BA6-5F55-A03695A17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16" y="290418"/>
            <a:ext cx="10515600" cy="720725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ZAUJÍMAVÝ RISK/REWARD NA DLHOPISOCH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946F1C0-07DF-3457-4BB1-A819A9BCB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920" y="1011143"/>
            <a:ext cx="10515600" cy="4351338"/>
          </a:xfrm>
        </p:spPr>
        <p:txBody>
          <a:bodyPr>
            <a:normAutofit/>
          </a:bodyPr>
          <a:lstStyle/>
          <a:p>
            <a:r>
              <a:rPr lang="sk-SK" sz="2500" dirty="0"/>
              <a:t>Asymetrický profil</a:t>
            </a:r>
          </a:p>
        </p:txBody>
      </p:sp>
      <p:pic>
        <p:nvPicPr>
          <p:cNvPr id="4" name="Obrázok 3" descr="Obrázok">
            <a:extLst>
              <a:ext uri="{FF2B5EF4-FFF2-40B4-BE49-F238E27FC236}">
                <a16:creationId xmlns:a16="http://schemas.microsoft.com/office/drawing/2014/main" id="{DD9F2B42-CEDB-8B64-8D3D-0A6390241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082" y="1806575"/>
            <a:ext cx="6299835" cy="479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93345CA-64D5-913B-8523-8D7D4C657A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1C5F938C-E00B-8C6A-4D63-BC4B6F64B798}"/>
              </a:ext>
            </a:extLst>
          </p:cNvPr>
          <p:cNvSpPr txBox="1"/>
          <p:nvPr/>
        </p:nvSpPr>
        <p:spPr>
          <a:xfrm>
            <a:off x="8975952" y="6416159"/>
            <a:ext cx="224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Zdroj: </a:t>
            </a:r>
            <a:r>
              <a:rPr lang="sk-SK" dirty="0" err="1"/>
              <a:t>Morgan</a:t>
            </a:r>
            <a:r>
              <a:rPr lang="sk-SK" dirty="0"/>
              <a:t> Stanley</a:t>
            </a:r>
          </a:p>
        </p:txBody>
      </p:sp>
    </p:spTree>
    <p:extLst>
      <p:ext uri="{BB962C8B-B14F-4D97-AF65-F5344CB8AC3E}">
        <p14:creationId xmlns:p14="http://schemas.microsoft.com/office/powerpoint/2010/main" val="21366274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30C8B9-6B4E-D7DC-1EE2-8A6B117AD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02"/>
            <a:ext cx="10515600" cy="415924"/>
          </a:xfrm>
        </p:spPr>
        <p:txBody>
          <a:bodyPr>
            <a:noAutofit/>
          </a:bodyPr>
          <a:lstStyle/>
          <a:p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NADVÁŽENOSŤ KOMODÍT SA MOŽE VYPLATIŤ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DA3A634-4896-1C2B-FD5F-BB3BC0627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681038"/>
            <a:ext cx="10515600" cy="4905374"/>
          </a:xfrm>
        </p:spPr>
        <p:txBody>
          <a:bodyPr>
            <a:normAutofit/>
          </a:bodyPr>
          <a:lstStyle/>
          <a:p>
            <a:r>
              <a:rPr lang="sk-SK" sz="2500" dirty="0"/>
              <a:t>Jedna z mála tried aktív, ktoré vyše dekádu klesajú</a:t>
            </a:r>
          </a:p>
          <a:p>
            <a:r>
              <a:rPr lang="sk-SK" sz="2500" dirty="0"/>
              <a:t>Obrat: zelená ideológia, </a:t>
            </a:r>
            <a:r>
              <a:rPr lang="sk-SK" sz="2500" dirty="0" err="1"/>
              <a:t>multipolarita</a:t>
            </a:r>
            <a:r>
              <a:rPr lang="sk-SK" sz="2500" dirty="0"/>
              <a:t> sveta</a:t>
            </a:r>
          </a:p>
          <a:p>
            <a:r>
              <a:rPr lang="sk-SK" sz="2500" dirty="0"/>
              <a:t>Jedna z </a:t>
            </a:r>
            <a:r>
              <a:rPr lang="sk-SK" sz="2500" dirty="0" err="1"/>
              <a:t>najefektínejších</a:t>
            </a:r>
            <a:r>
              <a:rPr lang="sk-SK" sz="2500" dirty="0"/>
              <a:t> obrán proti inflácii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AB7C2BF-FAFF-624C-3DE2-BE8D953DC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10" y="2147886"/>
            <a:ext cx="11330246" cy="441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8B5667C8-6797-CAF3-8CD2-8B9F12AD9E95}"/>
              </a:ext>
            </a:extLst>
          </p:cNvPr>
          <p:cNvSpPr txBox="1"/>
          <p:nvPr/>
        </p:nvSpPr>
        <p:spPr>
          <a:xfrm>
            <a:off x="3451380" y="2238375"/>
            <a:ext cx="499431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500" dirty="0">
                <a:solidFill>
                  <a:schemeClr val="bg1"/>
                </a:solidFill>
              </a:rPr>
              <a:t>Komodity relatívne lacné voči akciám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E567C227-90AF-246A-8DD6-6E44E4B92DE6}"/>
              </a:ext>
            </a:extLst>
          </p:cNvPr>
          <p:cNvSpPr txBox="1"/>
          <p:nvPr/>
        </p:nvSpPr>
        <p:spPr>
          <a:xfrm>
            <a:off x="4000714" y="2715429"/>
            <a:ext cx="4243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Bloomberg </a:t>
            </a:r>
            <a:r>
              <a:rPr lang="sk-SK" dirty="0" err="1">
                <a:solidFill>
                  <a:schemeClr val="bg1"/>
                </a:solidFill>
              </a:rPr>
              <a:t>Commodity</a:t>
            </a:r>
            <a:r>
              <a:rPr lang="sk-SK" dirty="0">
                <a:solidFill>
                  <a:schemeClr val="bg1"/>
                </a:solidFill>
              </a:rPr>
              <a:t> TR/ MSCI </a:t>
            </a:r>
            <a:r>
              <a:rPr lang="sk-SK" dirty="0" err="1">
                <a:solidFill>
                  <a:schemeClr val="bg1"/>
                </a:solidFill>
              </a:rPr>
              <a:t>World</a:t>
            </a:r>
            <a:r>
              <a:rPr lang="sk-SK" dirty="0">
                <a:solidFill>
                  <a:schemeClr val="bg1"/>
                </a:solidFill>
              </a:rPr>
              <a:t> TR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EA36062-1823-68C9-B24C-FF6E5ED895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9B624B3F-5829-4B3A-560D-3B1E3FFB1BA4}"/>
              </a:ext>
            </a:extLst>
          </p:cNvPr>
          <p:cNvSpPr txBox="1"/>
          <p:nvPr/>
        </p:nvSpPr>
        <p:spPr>
          <a:xfrm>
            <a:off x="474860" y="5676900"/>
            <a:ext cx="2976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Zdroj: Bloomberg, J&amp;T BANKA</a:t>
            </a:r>
          </a:p>
        </p:txBody>
      </p:sp>
    </p:spTree>
    <p:extLst>
      <p:ext uri="{BB962C8B-B14F-4D97-AF65-F5344CB8AC3E}">
        <p14:creationId xmlns:p14="http://schemas.microsoft.com/office/powerpoint/2010/main" val="41670820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9BA60C-821A-4489-679F-B37783577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35242"/>
            <a:ext cx="10515600" cy="1325563"/>
          </a:xfrm>
        </p:spPr>
        <p:txBody>
          <a:bodyPr>
            <a:normAutofit/>
          </a:bodyPr>
          <a:lstStyle/>
          <a:p>
            <a:r>
              <a:rPr lang="sk-SK" sz="5000" b="1" dirty="0">
                <a:solidFill>
                  <a:schemeClr val="bg1">
                    <a:lumMod val="50000"/>
                  </a:schemeClr>
                </a:solidFill>
              </a:rPr>
              <a:t>DLHODOBÝ VÝHĽAD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60E9D52-110A-93B6-966B-6787821C0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1702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67819C-D0A9-6C94-9FC5-00A349E81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23" y="110374"/>
            <a:ext cx="11049000" cy="846055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ZLATOVLASÁ NÁVRATNOSŤ PO FINANČNEJ KRÍZE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2DE6632-B914-D18F-7D21-600F02A09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0020"/>
            <a:ext cx="10515600" cy="4351338"/>
          </a:xfrm>
        </p:spPr>
        <p:txBody>
          <a:bodyPr>
            <a:normAutofit/>
          </a:bodyPr>
          <a:lstStyle/>
          <a:p>
            <a:r>
              <a:rPr lang="sk-SK" sz="2500" dirty="0" err="1"/>
              <a:t>Wall</a:t>
            </a:r>
            <a:r>
              <a:rPr lang="sk-SK" sz="2500" dirty="0"/>
              <a:t> </a:t>
            </a:r>
            <a:r>
              <a:rPr lang="sk-SK" sz="2500" dirty="0" err="1"/>
              <a:t>Street</a:t>
            </a:r>
            <a:r>
              <a:rPr lang="sk-SK" sz="2500" dirty="0"/>
              <a:t> doručila cca 14% </a:t>
            </a:r>
            <a:r>
              <a:rPr lang="sk-SK" sz="2500" dirty="0" err="1"/>
              <a:t>p.a</a:t>
            </a:r>
            <a:r>
              <a:rPr lang="sk-SK" sz="2500" dirty="0"/>
              <a:t>. </a:t>
            </a:r>
            <a:r>
              <a:rPr lang="sk-SK" sz="2500" dirty="0" err="1"/>
              <a:t>vs</a:t>
            </a:r>
            <a:r>
              <a:rPr lang="sk-SK" sz="2500" dirty="0"/>
              <a:t>. dlhodobý priemer 9-10%</a:t>
            </a:r>
          </a:p>
          <a:p>
            <a:r>
              <a:rPr lang="sk-SK" sz="2500" dirty="0"/>
              <a:t>Dlhopisový čas prichádza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462DBAB-9833-1BAC-0442-D2F1FADFF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273" y="1809749"/>
            <a:ext cx="9220200" cy="4514849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B316475C-27E2-5463-912C-CF6B80E8098E}"/>
              </a:ext>
            </a:extLst>
          </p:cNvPr>
          <p:cNvSpPr txBox="1"/>
          <p:nvPr/>
        </p:nvSpPr>
        <p:spPr>
          <a:xfrm>
            <a:off x="8203474" y="6488668"/>
            <a:ext cx="217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Zdroj: Deutsche Bank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ABB37F8-89B8-134A-1BB7-EADAE8271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944168" y="217286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0024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A7FB21-1ED0-F2DA-5E1B-9F7FD0D91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776"/>
            <a:ext cx="10515600" cy="1041400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NULOVÉ SADZBY SÚ DEFINITÍVNE MINULOSŤ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20F7DE2-6128-6078-0311-800D2974D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87" y="1149350"/>
            <a:ext cx="10515600" cy="4351338"/>
          </a:xfrm>
        </p:spPr>
        <p:txBody>
          <a:bodyPr>
            <a:normAutofit/>
          </a:bodyPr>
          <a:lstStyle/>
          <a:p>
            <a:r>
              <a:rPr lang="sk-SK" sz="2500" dirty="0"/>
              <a:t>Aj keď príde uvoľnenie menových politík, vyššia inflácia nedovolí centrálnych bankám príliš uvoľniť brzdu</a:t>
            </a:r>
          </a:p>
        </p:txBody>
      </p:sp>
      <p:pic>
        <p:nvPicPr>
          <p:cNvPr id="4" name="Obrázok 3" descr="Obrázok">
            <a:extLst>
              <a:ext uri="{FF2B5EF4-FFF2-40B4-BE49-F238E27FC236}">
                <a16:creationId xmlns:a16="http://schemas.microsoft.com/office/drawing/2014/main" id="{FD40577F-A006-FA20-A809-AD1B2FFE6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31" y="2042046"/>
            <a:ext cx="9815512" cy="422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01FF0DD-A067-F3D8-8662-BDF7EB356D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903743" y="231776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A7569CF8-38A2-10DD-875E-5E6A128DE323}"/>
              </a:ext>
            </a:extLst>
          </p:cNvPr>
          <p:cNvSpPr txBox="1"/>
          <p:nvPr/>
        </p:nvSpPr>
        <p:spPr>
          <a:xfrm>
            <a:off x="7663543" y="6348548"/>
            <a:ext cx="3139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Zdroj: Apollo Asset Managment</a:t>
            </a:r>
          </a:p>
        </p:txBody>
      </p:sp>
    </p:spTree>
    <p:extLst>
      <p:ext uri="{BB962C8B-B14F-4D97-AF65-F5344CB8AC3E}">
        <p14:creationId xmlns:p14="http://schemas.microsoft.com/office/powerpoint/2010/main" val="364600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1B29A-1B3C-C5B8-33CA-4A7F3B97F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14" y="249910"/>
            <a:ext cx="10515600" cy="781775"/>
          </a:xfrm>
        </p:spPr>
        <p:txBody>
          <a:bodyPr/>
          <a:lstStyle/>
          <a:p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REALITA REALITNÉHO SEKTORA ČÍNY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1D4E137-8B85-4CAB-1E69-74B0F214B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370" y="1253331"/>
            <a:ext cx="10515600" cy="4351338"/>
          </a:xfrm>
        </p:spPr>
        <p:txBody>
          <a:bodyPr>
            <a:normAutofit/>
          </a:bodyPr>
          <a:lstStyle/>
          <a:p>
            <a:r>
              <a:rPr lang="sk-SK" sz="2500" dirty="0"/>
              <a:t> pri spotrebiteľskej dôvere na historických minimách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147EEAA-BCC9-C844-A6A9-5EEA04E1FC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 descr="Obrázok">
            <a:extLst>
              <a:ext uri="{FF2B5EF4-FFF2-40B4-BE49-F238E27FC236}">
                <a16:creationId xmlns:a16="http://schemas.microsoft.com/office/drawing/2014/main" id="{BD563885-8A23-F5D3-684C-F025D59A4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04" y="1827937"/>
            <a:ext cx="8423332" cy="4677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61288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9FE1AA-E4F6-F900-6E6B-4B14993A4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07" y="290477"/>
            <a:ext cx="11031583" cy="880201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SEKULÁRNY BÝČÍ DLHOPISOVÝ TRH SA SKONČIL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F627054-1298-D59A-3925-0DE7E307D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r>
              <a:rPr lang="sk-SK" sz="2500" dirty="0"/>
              <a:t>Aj keď výnosy poklesnú, na nulové/nízke úrovne sa sotva vrátia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24DE8E1-FC58-D644-3224-AE8DF7AF8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370" y="1968226"/>
            <a:ext cx="7771259" cy="4563201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D32E5ED2-BFB5-FE23-82EC-03BE03010892}"/>
              </a:ext>
            </a:extLst>
          </p:cNvPr>
          <p:cNvSpPr txBox="1"/>
          <p:nvPr/>
        </p:nvSpPr>
        <p:spPr>
          <a:xfrm>
            <a:off x="7846423" y="6508506"/>
            <a:ext cx="324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Zdroj: realinvestmentadvice.com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389C841-B696-7F7A-EF79-86A4600421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798365" y="200790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9463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CA5DAC-57F0-99EC-8B3F-AB4943EB0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21433"/>
            <a:ext cx="10515600" cy="775698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GLOBÁLNY OBCHOD SA ZASEKOL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EC70ADB-A36B-27E2-DDD3-70C60E34B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823" y="1253331"/>
            <a:ext cx="10515600" cy="4351338"/>
          </a:xfrm>
        </p:spPr>
        <p:txBody>
          <a:bodyPr>
            <a:normAutofit/>
          </a:bodyPr>
          <a:lstStyle/>
          <a:p>
            <a:r>
              <a:rPr lang="sk-SK" sz="2500" dirty="0" err="1"/>
              <a:t>Mutlipolarita</a:t>
            </a:r>
            <a:r>
              <a:rPr lang="sk-SK" sz="2500" dirty="0"/>
              <a:t>, </a:t>
            </a:r>
            <a:r>
              <a:rPr lang="sk-SK" sz="2500" dirty="0" err="1"/>
              <a:t>reshoring</a:t>
            </a:r>
            <a:r>
              <a:rPr lang="sk-SK" sz="2500" dirty="0"/>
              <a:t>, </a:t>
            </a:r>
            <a:r>
              <a:rPr lang="sk-SK" sz="2500" dirty="0" err="1"/>
              <a:t>derisking</a:t>
            </a:r>
            <a:r>
              <a:rPr lang="sk-SK" sz="2500" dirty="0"/>
              <a:t> 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74D94C0E-053A-F602-67A8-21DB7BC7D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851" y="1914525"/>
            <a:ext cx="7611292" cy="4626792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0A3B99A-9F85-759F-FCE5-E0E796EC0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5370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26D4F0-871E-9409-70B7-873B2101F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22"/>
            <a:ext cx="10515600" cy="479607"/>
          </a:xfrm>
        </p:spPr>
        <p:txBody>
          <a:bodyPr>
            <a:noAutofit/>
          </a:bodyPr>
          <a:lstStyle/>
          <a:p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ZNIŽOVANIE EMISIÍ UHLÍKA BUDE NÁKLADNÉ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8641D2B-0BAE-6C81-ADB7-32AF0C8CC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0743"/>
            <a:ext cx="10515600" cy="4351338"/>
          </a:xfrm>
        </p:spPr>
        <p:txBody>
          <a:bodyPr/>
          <a:lstStyle/>
          <a:p>
            <a:r>
              <a:rPr lang="sk-SK" dirty="0"/>
              <a:t>Drahšie ceny energií </a:t>
            </a:r>
          </a:p>
          <a:p>
            <a:r>
              <a:rPr lang="sk-SK" dirty="0" err="1"/>
              <a:t>Podinvestovanosť</a:t>
            </a:r>
            <a:r>
              <a:rPr lang="sk-SK" dirty="0"/>
              <a:t> do fosílnych zdrojov</a:t>
            </a:r>
          </a:p>
        </p:txBody>
      </p:sp>
      <p:pic>
        <p:nvPicPr>
          <p:cNvPr id="4" name="Obrázok 3" descr="Obrázok">
            <a:extLst>
              <a:ext uri="{FF2B5EF4-FFF2-40B4-BE49-F238E27FC236}">
                <a16:creationId xmlns:a16="http://schemas.microsoft.com/office/drawing/2014/main" id="{224321DC-EDB8-3D66-BDD9-66BC8DDF36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02" y="1853065"/>
            <a:ext cx="6103032" cy="4833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65FE7D37-A167-A245-BBED-1C27007C3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123" y="1942011"/>
            <a:ext cx="5248275" cy="465536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4F6D575-7479-EDE0-6BBE-3F262F792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2619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E917F7-A5E4-1D1B-6952-3D528B6DF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chemeClr val="bg1">
                    <a:lumMod val="50000"/>
                  </a:schemeClr>
                </a:solidFill>
              </a:rPr>
              <a:t>DEMOGRAFICKÁ ZMENA</a:t>
            </a:r>
            <a:r>
              <a:rPr lang="sk-SK" dirty="0"/>
              <a:t>	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0F6AB13-57AE-6417-114B-12CE2DADA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570" y="1085397"/>
            <a:ext cx="10515600" cy="4351338"/>
          </a:xfrm>
        </p:spPr>
        <p:txBody>
          <a:bodyPr>
            <a:normAutofit/>
          </a:bodyPr>
          <a:lstStyle/>
          <a:p>
            <a:r>
              <a:rPr lang="sk-SK" sz="2500" dirty="0" err="1"/>
              <a:t>Stárnutie</a:t>
            </a:r>
            <a:r>
              <a:rPr lang="sk-SK" sz="2500" dirty="0"/>
              <a:t> a pokles počtu ľudí v aktívom/pracovnom živote</a:t>
            </a:r>
          </a:p>
          <a:p>
            <a:r>
              <a:rPr lang="sk-SK" sz="2500" dirty="0"/>
              <a:t>Nerovnováha na trhu práce- tlak na vyššie mzdy= vyššie náklady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B842788-27DE-6801-C767-3A10DF89A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59" y="2185852"/>
            <a:ext cx="10325100" cy="4466910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D6163439-E965-EB52-BE6D-59CA93A7494E}"/>
              </a:ext>
            </a:extLst>
          </p:cNvPr>
          <p:cNvSpPr txBox="1"/>
          <p:nvPr/>
        </p:nvSpPr>
        <p:spPr>
          <a:xfrm>
            <a:off x="9483634" y="6409509"/>
            <a:ext cx="130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Zdroj: OECD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EF1E882-8A27-7E5B-FB58-5AF85E3EE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4192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D6491F-DDBB-7D93-4B3A-2DF7F2C10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617"/>
            <a:ext cx="10515600" cy="819241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AMERICKÍ RIVALI NAKUPUJÚ MENEJ DLHU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683CD7-2FDB-D1AB-7726-4AA39781D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4" y="1184366"/>
            <a:ext cx="10515600" cy="4351338"/>
          </a:xfrm>
        </p:spPr>
        <p:txBody>
          <a:bodyPr/>
          <a:lstStyle/>
          <a:p>
            <a:r>
              <a:rPr lang="sk-SK" dirty="0"/>
              <a:t>Nielen Čína, ale aj Saudská Arábia (nehovoriac o Rusku)	</a:t>
            </a:r>
          </a:p>
          <a:p>
            <a:r>
              <a:rPr lang="sk-SK" dirty="0"/>
              <a:t>Zmena YCC v Japonsku</a:t>
            </a:r>
          </a:p>
        </p:txBody>
      </p:sp>
      <p:pic>
        <p:nvPicPr>
          <p:cNvPr id="11266" name="Picture 2" descr="Obrázok">
            <a:extLst>
              <a:ext uri="{FF2B5EF4-FFF2-40B4-BE49-F238E27FC236}">
                <a16:creationId xmlns:a16="http://schemas.microsoft.com/office/drawing/2014/main" id="{53730052-5815-6D32-C356-66A59EBA9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87" y="2100136"/>
            <a:ext cx="5318761" cy="420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Obrázok">
            <a:extLst>
              <a:ext uri="{FF2B5EF4-FFF2-40B4-BE49-F238E27FC236}">
                <a16:creationId xmlns:a16="http://schemas.microsoft.com/office/drawing/2014/main" id="{2BCFEB56-9B6F-F892-1151-93F0CA67E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047" y="2100136"/>
            <a:ext cx="4996542" cy="420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F2794C1-288C-DF30-6FCC-8F7606496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6373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64C7F-4EDC-6D3A-77FB-953B416A5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05" y="194294"/>
            <a:ext cx="10515600" cy="707935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RASTÚCE DLHOVÉ BREMENO (NIELEN) V USA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5957309-2D7C-4E98-74CE-CA6EE04E3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44" y="992189"/>
            <a:ext cx="11403090" cy="3711607"/>
          </a:xfrm>
        </p:spPr>
        <p:txBody>
          <a:bodyPr>
            <a:normAutofit/>
          </a:bodyPr>
          <a:lstStyle/>
          <a:p>
            <a:r>
              <a:rPr lang="sk-SK" sz="2500" dirty="0"/>
              <a:t>Zvyšujúci sa podiel výdajov v pomere k HDP na obsluhu dlhu </a:t>
            </a:r>
          </a:p>
          <a:p>
            <a:r>
              <a:rPr lang="sk-SK" sz="2500" dirty="0"/>
              <a:t>Rast dlhu a drahšie financovanie (vyššie úrokové sadzby)</a:t>
            </a:r>
          </a:p>
        </p:txBody>
      </p:sp>
      <p:pic>
        <p:nvPicPr>
          <p:cNvPr id="9218" name="Picture 2" descr="Net interest costs are projected to exceed the previous high relative to the size of the economy in 2029">
            <a:extLst>
              <a:ext uri="{FF2B5EF4-FFF2-40B4-BE49-F238E27FC236}">
                <a16:creationId xmlns:a16="http://schemas.microsoft.com/office/drawing/2014/main" id="{0AD23F86-A444-2CF6-688E-5432921F3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05" y="2231880"/>
            <a:ext cx="4761412" cy="423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The national debt will exceed its historic peak in the upcoming decade">
            <a:extLst>
              <a:ext uri="{FF2B5EF4-FFF2-40B4-BE49-F238E27FC236}">
                <a16:creationId xmlns:a16="http://schemas.microsoft.com/office/drawing/2014/main" id="{054A85DD-B106-D327-79DB-C31993F15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103" y="2120159"/>
            <a:ext cx="5645492" cy="43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CFABB52-6456-C7D2-6577-F63B01D66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913886" y="194294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0472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B4144D-3A5B-23FB-2273-BB069A877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8" y="151720"/>
            <a:ext cx="10515600" cy="1076190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KORPORÁTNE DANE V USA PORASTÚ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01333ED-5AB8-5FCB-B8FB-73DB52C14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8610"/>
            <a:ext cx="10515600" cy="4351338"/>
          </a:xfrm>
        </p:spPr>
        <p:txBody>
          <a:bodyPr>
            <a:normAutofit/>
          </a:bodyPr>
          <a:lstStyle/>
          <a:p>
            <a:r>
              <a:rPr lang="sk-SK" sz="2500" dirty="0"/>
              <a:t>Znižovanie výdajov nie je atraktívne</a:t>
            </a:r>
          </a:p>
          <a:p>
            <a:r>
              <a:rPr lang="sk-SK" sz="2500" dirty="0"/>
              <a:t>Neštandardne vysoký podiel firemných ziskov na  americkom HDP</a:t>
            </a:r>
          </a:p>
        </p:txBody>
      </p:sp>
      <p:pic>
        <p:nvPicPr>
          <p:cNvPr id="12290" name="Picture 2" descr="effective corporate tax rates">
            <a:extLst>
              <a:ext uri="{FF2B5EF4-FFF2-40B4-BE49-F238E27FC236}">
                <a16:creationId xmlns:a16="http://schemas.microsoft.com/office/drawing/2014/main" id="{D81C9956-BC34-BBFC-7600-563781332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1" y="2274800"/>
            <a:ext cx="9753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B609E65-F419-8BA5-57BD-09B2BA0D95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1474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B2736F-7E3C-629C-4B8C-706219E9F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74" y="243206"/>
            <a:ext cx="10515600" cy="601525"/>
          </a:xfrm>
        </p:spPr>
        <p:txBody>
          <a:bodyPr>
            <a:noAutofit/>
          </a:bodyPr>
          <a:lstStyle/>
          <a:p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VALUÁCIE WALL STREET SÚ BOHATÉ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793751A-066B-E141-FA4C-ED0BAADA3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19" y="899253"/>
            <a:ext cx="11663363" cy="4351338"/>
          </a:xfrm>
        </p:spPr>
        <p:txBody>
          <a:bodyPr>
            <a:normAutofit/>
          </a:bodyPr>
          <a:lstStyle/>
          <a:p>
            <a:r>
              <a:rPr lang="sk-SK" sz="2500" dirty="0"/>
              <a:t>Nadpriemerne vysoké, „odpojené“ od úrokových sadzieb, vyššie ako v iných regiónoch</a:t>
            </a:r>
          </a:p>
        </p:txBody>
      </p:sp>
      <p:pic>
        <p:nvPicPr>
          <p:cNvPr id="5" name="Obrázok 4" descr="Obrázok">
            <a:extLst>
              <a:ext uri="{FF2B5EF4-FFF2-40B4-BE49-F238E27FC236}">
                <a16:creationId xmlns:a16="http://schemas.microsoft.com/office/drawing/2014/main" id="{30E03B7C-D55A-3B34-4125-6F5255E62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607409"/>
            <a:ext cx="9534456" cy="4879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98D2A08-956F-C043-7F49-7AADC1CBC6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8719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96DBDD-CAF6-DA33-C138-869AA510B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494"/>
            <a:ext cx="10515600" cy="734158"/>
          </a:xfrm>
        </p:spPr>
        <p:txBody>
          <a:bodyPr/>
          <a:lstStyle/>
          <a:p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10- ROČNÝ VÝHĽAD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E6C813A-4FD1-23AE-F419-944FBF959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4576"/>
            <a:ext cx="10515600" cy="4351338"/>
          </a:xfrm>
        </p:spPr>
        <p:txBody>
          <a:bodyPr>
            <a:normAutofit/>
          </a:bodyPr>
          <a:lstStyle/>
          <a:p>
            <a:r>
              <a:rPr lang="sk-SK" sz="2500" dirty="0"/>
              <a:t>Dlhopisy na úrovni amerických akcií a pri nižšej volatilite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678E9BD-C75D-5AFA-AB49-CA36B58A9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3BEEA943-B359-FD25-A13D-AF1CFC8AA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166" y="1567543"/>
            <a:ext cx="8375427" cy="5057963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551BAF42-6D8F-DE4B-C11A-395520040DDB}"/>
              </a:ext>
            </a:extLst>
          </p:cNvPr>
          <p:cNvSpPr txBox="1"/>
          <p:nvPr/>
        </p:nvSpPr>
        <p:spPr>
          <a:xfrm>
            <a:off x="8351520" y="6488668"/>
            <a:ext cx="1671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Zdroj: </a:t>
            </a:r>
            <a:r>
              <a:rPr lang="sk-SK" dirty="0" err="1"/>
              <a:t>Vanguard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0060928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7010" y="24575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4500" b="1" dirty="0">
                <a:solidFill>
                  <a:schemeClr val="bg1">
                    <a:lumMod val="50000"/>
                  </a:schemeClr>
                </a:solidFill>
              </a:rPr>
              <a:t>ĎAKUJEM ZA POZORNOSŤ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08B8ED-87CE-4A3A-039F-31AFC49B0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592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6ABF7B-5E8C-E3A7-A01B-8FACD52EB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77" y="87312"/>
            <a:ext cx="10515600" cy="968375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ODOLNOSŤ AMERICKEJ EKONOMIKY (1)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60BC451-B3A6-4C13-BC25-308436202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674" y="1258793"/>
            <a:ext cx="10515600" cy="4351338"/>
          </a:xfrm>
        </p:spPr>
        <p:txBody>
          <a:bodyPr>
            <a:normAutofit/>
          </a:bodyPr>
          <a:lstStyle/>
          <a:p>
            <a:r>
              <a:rPr lang="sk-SK" sz="2500" dirty="0" err="1"/>
              <a:t>Predfinancovanie</a:t>
            </a:r>
            <a:r>
              <a:rPr lang="sk-SK" sz="2500" dirty="0"/>
              <a:t> sa v čase nízkych sadzieb, hojnosť hotovosti</a:t>
            </a:r>
          </a:p>
        </p:txBody>
      </p:sp>
      <p:pic>
        <p:nvPicPr>
          <p:cNvPr id="4" name="Obrázok 3" descr="Obrázok">
            <a:extLst>
              <a:ext uri="{FF2B5EF4-FFF2-40B4-BE49-F238E27FC236}">
                <a16:creationId xmlns:a16="http://schemas.microsoft.com/office/drawing/2014/main" id="{2570C952-E301-7AD2-4B70-A0E7A58A7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677" y="1875357"/>
            <a:ext cx="9395374" cy="4729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AF0FAB9-2FAA-01A0-E746-4FE3481DF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184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A2230-5F31-327F-76B1-57BF5ADD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142435"/>
            <a:ext cx="10515600" cy="1012082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ODOLNOSŤ AMERICKEJ EKONOMIKY (2)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141A23A-7673-FE3D-32FD-CFAC575AE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03442"/>
            <a:ext cx="10515600" cy="4351338"/>
          </a:xfrm>
        </p:spPr>
        <p:txBody>
          <a:bodyPr>
            <a:normAutofit/>
          </a:bodyPr>
          <a:lstStyle/>
          <a:p>
            <a:r>
              <a:rPr lang="sk-SK" sz="2500" dirty="0" err="1"/>
              <a:t>Reshoring</a:t>
            </a:r>
            <a:r>
              <a:rPr lang="sk-SK" sz="2500" dirty="0"/>
              <a:t>, </a:t>
            </a:r>
            <a:r>
              <a:rPr lang="sk-SK" sz="2500" dirty="0" err="1"/>
              <a:t>derisking</a:t>
            </a:r>
            <a:endParaRPr lang="sk-SK" sz="2500" dirty="0"/>
          </a:p>
        </p:txBody>
      </p:sp>
      <p:pic>
        <p:nvPicPr>
          <p:cNvPr id="6" name="Obrázok 5" descr="Obrázok">
            <a:extLst>
              <a:ext uri="{FF2B5EF4-FFF2-40B4-BE49-F238E27FC236}">
                <a16:creationId xmlns:a16="http://schemas.microsoft.com/office/drawing/2014/main" id="{CD65FAAA-66B3-E0BD-0A08-6D0215024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756" y="1778924"/>
            <a:ext cx="7232073" cy="462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1DA5720-2911-7FF7-DF94-B0A3345C41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882B86C0-599F-D4BA-1696-418EC1F82C41}"/>
              </a:ext>
            </a:extLst>
          </p:cNvPr>
          <p:cNvSpPr txBox="1"/>
          <p:nvPr/>
        </p:nvSpPr>
        <p:spPr>
          <a:xfrm>
            <a:off x="2718261" y="5393197"/>
            <a:ext cx="153663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500" dirty="0"/>
              <a:t>Zdroj: Bloomberg</a:t>
            </a:r>
          </a:p>
        </p:txBody>
      </p:sp>
    </p:spTree>
    <p:extLst>
      <p:ext uri="{BB962C8B-B14F-4D97-AF65-F5344CB8AC3E}">
        <p14:creationId xmlns:p14="http://schemas.microsoft.com/office/powerpoint/2010/main" val="832417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5E5905-AE9B-6F22-BD8F-171AC9E3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544" y="248327"/>
            <a:ext cx="10515600" cy="635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z="4000" b="1" dirty="0">
                <a:solidFill>
                  <a:schemeClr val="bg1">
                    <a:lumMod val="50000"/>
                  </a:schemeClr>
                </a:solidFill>
              </a:rPr>
              <a:t>ODOLNOSŤ AMERICKEJ EKONOMIKY (2)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7FE55B9-2B0B-B6B3-ABA2-7B5E85F77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2675"/>
            <a:ext cx="10515600" cy="4351338"/>
          </a:xfrm>
        </p:spPr>
        <p:txBody>
          <a:bodyPr/>
          <a:lstStyle/>
          <a:p>
            <a:r>
              <a:rPr lang="sk-SK" dirty="0"/>
              <a:t>Rozpúšťanie nadmerných </a:t>
            </a:r>
            <a:r>
              <a:rPr lang="sk-SK" dirty="0" err="1"/>
              <a:t>kovidových</a:t>
            </a:r>
            <a:r>
              <a:rPr lang="sk-SK" dirty="0"/>
              <a:t> úspor</a:t>
            </a:r>
          </a:p>
        </p:txBody>
      </p:sp>
      <p:pic>
        <p:nvPicPr>
          <p:cNvPr id="4" name="Obrázok 3" descr="Obrázok">
            <a:extLst>
              <a:ext uri="{FF2B5EF4-FFF2-40B4-BE49-F238E27FC236}">
                <a16:creationId xmlns:a16="http://schemas.microsoft.com/office/drawing/2014/main" id="{F0467932-FA64-3ACD-D545-54DC22E6B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18" y="1745614"/>
            <a:ext cx="7880466" cy="4928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0E6826C-BCD5-FA99-F4C2-A0520C8759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0"/>
          <a:stretch/>
        </p:blipFill>
        <p:spPr bwMode="auto">
          <a:xfrm>
            <a:off x="10689705" y="290418"/>
            <a:ext cx="1071418" cy="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62327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54487</TotalTime>
  <Words>1578</Words>
  <Application>Microsoft Office PowerPoint</Application>
  <PresentationFormat>Širokouhlá</PresentationFormat>
  <Paragraphs>268</Paragraphs>
  <Slides>69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69</vt:i4>
      </vt:variant>
    </vt:vector>
  </HeadingPairs>
  <TitlesOfParts>
    <vt:vector size="74" baseType="lpstr">
      <vt:lpstr>Arial</vt:lpstr>
      <vt:lpstr>Calibri</vt:lpstr>
      <vt:lpstr>Calibri Light</vt:lpstr>
      <vt:lpstr>Segoe UI</vt:lpstr>
      <vt:lpstr>Motív Office</vt:lpstr>
      <vt:lpstr>KAM KRÁČA SVETOVÁ EKOMOMIKA A FINANČNÉ TRHY  V ČASE VYSOKÝCH ÚROKOVÝCH SADZIEB?</vt:lpstr>
      <vt:lpstr>DISCLAIMER</vt:lpstr>
      <vt:lpstr>VYSOKÉ ÚROKOVÉ SADZBY?</vt:lpstr>
      <vt:lpstr>PREKVAPUJÚCA ODOLNOSŤ EKONOMÍK</vt:lpstr>
      <vt:lpstr>REALITA ÚROKOVÝCH SADZIEB</vt:lpstr>
      <vt:lpstr>REALITA REALITNÉHO SEKTORA ČÍNY</vt:lpstr>
      <vt:lpstr>ODOLNOSŤ AMERICKEJ EKONOMIKY (1)</vt:lpstr>
      <vt:lpstr>ODOLNOSŤ AMERICKEJ EKONOMIKY (2)</vt:lpstr>
      <vt:lpstr>ODOLNOSŤ AMERICKEJ EKONOMIKY (2)</vt:lpstr>
      <vt:lpstr>EURÓPA BEZ ČIERNEHO SCENÁRA</vt:lpstr>
      <vt:lpstr>JEMNÉ (ALEBO ASPOŇ NIE PRÍLIŠ HRBOĽATÉ) ZOSADNUTIE </vt:lpstr>
      <vt:lpstr>ODZNIEVAJÚ PROTIVERY LOGISTIKY A ENERGIÍ</vt:lpstr>
      <vt:lpstr>MIERNE SPOMALENIE RASTU</vt:lpstr>
      <vt:lpstr>MIERNE SPOMALENIE RASTU (2)</vt:lpstr>
      <vt:lpstr>TRHY PRÁCE CHLADNÚ POZVOĽNE</vt:lpstr>
      <vt:lpstr>DISINFLAČNÝ TREND POKRAČUJE</vt:lpstr>
      <vt:lpstr>A MAL BY POKRAČOVAŤ AJ NAĎALEJ</vt:lpstr>
      <vt:lpstr>RIZIKO ZASEKNUTIA INFLÁCIE</vt:lpstr>
      <vt:lpstr>SLUŽBY VIAC „LEPKAVÉ“ AKO TOVARY</vt:lpstr>
      <vt:lpstr>SPRÍSŇOVANIE MENOVEJ POLITIKY KULMINUJE</vt:lpstr>
      <vt:lpstr>UVOĽŇOVANIE MENOVEJ POLITIKY NA ZÁPADE OD LETA 2024</vt:lpstr>
      <vt:lpstr>NASTAVENIE VŠAK OSTANE PRÍSNE</vt:lpstr>
      <vt:lpstr>NÁLADA SA ZHORŠUJE, NO ZREJME LEN DOČASNE</vt:lpstr>
      <vt:lpstr>NEGATÍVNY A SPOMAĽUJÚCI SA CYKLICKÝ UKAZOVATEĽ</vt:lpstr>
      <vt:lpstr>AMERICKÁ EKONOMIKA V LEPŠEJ KONDÍCII AKO EUROZÓNA</vt:lpstr>
      <vt:lpstr>SPRÍSŇUJÚCE SA FINANČNÉ PODMIENKY</vt:lpstr>
      <vt:lpstr>TRANSMISIA SPRÍSŇOVANIA MENOVEJ POLITIKY  </vt:lpstr>
      <vt:lpstr>SPRÍSNENIE ÚVEROVÝCH ŠTANDARDOV</vt:lpstr>
      <vt:lpstr>ZÁPORNÝ ÚVEROVÝ IMPULZ</vt:lpstr>
      <vt:lpstr>A ČÍNA SA HLÁSI O SLOVO</vt:lpstr>
      <vt:lpstr>PRAVDEPODOBNOSŤ RECESIE KLESÁ </vt:lpstr>
      <vt:lpstr>ALTERNATÍVNE UKAZOVATELE PRAVDEPODOBNOSTI RECESIE</vt:lpstr>
      <vt:lpstr>Prezentácia programu PowerPoint</vt:lpstr>
      <vt:lpstr>JE TO DNES INAK? </vt:lpstr>
      <vt:lpstr>REÁLNE SADZBY NAD NEUTRÁLNOU ÚROVŇOU</vt:lpstr>
      <vt:lpstr>FINANČNÉ TRHY 2023 A VÝHLAD</vt:lpstr>
      <vt:lpstr>SUMÁR ROKA 2023 (YTD)</vt:lpstr>
      <vt:lpstr>AKCIOVÉ TRHY 2023</vt:lpstr>
      <vt:lpstr>DLHOPISOVÉ TRHY 2023</vt:lpstr>
      <vt:lpstr>KOMODITNÉ TRHY 2023</vt:lpstr>
      <vt:lpstr>ČO ČAKAŤ PO POSLEDNOM „HIKU“?</vt:lpstr>
      <vt:lpstr>ZÁVISIEŤ BUDE NA POHYBE VÝNOSOVEJ KRIVKY</vt:lpstr>
      <vt:lpstr>DO ÚVAHY JE POTREBNÉ ZOBRAŤ AJ VALUÁCIE</vt:lpstr>
      <vt:lpstr>WALL STREET STÁLE BOHATO OCENENÁ</vt:lpstr>
      <vt:lpstr>NA VÝNOSOVEJ KRIVKE ZÁLEŽÍ</vt:lpstr>
      <vt:lpstr>AKCIOVÉ TRHY ODPOJENÉ OD BILANCIÍ CB</vt:lpstr>
      <vt:lpstr>VALUÁCIE S&amp;P 500 SÍCE POD 10- ROČNÝM PRIEMEROM</vt:lpstr>
      <vt:lpstr>ODPOJENOSŤ OCENENIA WALL STREET  OD REÁLNYCH ÚROKOVÝCH SADZIEB</vt:lpstr>
      <vt:lpstr>ODPOJENOSŤ OCENENIA WALL STREET (2)</vt:lpstr>
      <vt:lpstr>A KEĎ PRÍDE VYTRIEZVENIE OKOLO AI? </vt:lpstr>
      <vt:lpstr>MEAN REVERSION</vt:lpstr>
      <vt:lpstr>OPTIMISTICKÉ OČAKÁVANIE RASTU ZISKOV S&amp;P 500 </vt:lpstr>
      <vt:lpstr>RAST VALUÁCII PREDBIEHA ODRAZ ZISKOV</vt:lpstr>
      <vt:lpstr>ZÁPORNÁ EQUITY RISK PREMIA S&amp;P 500 </vt:lpstr>
      <vt:lpstr>ZAUJÍMAVÝ RISK/REWARD NA DLHOPISOCH</vt:lpstr>
      <vt:lpstr>NADVÁŽENOSŤ KOMODÍT SA MOŽE VYPLATIŤ</vt:lpstr>
      <vt:lpstr>DLHODOBÝ VÝHĽAD</vt:lpstr>
      <vt:lpstr>ZLATOVLASÁ NÁVRATNOSŤ PO FINANČNEJ KRÍZE</vt:lpstr>
      <vt:lpstr>NULOVÉ SADZBY SÚ DEFINITÍVNE MINULOSŤ</vt:lpstr>
      <vt:lpstr>SEKULÁRNY BÝČÍ DLHOPISOVÝ TRH SA SKONČIL</vt:lpstr>
      <vt:lpstr>GLOBÁLNY OBCHOD SA ZASEKOL</vt:lpstr>
      <vt:lpstr>ZNIŽOVANIE EMISIÍ UHLÍKA BUDE NÁKLADNÉ</vt:lpstr>
      <vt:lpstr>DEMOGRAFICKÁ ZMENA </vt:lpstr>
      <vt:lpstr>AMERICKÍ RIVALI NAKUPUJÚ MENEJ DLHU</vt:lpstr>
      <vt:lpstr>RASTÚCE DLHOVÉ BREMENO (NIELEN) V USA</vt:lpstr>
      <vt:lpstr>KORPORÁTNE DANE V USA PORASTÚ</vt:lpstr>
      <vt:lpstr>VALUÁCIE WALL STREET SÚ BOHATÉ </vt:lpstr>
      <vt:lpstr>10- ROČNÝ VÝHĽAD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Miroslava Čechová</dc:creator>
  <cp:lastModifiedBy>Pánis Stanislav</cp:lastModifiedBy>
  <cp:revision>126</cp:revision>
  <cp:lastPrinted>2023-04-11T11:25:11Z</cp:lastPrinted>
  <dcterms:created xsi:type="dcterms:W3CDTF">2023-03-27T10:19:12Z</dcterms:created>
  <dcterms:modified xsi:type="dcterms:W3CDTF">2023-11-06T12:07:11Z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3f4bb52-bd44-4e71-98c6-b1e43e6be5b6_Enabled">
    <vt:lpwstr>true</vt:lpwstr>
  </property>
  <property fmtid="{D5CDD505-2E9C-101B-9397-08002B2CF9AE}" pid="3" name="MSIP_Label_63f4bb52-bd44-4e71-98c6-b1e43e6be5b6_SetDate">
    <vt:lpwstr>2023-04-05T08:30:20Z</vt:lpwstr>
  </property>
  <property fmtid="{D5CDD505-2E9C-101B-9397-08002B2CF9AE}" pid="4" name="MSIP_Label_63f4bb52-bd44-4e71-98c6-b1e43e6be5b6_Method">
    <vt:lpwstr>Standard</vt:lpwstr>
  </property>
  <property fmtid="{D5CDD505-2E9C-101B-9397-08002B2CF9AE}" pid="5" name="MSIP_Label_63f4bb52-bd44-4e71-98c6-b1e43e6be5b6_Name">
    <vt:lpwstr>Chráněné</vt:lpwstr>
  </property>
  <property fmtid="{D5CDD505-2E9C-101B-9397-08002B2CF9AE}" pid="6" name="MSIP_Label_63f4bb52-bd44-4e71-98c6-b1e43e6be5b6_SiteId">
    <vt:lpwstr>9cca307d-eed7-47e0-a567-a3b37ba0308b</vt:lpwstr>
  </property>
  <property fmtid="{D5CDD505-2E9C-101B-9397-08002B2CF9AE}" pid="7" name="MSIP_Label_63f4bb52-bd44-4e71-98c6-b1e43e6be5b6_ActionId">
    <vt:lpwstr>5845a915-9f8b-4bcd-b20b-f8e06d103afc</vt:lpwstr>
  </property>
  <property fmtid="{D5CDD505-2E9C-101B-9397-08002B2CF9AE}" pid="8" name="MSIP_Label_63f4bb52-bd44-4e71-98c6-b1e43e6be5b6_ContentBits">
    <vt:lpwstr>0</vt:lpwstr>
  </property>
</Properties>
</file>