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22" r:id="rId1"/>
    <p:sldMasterId id="2147483892" r:id="rId2"/>
    <p:sldMasterId id="2147483988" r:id="rId3"/>
  </p:sldMasterIdLst>
  <p:notesMasterIdLst>
    <p:notesMasterId r:id="rId13"/>
  </p:notesMasterIdLst>
  <p:handoutMasterIdLst>
    <p:handoutMasterId r:id="rId14"/>
  </p:handoutMasterIdLst>
  <p:sldIdLst>
    <p:sldId id="316" r:id="rId4"/>
    <p:sldId id="326" r:id="rId5"/>
    <p:sldId id="330" r:id="rId6"/>
    <p:sldId id="327" r:id="rId7"/>
    <p:sldId id="329" r:id="rId8"/>
    <p:sldId id="328" r:id="rId9"/>
    <p:sldId id="449" r:id="rId10"/>
    <p:sldId id="323" r:id="rId11"/>
    <p:sldId id="315" r:id="rId12"/>
  </p:sldIdLst>
  <p:sldSz cx="1219835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909">
          <p15:clr>
            <a:srgbClr val="A4A3A4"/>
          </p15:clr>
        </p15:guide>
        <p15:guide id="2" pos="2189">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474"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E600"/>
    <a:srgbClr val="C4C4CD"/>
    <a:srgbClr val="747480"/>
    <a:srgbClr val="2E2E38"/>
    <a:srgbClr val="808080"/>
    <a:srgbClr val="000000"/>
    <a:srgbClr val="FF9A91"/>
    <a:srgbClr val="FF00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46D506-CCE0-422A-BE3C-7FBB07B66505}" v="1" dt="2023-11-07T09:49:45.40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98" autoAdjust="0"/>
    <p:restoredTop sz="95013" autoAdjust="0"/>
  </p:normalViewPr>
  <p:slideViewPr>
    <p:cSldViewPr snapToGrid="0" snapToObjects="1" showGuides="1">
      <p:cViewPr varScale="1">
        <p:scale>
          <a:sx n="114" d="100"/>
          <a:sy n="114" d="100"/>
        </p:scale>
        <p:origin x="300" y="102"/>
      </p:cViewPr>
      <p:guideLst/>
    </p:cSldViewPr>
  </p:slideViewPr>
  <p:outlineViewPr>
    <p:cViewPr>
      <p:scale>
        <a:sx n="33" d="100"/>
        <a:sy n="33" d="100"/>
      </p:scale>
      <p:origin x="0" y="-7090"/>
    </p:cViewPr>
  </p:outlineViewPr>
  <p:notesTextViewPr>
    <p:cViewPr>
      <p:scale>
        <a:sx n="50" d="100"/>
        <a:sy n="50" d="100"/>
      </p:scale>
      <p:origin x="0" y="0"/>
    </p:cViewPr>
  </p:notesTextViewPr>
  <p:sorterViewPr>
    <p:cViewPr>
      <p:scale>
        <a:sx n="130" d="100"/>
        <a:sy n="130" d="100"/>
      </p:scale>
      <p:origin x="0" y="0"/>
    </p:cViewPr>
  </p:sorterViewPr>
  <p:notesViewPr>
    <p:cSldViewPr snapToGrid="0" snapToObjects="1" showGuides="1">
      <p:cViewPr varScale="1">
        <p:scale>
          <a:sx n="80" d="100"/>
          <a:sy n="80" d="100"/>
        </p:scale>
        <p:origin x="-2004" y="-96"/>
      </p:cViewPr>
      <p:guideLst>
        <p:guide orient="horz" pos="2909"/>
        <p:guide pos="2189"/>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notesMaster" Target="notesMasters/notesMaster1.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commentAuthors" Target="commentAuthors.xml"/><Relationship Id="rId10" Type="http://schemas.openxmlformats.org/officeDocument/2006/relationships/slide" Target="slides/slide7.xml"/><Relationship Id="rId1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lang="en-GB" dirty="0">
              <a:latin typeface="Arial" pitchFamily="34" charset="0"/>
            </a:endParaRPr>
          </a:p>
        </p:txBody>
      </p:sp>
      <p:sp>
        <p:nvSpPr>
          <p:cNvPr id="3" name="Date Placeholder 2"/>
          <p:cNvSpPr>
            <a:spLocks noGrp="1"/>
          </p:cNvSpPr>
          <p:nvPr>
            <p:ph type="dt" sz="quarter" idx="1"/>
          </p:nvPr>
        </p:nvSpPr>
        <p:spPr>
          <a:xfrm>
            <a:off x="3936768" y="0"/>
            <a:ext cx="3011699" cy="461804"/>
          </a:xfrm>
          <a:prstGeom prst="rect">
            <a:avLst/>
          </a:prstGeom>
        </p:spPr>
        <p:txBody>
          <a:bodyPr vert="horz" lIns="92492" tIns="46246" rIns="92492" bIns="46246" rtlCol="0"/>
          <a:lstStyle>
            <a:lvl1pPr algn="r">
              <a:defRPr sz="1200"/>
            </a:lvl1pPr>
          </a:lstStyle>
          <a:p>
            <a:fld id="{75A85089-C692-4DEA-AC49-04CF34D4FE14}" type="datetimeFigureOut">
              <a:rPr lang="en-GB" smtClean="0">
                <a:latin typeface="Arial" pitchFamily="34" charset="0"/>
              </a:rPr>
              <a:pPr/>
              <a:t>07/11/2023</a:t>
            </a:fld>
            <a:endParaRPr lang="en-GB" dirty="0">
              <a:latin typeface="Arial" pitchFamily="34" charset="0"/>
            </a:endParaRPr>
          </a:p>
        </p:txBody>
      </p:sp>
      <p:sp>
        <p:nvSpPr>
          <p:cNvPr id="4" name="Footer Placeholder 3"/>
          <p:cNvSpPr>
            <a:spLocks noGrp="1"/>
          </p:cNvSpPr>
          <p:nvPr>
            <p:ph type="ftr" sz="quarter" idx="2"/>
          </p:nvPr>
        </p:nvSpPr>
        <p:spPr>
          <a:xfrm>
            <a:off x="0" y="8772668"/>
            <a:ext cx="3011699" cy="461804"/>
          </a:xfrm>
          <a:prstGeom prst="rect">
            <a:avLst/>
          </a:prstGeom>
        </p:spPr>
        <p:txBody>
          <a:bodyPr vert="horz" lIns="92492" tIns="46246" rIns="92492" bIns="46246" rtlCol="0" anchor="b"/>
          <a:lstStyle>
            <a:lvl1pPr algn="l">
              <a:defRPr sz="1200"/>
            </a:lvl1pPr>
          </a:lstStyle>
          <a:p>
            <a:endParaRPr lang="en-GB" dirty="0">
              <a:latin typeface="Arial" pitchFamily="34" charset="0"/>
            </a:endParaRPr>
          </a:p>
        </p:txBody>
      </p:sp>
      <p:sp>
        <p:nvSpPr>
          <p:cNvPr id="5" name="Slide Number Placeholder 4"/>
          <p:cNvSpPr>
            <a:spLocks noGrp="1"/>
          </p:cNvSpPr>
          <p:nvPr>
            <p:ph type="sldNum" sz="quarter" idx="3"/>
          </p:nvPr>
        </p:nvSpPr>
        <p:spPr>
          <a:xfrm>
            <a:off x="3936768" y="8772668"/>
            <a:ext cx="3011699" cy="461804"/>
          </a:xfrm>
          <a:prstGeom prst="rect">
            <a:avLst/>
          </a:prstGeom>
        </p:spPr>
        <p:txBody>
          <a:bodyPr vert="horz" lIns="92492" tIns="46246" rIns="92492" bIns="46246" rtlCol="0" anchor="b"/>
          <a:lstStyle>
            <a:lvl1pPr algn="r">
              <a:defRPr sz="1200"/>
            </a:lvl1pPr>
          </a:lstStyle>
          <a:p>
            <a:fld id="{D3A5C721-4BB5-4DB6-AD65-4BA2A62B05B6}" type="slidenum">
              <a:rPr lang="en-GB" smtClean="0">
                <a:latin typeface="Arial" pitchFamily="34" charset="0"/>
              </a:rPr>
              <a:pPr/>
              <a:t>‹#›</a:t>
            </a:fld>
            <a:endParaRPr lang="en-GB" dirty="0">
              <a:latin typeface="Arial" pitchFamily="34" charset="0"/>
            </a:endParaRPr>
          </a:p>
        </p:txBody>
      </p:sp>
    </p:spTree>
    <p:extLst>
      <p:ext uri="{BB962C8B-B14F-4D97-AF65-F5344CB8AC3E}">
        <p14:creationId xmlns:p14="http://schemas.microsoft.com/office/powerpoint/2010/main" val="19916323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atin typeface="Arial" pitchFamily="34" charset="0"/>
              </a:defRPr>
            </a:lvl1pPr>
          </a:lstStyle>
          <a:p>
            <a:endParaRPr lang="en-GB" dirty="0"/>
          </a:p>
        </p:txBody>
      </p:sp>
      <p:sp>
        <p:nvSpPr>
          <p:cNvPr id="3" name="Date Placeholder 2"/>
          <p:cNvSpPr>
            <a:spLocks noGrp="1"/>
          </p:cNvSpPr>
          <p:nvPr>
            <p:ph type="dt" idx="1"/>
          </p:nvPr>
        </p:nvSpPr>
        <p:spPr>
          <a:xfrm>
            <a:off x="3936768" y="0"/>
            <a:ext cx="3011699" cy="461804"/>
          </a:xfrm>
          <a:prstGeom prst="rect">
            <a:avLst/>
          </a:prstGeom>
        </p:spPr>
        <p:txBody>
          <a:bodyPr vert="horz" lIns="92492" tIns="46246" rIns="92492" bIns="46246" rtlCol="0"/>
          <a:lstStyle>
            <a:lvl1pPr algn="r">
              <a:defRPr sz="1200">
                <a:latin typeface="Arial" pitchFamily="34" charset="0"/>
              </a:defRPr>
            </a:lvl1pPr>
          </a:lstStyle>
          <a:p>
            <a:fld id="{8045EBA9-A28D-4849-BFEA-AA04F6A21B63}" type="datetimeFigureOut">
              <a:rPr lang="en-GB" smtClean="0"/>
              <a:pPr/>
              <a:t>07/11/2023</a:t>
            </a:fld>
            <a:endParaRPr lang="en-GB" dirty="0"/>
          </a:p>
        </p:txBody>
      </p:sp>
      <p:sp>
        <p:nvSpPr>
          <p:cNvPr id="4" name="Slide Image Placeholder 3"/>
          <p:cNvSpPr>
            <a:spLocks noGrp="1" noRot="1" noChangeAspect="1"/>
          </p:cNvSpPr>
          <p:nvPr>
            <p:ph type="sldImg" idx="2"/>
          </p:nvPr>
        </p:nvSpPr>
        <p:spPr>
          <a:xfrm>
            <a:off x="393700" y="692150"/>
            <a:ext cx="6162675" cy="3463925"/>
          </a:xfrm>
          <a:prstGeom prst="rect">
            <a:avLst/>
          </a:prstGeom>
          <a:noFill/>
          <a:ln w="12700">
            <a:solidFill>
              <a:prstClr val="black"/>
            </a:solidFill>
          </a:ln>
        </p:spPr>
        <p:txBody>
          <a:bodyPr vert="horz" lIns="92492" tIns="46246" rIns="92492" bIns="46246" rtlCol="0" anchor="ctr"/>
          <a:lstStyle/>
          <a:p>
            <a:endParaRPr lang="en-GB" dirty="0"/>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92" tIns="46246" rIns="92492" bIns="46246"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772668"/>
            <a:ext cx="3011699" cy="461804"/>
          </a:xfrm>
          <a:prstGeom prst="rect">
            <a:avLst/>
          </a:prstGeom>
        </p:spPr>
        <p:txBody>
          <a:bodyPr vert="horz" lIns="92492" tIns="46246" rIns="92492" bIns="46246" rtlCol="0" anchor="b"/>
          <a:lstStyle>
            <a:lvl1pPr algn="l">
              <a:defRPr sz="1200">
                <a:latin typeface="Arial" pitchFamily="34" charset="0"/>
              </a:defRPr>
            </a:lvl1pPr>
          </a:lstStyle>
          <a:p>
            <a:endParaRPr lang="en-GB" dirty="0"/>
          </a:p>
        </p:txBody>
      </p:sp>
      <p:sp>
        <p:nvSpPr>
          <p:cNvPr id="7" name="Slide Number Placeholder 6"/>
          <p:cNvSpPr>
            <a:spLocks noGrp="1"/>
          </p:cNvSpPr>
          <p:nvPr>
            <p:ph type="sldNum" sz="quarter" idx="5"/>
          </p:nvPr>
        </p:nvSpPr>
        <p:spPr>
          <a:xfrm>
            <a:off x="3936768" y="8772668"/>
            <a:ext cx="3011699" cy="461804"/>
          </a:xfrm>
          <a:prstGeom prst="rect">
            <a:avLst/>
          </a:prstGeom>
        </p:spPr>
        <p:txBody>
          <a:bodyPr vert="horz" lIns="92492" tIns="46246" rIns="92492" bIns="46246" rtlCol="0" anchor="b"/>
          <a:lstStyle>
            <a:lvl1pPr algn="r">
              <a:defRPr sz="1200">
                <a:latin typeface="Arial" pitchFamily="34" charset="0"/>
              </a:defRPr>
            </a:lvl1pPr>
          </a:lstStyle>
          <a:p>
            <a:fld id="{5B43D19E-BFDB-4C92-8EDD-32EDDA8F41DF}" type="slidenum">
              <a:rPr lang="en-GB" smtClean="0"/>
              <a:pPr/>
              <a:t>‹#›</a:t>
            </a:fld>
            <a:endParaRPr lang="en-GB" dirty="0"/>
          </a:p>
        </p:txBody>
      </p:sp>
    </p:spTree>
    <p:extLst>
      <p:ext uri="{BB962C8B-B14F-4D97-AF65-F5344CB8AC3E}">
        <p14:creationId xmlns:p14="http://schemas.microsoft.com/office/powerpoint/2010/main" val="1606270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itchFamily="34" charset="0"/>
        <a:ea typeface="+mn-ea"/>
        <a:cs typeface="+mn-cs"/>
      </a:defRPr>
    </a:lvl1pPr>
    <a:lvl2pPr marL="457200" algn="l" defTabSz="914400" rtl="0" eaLnBrk="1" latinLnBrk="0" hangingPunct="1">
      <a:defRPr sz="1200" kern="1200">
        <a:solidFill>
          <a:schemeClr val="tx1"/>
        </a:solidFill>
        <a:latin typeface="Arial" pitchFamily="34" charset="0"/>
        <a:ea typeface="+mn-ea"/>
        <a:cs typeface="+mn-cs"/>
      </a:defRPr>
    </a:lvl2pPr>
    <a:lvl3pPr marL="914400" algn="l" defTabSz="914400" rtl="0" eaLnBrk="1" latinLnBrk="0" hangingPunct="1">
      <a:defRPr sz="1200" kern="1200">
        <a:solidFill>
          <a:schemeClr val="tx1"/>
        </a:solidFill>
        <a:latin typeface="Arial" pitchFamily="34" charset="0"/>
        <a:ea typeface="+mn-ea"/>
        <a:cs typeface="+mn-cs"/>
      </a:defRPr>
    </a:lvl3pPr>
    <a:lvl4pPr marL="1371600" algn="l" defTabSz="914400" rtl="0" eaLnBrk="1" latinLnBrk="0" hangingPunct="1">
      <a:defRPr sz="1200" kern="1200">
        <a:solidFill>
          <a:schemeClr val="tx1"/>
        </a:solidFill>
        <a:latin typeface="Arial" pitchFamily="34" charset="0"/>
        <a:ea typeface="+mn-ea"/>
        <a:cs typeface="+mn-cs"/>
      </a:defRPr>
    </a:lvl4pPr>
    <a:lvl5pPr marL="1828800" algn="l" defTabSz="914400" rtl="0" eaLnBrk="1" latinLnBrk="0" hangingPunct="1">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5B43D19E-BFDB-4C92-8EDD-32EDDA8F41DF}" type="slidenum">
              <a:rPr lang="en-GB" smtClean="0"/>
              <a:pPr/>
              <a:t>8</a:t>
            </a:fld>
            <a:endParaRPr lang="en-GB" dirty="0"/>
          </a:p>
        </p:txBody>
      </p:sp>
    </p:spTree>
    <p:extLst>
      <p:ext uri="{BB962C8B-B14F-4D97-AF65-F5344CB8AC3E}">
        <p14:creationId xmlns:p14="http://schemas.microsoft.com/office/powerpoint/2010/main" val="2410400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Cover slide">
    <p:spTree>
      <p:nvGrpSpPr>
        <p:cNvPr id="1" name=""/>
        <p:cNvGrpSpPr/>
        <p:nvPr/>
      </p:nvGrpSpPr>
      <p:grpSpPr>
        <a:xfrm>
          <a:off x="0" y="0"/>
          <a:ext cx="0" cy="0"/>
          <a:chOff x="0" y="0"/>
          <a:chExt cx="0" cy="0"/>
        </a:xfrm>
      </p:grpSpPr>
      <p:sp>
        <p:nvSpPr>
          <p:cNvPr id="16" name="Freeform 56">
            <a:extLst>
              <a:ext uri="{FF2B5EF4-FFF2-40B4-BE49-F238E27FC236}">
                <a16:creationId xmlns:a16="http://schemas.microsoft.com/office/drawing/2014/main" id="{13A7AC18-CF42-4EC5-8D40-441EAE30A06C}"/>
              </a:ext>
            </a:extLst>
          </p:cNvPr>
          <p:cNvSpPr/>
          <p:nvPr userDrawn="1"/>
        </p:nvSpPr>
        <p:spPr>
          <a:xfrm>
            <a:off x="590550" y="908050"/>
            <a:ext cx="4930412" cy="3581484"/>
          </a:xfrm>
          <a:custGeom>
            <a:avLst/>
            <a:gdLst>
              <a:gd name="connsiteX0" fmla="*/ 4238387 w 4257675"/>
              <a:gd name="connsiteY0" fmla="*/ 0 h 3092804"/>
              <a:gd name="connsiteX1" fmla="*/ 4257675 w 4257675"/>
              <a:gd name="connsiteY1" fmla="*/ 0 h 3092804"/>
              <a:gd name="connsiteX2" fmla="*/ 4257675 w 4257675"/>
              <a:gd name="connsiteY2" fmla="*/ 3092804 h 3092804"/>
              <a:gd name="connsiteX3" fmla="*/ 0 w 4257675"/>
              <a:gd name="connsiteY3" fmla="*/ 3092804 h 3092804"/>
              <a:gd name="connsiteX4" fmla="*/ 0 w 4257675"/>
              <a:gd name="connsiteY4" fmla="*/ 747342 h 3092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7675" h="3092804">
                <a:moveTo>
                  <a:pt x="4238387" y="0"/>
                </a:moveTo>
                <a:lnTo>
                  <a:pt x="4257675" y="0"/>
                </a:lnTo>
                <a:lnTo>
                  <a:pt x="4257675" y="3092804"/>
                </a:lnTo>
                <a:lnTo>
                  <a:pt x="0" y="3092804"/>
                </a:lnTo>
                <a:lnTo>
                  <a:pt x="0" y="747342"/>
                </a:lnTo>
                <a:close/>
              </a:path>
            </a:pathLst>
          </a:cu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p:cNvSpPr>
            <a:spLocks noGrp="1"/>
          </p:cNvSpPr>
          <p:nvPr>
            <p:ph type="ctrTitle"/>
          </p:nvPr>
        </p:nvSpPr>
        <p:spPr>
          <a:xfrm>
            <a:off x="867939" y="2066609"/>
            <a:ext cx="4328932" cy="979702"/>
          </a:xfrm>
        </p:spPr>
        <p:txBody>
          <a:bodyPr/>
          <a:lstStyle>
            <a:lvl1pPr>
              <a:lnSpc>
                <a:spcPct val="100000"/>
              </a:lnSpc>
              <a:spcAft>
                <a:spcPts val="600"/>
              </a:spcAft>
              <a:defRPr sz="3000" b="0">
                <a:solidFill>
                  <a:schemeClr val="bg2"/>
                </a:solidFill>
                <a:latin typeface="EYInterstate Light" panose="02000506000000020004" pitchFamily="2" charset="0"/>
                <a:cs typeface="Arial" pitchFamily="34" charset="0"/>
              </a:defRPr>
            </a:lvl1pPr>
          </a:lstStyle>
          <a:p>
            <a:r>
              <a:rPr lang="en-US"/>
              <a:t>Click to edit Master title style</a:t>
            </a:r>
            <a:endParaRPr lang="en-GB" dirty="0"/>
          </a:p>
        </p:txBody>
      </p:sp>
      <p:sp>
        <p:nvSpPr>
          <p:cNvPr id="12" name="Subtitle 2"/>
          <p:cNvSpPr>
            <a:spLocks noGrp="1"/>
          </p:cNvSpPr>
          <p:nvPr>
            <p:ph type="subTitle" idx="1"/>
          </p:nvPr>
        </p:nvSpPr>
        <p:spPr>
          <a:xfrm>
            <a:off x="867939" y="3429000"/>
            <a:ext cx="4328932" cy="775869"/>
          </a:xfrm>
        </p:spPr>
        <p:txBody>
          <a:bodyPr/>
          <a:lstStyle>
            <a:lvl1pPr marL="0" indent="0" algn="l">
              <a:spcAft>
                <a:spcPts val="1200"/>
              </a:spcAft>
              <a:buNone/>
              <a:defRPr sz="1600">
                <a:solidFill>
                  <a:schemeClr val="bg2"/>
                </a:solidFill>
                <a:latin typeface="EYInterstate" panose="02000503020000020004" pitchFamily="2" charset="0"/>
                <a:cs typeface="Arial" pitchFamily="34" charset="0"/>
              </a:defRPr>
            </a:lvl1pPr>
            <a:lvl2pPr marL="0" indent="0" algn="l">
              <a:buNone/>
              <a:defRPr sz="1600" b="1">
                <a:solidFill>
                  <a:srgbClr val="404040"/>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a:t>Click to edit Master subtitle style</a:t>
            </a:r>
            <a:endParaRPr lang="en-GB" dirty="0"/>
          </a:p>
        </p:txBody>
      </p:sp>
      <p:grpSp>
        <p:nvGrpSpPr>
          <p:cNvPr id="8" name="Group 4">
            <a:extLst>
              <a:ext uri="{FF2B5EF4-FFF2-40B4-BE49-F238E27FC236}">
                <a16:creationId xmlns:a16="http://schemas.microsoft.com/office/drawing/2014/main" id="{8D4F42DD-85F0-49EC-BC73-3E9DFC3CF325}"/>
              </a:ext>
            </a:extLst>
          </p:cNvPr>
          <p:cNvGrpSpPr>
            <a:grpSpLocks noChangeAspect="1"/>
          </p:cNvGrpSpPr>
          <p:nvPr userDrawn="1"/>
        </p:nvGrpSpPr>
        <p:grpSpPr bwMode="auto">
          <a:xfrm>
            <a:off x="10364788" y="5233988"/>
            <a:ext cx="1225550" cy="1435100"/>
            <a:chOff x="6529" y="3125"/>
            <a:chExt cx="772" cy="904"/>
          </a:xfrm>
        </p:grpSpPr>
        <p:sp>
          <p:nvSpPr>
            <p:cNvPr id="9" name="Freeform 5">
              <a:extLst>
                <a:ext uri="{FF2B5EF4-FFF2-40B4-BE49-F238E27FC236}">
                  <a16:creationId xmlns:a16="http://schemas.microsoft.com/office/drawing/2014/main" id="{24ECD320-A831-43ED-A040-2BF0180E2D92}"/>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 name="Freeform 6">
              <a:extLst>
                <a:ext uri="{FF2B5EF4-FFF2-40B4-BE49-F238E27FC236}">
                  <a16:creationId xmlns:a16="http://schemas.microsoft.com/office/drawing/2014/main" id="{53EC8A06-5261-4F6A-8E8F-6D6CBCA1E757}"/>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spTree>
    <p:extLst>
      <p:ext uri="{BB962C8B-B14F-4D97-AF65-F5344CB8AC3E}">
        <p14:creationId xmlns:p14="http://schemas.microsoft.com/office/powerpoint/2010/main" val="1035356923"/>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lide - picture on lef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80593A0-4211-460E-B6CF-FE2D9CE6D9CB}"/>
              </a:ext>
            </a:extLst>
          </p:cNvPr>
          <p:cNvSpPr>
            <a:spLocks noGrp="1"/>
          </p:cNvSpPr>
          <p:nvPr>
            <p:ph type="pic" sz="quarter" idx="10"/>
          </p:nvPr>
        </p:nvSpPr>
        <p:spPr>
          <a:xfrm>
            <a:off x="0" y="0"/>
            <a:ext cx="2384460" cy="6857999"/>
          </a:xfrm>
        </p:spPr>
        <p:txBody>
          <a:bodyPr/>
          <a:lstStyle/>
          <a:p>
            <a:r>
              <a:rPr lang="en-US"/>
              <a:t>Click icon to add picture</a:t>
            </a:r>
            <a:endParaRPr lang="en-IN"/>
          </a:p>
        </p:txBody>
      </p:sp>
      <p:sp>
        <p:nvSpPr>
          <p:cNvPr id="2" name="Title 1"/>
          <p:cNvSpPr>
            <a:spLocks noGrp="1"/>
          </p:cNvSpPr>
          <p:nvPr>
            <p:ph type="title"/>
          </p:nvPr>
        </p:nvSpPr>
        <p:spPr>
          <a:xfrm>
            <a:off x="2695294" y="294200"/>
            <a:ext cx="8892000" cy="590400"/>
          </a:xfrm>
        </p:spPr>
        <p:txBody>
          <a:bodyPr/>
          <a:lstStyle>
            <a:lvl1pPr>
              <a:defRPr sz="2400">
                <a:solidFill>
                  <a:schemeClr val="bg1"/>
                </a:solidFill>
              </a:defRPr>
            </a:lvl1pPr>
          </a:lstStyle>
          <a:p>
            <a:r>
              <a:rPr lang="en-US"/>
              <a:t>Click to edit Master title style</a:t>
            </a:r>
            <a:endParaRPr lang="en-GB" dirty="0"/>
          </a:p>
        </p:txBody>
      </p:sp>
      <p:sp>
        <p:nvSpPr>
          <p:cNvPr id="3" name="Content Placeholder 2"/>
          <p:cNvSpPr>
            <a:spLocks noGrp="1"/>
          </p:cNvSpPr>
          <p:nvPr>
            <p:ph idx="1" hasCustomPrompt="1"/>
          </p:nvPr>
        </p:nvSpPr>
        <p:spPr>
          <a:xfrm>
            <a:off x="2695293" y="1137921"/>
            <a:ext cx="2742882" cy="5018184"/>
          </a:xfrm>
        </p:spPr>
        <p:txBody>
          <a:bodyPr/>
          <a:lstStyle>
            <a:lvl1pPr marL="0" indent="0">
              <a:buNone/>
              <a:defRPr sz="1800">
                <a:solidFill>
                  <a:schemeClr val="bg1"/>
                </a:solidFill>
              </a:defRPr>
            </a:lvl1pPr>
            <a:lvl2pPr marL="356616" indent="0">
              <a:buNone/>
              <a:defRPr sz="1800">
                <a:solidFill>
                  <a:schemeClr val="bg1"/>
                </a:solidFill>
              </a:defRPr>
            </a:lvl2pPr>
            <a:lvl3pPr marL="713232" indent="0">
              <a:buNone/>
              <a:defRPr sz="1600">
                <a:solidFill>
                  <a:schemeClr val="bg1"/>
                </a:solidFill>
              </a:defRPr>
            </a:lvl3pPr>
            <a:lvl4pPr marL="1069848" indent="0">
              <a:buNone/>
              <a:defRPr sz="1400">
                <a:solidFill>
                  <a:schemeClr val="bg1"/>
                </a:solidFill>
              </a:defRPr>
            </a:lvl4pPr>
            <a:lvl5pPr marL="1426464" indent="0">
              <a:buNone/>
              <a:defRPr sz="1200">
                <a:solidFill>
                  <a:schemeClr val="bg1"/>
                </a:solidFill>
              </a:defRPr>
            </a:lvl5pPr>
          </a:lstStyle>
          <a:p>
            <a:pPr lvl="0"/>
            <a:r>
              <a:rPr lang="en-US" dirty="0"/>
              <a:t>Text</a:t>
            </a:r>
          </a:p>
        </p:txBody>
      </p:sp>
      <p:sp>
        <p:nvSpPr>
          <p:cNvPr id="11" name="Content Placeholder 2">
            <a:extLst>
              <a:ext uri="{FF2B5EF4-FFF2-40B4-BE49-F238E27FC236}">
                <a16:creationId xmlns:a16="http://schemas.microsoft.com/office/drawing/2014/main" id="{578D3272-120F-430D-AFB5-E93227EEEAAF}"/>
              </a:ext>
            </a:extLst>
          </p:cNvPr>
          <p:cNvSpPr>
            <a:spLocks noGrp="1"/>
          </p:cNvSpPr>
          <p:nvPr>
            <p:ph idx="11" hasCustomPrompt="1"/>
          </p:nvPr>
        </p:nvSpPr>
        <p:spPr>
          <a:xfrm>
            <a:off x="5727083" y="1137921"/>
            <a:ext cx="2803842" cy="5018184"/>
          </a:xfrm>
        </p:spPr>
        <p:txBody>
          <a:bodyPr numCol="1"/>
          <a:lstStyle>
            <a:lvl1pPr marL="0" indent="0">
              <a:buNone/>
              <a:defRPr sz="1400">
                <a:solidFill>
                  <a:schemeClr val="bg1"/>
                </a:solidFill>
              </a:defRPr>
            </a:lvl1pPr>
            <a:lvl2pPr marL="356616" indent="0">
              <a:buNone/>
              <a:defRPr sz="1800">
                <a:solidFill>
                  <a:schemeClr val="bg1"/>
                </a:solidFill>
              </a:defRPr>
            </a:lvl2pPr>
            <a:lvl3pPr marL="713232" indent="0">
              <a:buNone/>
              <a:defRPr sz="1600">
                <a:solidFill>
                  <a:schemeClr val="bg1"/>
                </a:solidFill>
              </a:defRPr>
            </a:lvl3pPr>
            <a:lvl4pPr marL="1069848" indent="0">
              <a:buNone/>
              <a:defRPr sz="1400">
                <a:solidFill>
                  <a:schemeClr val="bg1"/>
                </a:solidFill>
              </a:defRPr>
            </a:lvl4pPr>
            <a:lvl5pPr marL="1426464" indent="0">
              <a:buNone/>
              <a:defRPr sz="1200">
                <a:solidFill>
                  <a:schemeClr val="bg1"/>
                </a:solidFill>
              </a:defRPr>
            </a:lvl5pPr>
          </a:lstStyle>
          <a:p>
            <a:pPr lvl="0"/>
            <a:r>
              <a:rPr lang="en-US" dirty="0"/>
              <a:t>Text</a:t>
            </a:r>
          </a:p>
        </p:txBody>
      </p:sp>
      <p:sp>
        <p:nvSpPr>
          <p:cNvPr id="23" name="Content Placeholder 2">
            <a:extLst>
              <a:ext uri="{FF2B5EF4-FFF2-40B4-BE49-F238E27FC236}">
                <a16:creationId xmlns:a16="http://schemas.microsoft.com/office/drawing/2014/main" id="{6FF4A6F8-D9C6-4FEE-9324-5200D308BB1F}"/>
              </a:ext>
            </a:extLst>
          </p:cNvPr>
          <p:cNvSpPr>
            <a:spLocks noGrp="1"/>
          </p:cNvSpPr>
          <p:nvPr userDrawn="1">
            <p:ph idx="12" hasCustomPrompt="1"/>
          </p:nvPr>
        </p:nvSpPr>
        <p:spPr>
          <a:xfrm>
            <a:off x="8819832" y="1137921"/>
            <a:ext cx="2768600" cy="2796151"/>
          </a:xfrm>
        </p:spPr>
        <p:txBody>
          <a:bodyPr numCol="1"/>
          <a:lstStyle>
            <a:lvl1pPr marL="0" indent="0">
              <a:buNone/>
              <a:defRPr sz="1400">
                <a:solidFill>
                  <a:schemeClr val="bg1"/>
                </a:solidFill>
              </a:defRPr>
            </a:lvl1pPr>
            <a:lvl2pPr marL="356616" indent="0">
              <a:buNone/>
              <a:defRPr sz="1800">
                <a:solidFill>
                  <a:schemeClr val="bg1"/>
                </a:solidFill>
              </a:defRPr>
            </a:lvl2pPr>
            <a:lvl3pPr marL="713232" indent="0">
              <a:buNone/>
              <a:defRPr sz="1600">
                <a:solidFill>
                  <a:schemeClr val="bg1"/>
                </a:solidFill>
              </a:defRPr>
            </a:lvl3pPr>
            <a:lvl4pPr marL="1069848" indent="0">
              <a:buNone/>
              <a:defRPr sz="1400">
                <a:solidFill>
                  <a:schemeClr val="bg1"/>
                </a:solidFill>
              </a:defRPr>
            </a:lvl4pPr>
            <a:lvl5pPr marL="1426464" indent="0">
              <a:buNone/>
              <a:defRPr sz="1200">
                <a:solidFill>
                  <a:schemeClr val="bg1"/>
                </a:solidFill>
              </a:defRPr>
            </a:lvl5pPr>
          </a:lstStyle>
          <a:p>
            <a:pPr lvl="0"/>
            <a:r>
              <a:rPr lang="en-US" dirty="0"/>
              <a:t>Text</a:t>
            </a:r>
          </a:p>
        </p:txBody>
      </p:sp>
      <p:sp>
        <p:nvSpPr>
          <p:cNvPr id="19" name="Line 10">
            <a:extLst>
              <a:ext uri="{FF2B5EF4-FFF2-40B4-BE49-F238E27FC236}">
                <a16:creationId xmlns:a16="http://schemas.microsoft.com/office/drawing/2014/main" id="{B63A7CBA-3151-452E-BD2F-D3E65CE1595F}"/>
              </a:ext>
            </a:extLst>
          </p:cNvPr>
          <p:cNvSpPr>
            <a:spLocks noChangeShapeType="1"/>
          </p:cNvSpPr>
          <p:nvPr userDrawn="1"/>
        </p:nvSpPr>
        <p:spPr bwMode="auto">
          <a:xfrm>
            <a:off x="2695294" y="907750"/>
            <a:ext cx="8892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8" name="Footer Placeholder 7"/>
          <p:cNvSpPr>
            <a:spLocks noGrp="1"/>
          </p:cNvSpPr>
          <p:nvPr>
            <p:ph type="ftr" sz="quarter" idx="13"/>
          </p:nvPr>
        </p:nvSpPr>
        <p:spPr/>
        <p:txBody>
          <a:bodyPr/>
          <a:lstStyle/>
          <a:p>
            <a:r>
              <a:rPr lang="en-US"/>
              <a:t>Presentation title</a:t>
            </a:r>
            <a:endParaRPr lang="en-US" dirty="0"/>
          </a:p>
        </p:txBody>
      </p:sp>
    </p:spTree>
    <p:extLst>
      <p:ext uri="{BB962C8B-B14F-4D97-AF65-F5344CB8AC3E}">
        <p14:creationId xmlns:p14="http://schemas.microsoft.com/office/powerpoint/2010/main" val="353138134"/>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lumns">
    <p:spTree>
      <p:nvGrpSpPr>
        <p:cNvPr id="1" name=""/>
        <p:cNvGrpSpPr/>
        <p:nvPr/>
      </p:nvGrpSpPr>
      <p:grpSpPr>
        <a:xfrm>
          <a:off x="0" y="0"/>
          <a:ext cx="0" cy="0"/>
          <a:chOff x="0" y="0"/>
          <a:chExt cx="0" cy="0"/>
        </a:xfrm>
      </p:grpSpPr>
      <p:sp>
        <p:nvSpPr>
          <p:cNvPr id="2" name="Title 1"/>
          <p:cNvSpPr>
            <a:spLocks noGrp="1"/>
          </p:cNvSpPr>
          <p:nvPr>
            <p:ph type="title"/>
          </p:nvPr>
        </p:nvSpPr>
        <p:spPr>
          <a:xfrm>
            <a:off x="609918" y="294200"/>
            <a:ext cx="10978515" cy="590880"/>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609918" y="1137918"/>
            <a:ext cx="5387605" cy="5027931"/>
          </a:xfrm>
        </p:spPr>
        <p:txBody>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2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200828" y="1137918"/>
            <a:ext cx="5387605" cy="5027931"/>
          </a:xfrm>
        </p:spPr>
        <p:txBody>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2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Line 10">
            <a:extLst>
              <a:ext uri="{FF2B5EF4-FFF2-40B4-BE49-F238E27FC236}">
                <a16:creationId xmlns:a16="http://schemas.microsoft.com/office/drawing/2014/main" id="{9B070B28-7AAC-47E5-9EB5-96B8B8B88057}"/>
              </a:ext>
            </a:extLst>
          </p:cNvPr>
          <p:cNvSpPr>
            <a:spLocks noChangeShapeType="1"/>
          </p:cNvSpPr>
          <p:nvPr userDrawn="1"/>
        </p:nvSpPr>
        <p:spPr bwMode="auto">
          <a:xfrm>
            <a:off x="609918" y="907750"/>
            <a:ext cx="10980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8" name="Footer Placeholder 7"/>
          <p:cNvSpPr>
            <a:spLocks noGrp="1"/>
          </p:cNvSpPr>
          <p:nvPr>
            <p:ph type="ftr" sz="quarter" idx="10"/>
          </p:nvPr>
        </p:nvSpPr>
        <p:spPr/>
        <p:txBody>
          <a:bodyPr/>
          <a:lstStyle/>
          <a:p>
            <a:r>
              <a:rPr lang="en-US"/>
              <a:t>Presentation title</a:t>
            </a:r>
            <a:endParaRPr lang="en-US" dirty="0"/>
          </a:p>
        </p:txBody>
      </p:sp>
    </p:spTree>
    <p:extLst>
      <p:ext uri="{BB962C8B-B14F-4D97-AF65-F5344CB8AC3E}">
        <p14:creationId xmlns:p14="http://schemas.microsoft.com/office/powerpoint/2010/main" val="33914152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s with heading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12648" y="1869440"/>
            <a:ext cx="5393208" cy="4256075"/>
          </a:xfrm>
        </p:spPr>
        <p:txBody>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2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199632" y="1869440"/>
            <a:ext cx="5393208" cy="4256075"/>
          </a:xfrm>
        </p:spPr>
        <p:txBody>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2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9"/>
          <p:cNvSpPr>
            <a:spLocks noGrp="1"/>
          </p:cNvSpPr>
          <p:nvPr>
            <p:ph type="body" sz="quarter" idx="12"/>
          </p:nvPr>
        </p:nvSpPr>
        <p:spPr>
          <a:xfrm>
            <a:off x="609918" y="1137920"/>
            <a:ext cx="5393208" cy="640800"/>
          </a:xfrm>
        </p:spPr>
        <p:txBody>
          <a:bodyPr anchor="t" anchorCtr="0"/>
          <a:lstStyle>
            <a:lvl1pPr>
              <a:buNone/>
              <a:defRPr b="1">
                <a:solidFill>
                  <a:schemeClr val="bg1"/>
                </a:solidFill>
              </a:defRPr>
            </a:lvl1pPr>
          </a:lstStyle>
          <a:p>
            <a:pPr lvl="0"/>
            <a:r>
              <a:rPr lang="en-US"/>
              <a:t>Click to edit Master text styles</a:t>
            </a:r>
          </a:p>
        </p:txBody>
      </p:sp>
      <p:sp>
        <p:nvSpPr>
          <p:cNvPr id="11" name="Text Placeholder 9"/>
          <p:cNvSpPr>
            <a:spLocks noGrp="1"/>
          </p:cNvSpPr>
          <p:nvPr>
            <p:ph type="body" sz="quarter" idx="13"/>
          </p:nvPr>
        </p:nvSpPr>
        <p:spPr>
          <a:xfrm>
            <a:off x="6199632" y="1137920"/>
            <a:ext cx="5393208" cy="640800"/>
          </a:xfrm>
        </p:spPr>
        <p:txBody>
          <a:bodyPr anchor="t" anchorCtr="0"/>
          <a:lstStyle>
            <a:lvl1pPr>
              <a:buNone/>
              <a:defRPr b="1">
                <a:solidFill>
                  <a:schemeClr val="bg1"/>
                </a:solidFill>
              </a:defRPr>
            </a:lvl1pPr>
          </a:lstStyle>
          <a:p>
            <a:pPr lvl="0"/>
            <a:r>
              <a:rPr lang="en-US"/>
              <a:t>Click to edit Master text styles</a:t>
            </a:r>
          </a:p>
        </p:txBody>
      </p:sp>
      <p:sp>
        <p:nvSpPr>
          <p:cNvPr id="2" name="Title 1"/>
          <p:cNvSpPr>
            <a:spLocks noGrp="1"/>
          </p:cNvSpPr>
          <p:nvPr>
            <p:ph type="title"/>
          </p:nvPr>
        </p:nvSpPr>
        <p:spPr>
          <a:xfrm>
            <a:off x="609918" y="294200"/>
            <a:ext cx="10978515" cy="590880"/>
          </a:xfrm>
        </p:spPr>
        <p:txBody>
          <a:bodyPr/>
          <a:lstStyle>
            <a:lvl1pPr>
              <a:defRPr>
                <a:solidFill>
                  <a:schemeClr val="bg1"/>
                </a:solidFill>
              </a:defRPr>
            </a:lvl1pPr>
          </a:lstStyle>
          <a:p>
            <a:r>
              <a:rPr lang="en-US"/>
              <a:t>Click to edit Master title style</a:t>
            </a:r>
            <a:endParaRPr lang="en-US" dirty="0"/>
          </a:p>
        </p:txBody>
      </p:sp>
      <p:sp>
        <p:nvSpPr>
          <p:cNvPr id="14" name="Line 10">
            <a:extLst>
              <a:ext uri="{FF2B5EF4-FFF2-40B4-BE49-F238E27FC236}">
                <a16:creationId xmlns:a16="http://schemas.microsoft.com/office/drawing/2014/main" id="{9773E7D9-2434-4381-A00D-27B62C086733}"/>
              </a:ext>
            </a:extLst>
          </p:cNvPr>
          <p:cNvSpPr>
            <a:spLocks noChangeShapeType="1"/>
          </p:cNvSpPr>
          <p:nvPr userDrawn="1"/>
        </p:nvSpPr>
        <p:spPr bwMode="auto">
          <a:xfrm>
            <a:off x="609918" y="907750"/>
            <a:ext cx="10980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8" name="Footer Placeholder 7"/>
          <p:cNvSpPr>
            <a:spLocks noGrp="1"/>
          </p:cNvSpPr>
          <p:nvPr>
            <p:ph type="ftr" sz="quarter" idx="14"/>
          </p:nvPr>
        </p:nvSpPr>
        <p:spPr/>
        <p:txBody>
          <a:bodyPr/>
          <a:lstStyle/>
          <a:p>
            <a:r>
              <a:rPr lang="en-US"/>
              <a:t>Presentation title</a:t>
            </a:r>
            <a:endParaRPr lang="en-US" dirty="0"/>
          </a:p>
        </p:txBody>
      </p:sp>
    </p:spTree>
    <p:extLst>
      <p:ext uri="{BB962C8B-B14F-4D97-AF65-F5344CB8AC3E}">
        <p14:creationId xmlns:p14="http://schemas.microsoft.com/office/powerpoint/2010/main" val="25619028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2" name="Title 1"/>
          <p:cNvSpPr>
            <a:spLocks noGrp="1"/>
          </p:cNvSpPr>
          <p:nvPr>
            <p:ph type="title"/>
          </p:nvPr>
        </p:nvSpPr>
        <p:spPr>
          <a:xfrm>
            <a:off x="609918" y="294200"/>
            <a:ext cx="10978515" cy="590400"/>
          </a:xfrm>
        </p:spPr>
        <p:txBody>
          <a:bodyPr/>
          <a:lstStyle>
            <a:lvl1pPr>
              <a:defRPr>
                <a:solidFill>
                  <a:schemeClr val="bg1"/>
                </a:solidFill>
              </a:defRPr>
            </a:lvl1pPr>
          </a:lstStyle>
          <a:p>
            <a:r>
              <a:rPr lang="en-US"/>
              <a:t>Click to edit Master title style</a:t>
            </a:r>
            <a:endParaRPr lang="en-GB" dirty="0"/>
          </a:p>
        </p:txBody>
      </p:sp>
      <p:sp>
        <p:nvSpPr>
          <p:cNvPr id="5" name="Table Placeholder 4">
            <a:extLst>
              <a:ext uri="{FF2B5EF4-FFF2-40B4-BE49-F238E27FC236}">
                <a16:creationId xmlns:a16="http://schemas.microsoft.com/office/drawing/2014/main" id="{95A2BE92-ABF7-4A82-BC35-00F28F500FED}"/>
              </a:ext>
            </a:extLst>
          </p:cNvPr>
          <p:cNvSpPr>
            <a:spLocks noGrp="1"/>
          </p:cNvSpPr>
          <p:nvPr>
            <p:ph type="tbl" sz="quarter" idx="10"/>
          </p:nvPr>
        </p:nvSpPr>
        <p:spPr>
          <a:xfrm>
            <a:off x="609917" y="1137920"/>
            <a:ext cx="4957505" cy="4267457"/>
          </a:xfrm>
        </p:spPr>
        <p:txBody>
          <a:bodyPr/>
          <a:lstStyle/>
          <a:p>
            <a:r>
              <a:rPr lang="en-US"/>
              <a:t>Click icon to add table</a:t>
            </a:r>
            <a:endParaRPr lang="en-IN" dirty="0"/>
          </a:p>
        </p:txBody>
      </p:sp>
      <p:sp>
        <p:nvSpPr>
          <p:cNvPr id="10" name="Text Placeholder 16">
            <a:extLst>
              <a:ext uri="{FF2B5EF4-FFF2-40B4-BE49-F238E27FC236}">
                <a16:creationId xmlns:a16="http://schemas.microsoft.com/office/drawing/2014/main" id="{DA81FCAA-64D2-4A9C-B16E-9C4E3BB431BB}"/>
              </a:ext>
            </a:extLst>
          </p:cNvPr>
          <p:cNvSpPr>
            <a:spLocks noGrp="1"/>
          </p:cNvSpPr>
          <p:nvPr>
            <p:ph type="body" sz="quarter" idx="14" hasCustomPrompt="1"/>
          </p:nvPr>
        </p:nvSpPr>
        <p:spPr>
          <a:xfrm>
            <a:off x="7133461" y="3813288"/>
            <a:ext cx="3089275" cy="180000"/>
          </a:xfrm>
        </p:spPr>
        <p:txBody>
          <a:bodyPr/>
          <a:lstStyle>
            <a:lvl1pPr marL="0" indent="0">
              <a:buNone/>
              <a:defRPr sz="1200">
                <a:solidFill>
                  <a:schemeClr val="bg1"/>
                </a:solidFill>
              </a:defRPr>
            </a:lvl1pPr>
          </a:lstStyle>
          <a:p>
            <a:pPr lvl="0"/>
            <a:r>
              <a:rPr lang="en-US" dirty="0"/>
              <a:t>Name Surname</a:t>
            </a:r>
            <a:endParaRPr lang="en-GB" dirty="0"/>
          </a:p>
        </p:txBody>
      </p:sp>
      <p:sp>
        <p:nvSpPr>
          <p:cNvPr id="11" name="Text Placeholder 16">
            <a:extLst>
              <a:ext uri="{FF2B5EF4-FFF2-40B4-BE49-F238E27FC236}">
                <a16:creationId xmlns:a16="http://schemas.microsoft.com/office/drawing/2014/main" id="{03CDC117-35F2-47B2-85B2-29CB8EE7E096}"/>
              </a:ext>
            </a:extLst>
          </p:cNvPr>
          <p:cNvSpPr>
            <a:spLocks noGrp="1"/>
          </p:cNvSpPr>
          <p:nvPr>
            <p:ph type="body" sz="quarter" idx="15" hasCustomPrompt="1"/>
          </p:nvPr>
        </p:nvSpPr>
        <p:spPr>
          <a:xfrm>
            <a:off x="7133461" y="4055931"/>
            <a:ext cx="3089275" cy="180000"/>
          </a:xfrm>
        </p:spPr>
        <p:txBody>
          <a:bodyPr/>
          <a:lstStyle>
            <a:lvl1pPr marL="0" indent="0">
              <a:buNone/>
              <a:defRPr sz="1200">
                <a:solidFill>
                  <a:schemeClr val="bg1"/>
                </a:solidFill>
              </a:defRPr>
            </a:lvl1pPr>
          </a:lstStyle>
          <a:p>
            <a:pPr lvl="0"/>
            <a:r>
              <a:rPr lang="en-US" dirty="0"/>
              <a:t>Job Title to go here</a:t>
            </a:r>
            <a:endParaRPr lang="en-GB" dirty="0"/>
          </a:p>
        </p:txBody>
      </p:sp>
      <p:sp>
        <p:nvSpPr>
          <p:cNvPr id="14" name="Picture Placeholder 19">
            <a:extLst>
              <a:ext uri="{FF2B5EF4-FFF2-40B4-BE49-F238E27FC236}">
                <a16:creationId xmlns:a16="http://schemas.microsoft.com/office/drawing/2014/main" id="{00A15EA9-2372-4E06-83C2-1E13AB1FA626}"/>
              </a:ext>
            </a:extLst>
          </p:cNvPr>
          <p:cNvSpPr>
            <a:spLocks noGrp="1"/>
          </p:cNvSpPr>
          <p:nvPr>
            <p:ph type="pic" sz="quarter" idx="16"/>
          </p:nvPr>
        </p:nvSpPr>
        <p:spPr>
          <a:xfrm>
            <a:off x="6123007" y="3578083"/>
            <a:ext cx="778959" cy="778959"/>
          </a:xfrm>
          <a:prstGeom prst="ellipse">
            <a:avLst/>
          </a:prstGeom>
        </p:spPr>
        <p:txBody>
          <a:bodyPr anchor="ctr"/>
          <a:lstStyle>
            <a:lvl1pPr marL="0" indent="0" algn="ctr">
              <a:buNone/>
              <a:defRPr sz="900">
                <a:solidFill>
                  <a:schemeClr val="bg1"/>
                </a:solidFill>
              </a:defRPr>
            </a:lvl1pPr>
          </a:lstStyle>
          <a:p>
            <a:r>
              <a:rPr lang="en-US"/>
              <a:t>Click icon to add picture</a:t>
            </a:r>
            <a:endParaRPr lang="en-GB" dirty="0"/>
          </a:p>
        </p:txBody>
      </p:sp>
      <p:sp>
        <p:nvSpPr>
          <p:cNvPr id="9" name="Text Placeholder 8">
            <a:extLst>
              <a:ext uri="{FF2B5EF4-FFF2-40B4-BE49-F238E27FC236}">
                <a16:creationId xmlns:a16="http://schemas.microsoft.com/office/drawing/2014/main" id="{5DB83DAE-9FEB-4E9C-85BA-A34BD239275A}"/>
              </a:ext>
            </a:extLst>
          </p:cNvPr>
          <p:cNvSpPr>
            <a:spLocks noGrp="1"/>
          </p:cNvSpPr>
          <p:nvPr>
            <p:ph type="body" sz="quarter" idx="17" hasCustomPrompt="1"/>
          </p:nvPr>
        </p:nvSpPr>
        <p:spPr>
          <a:xfrm>
            <a:off x="6123008" y="1137920"/>
            <a:ext cx="5465425" cy="373807"/>
          </a:xfrm>
        </p:spPr>
        <p:txBody>
          <a:bodyPr/>
          <a:lstStyle>
            <a:lvl1pPr marL="0" indent="0">
              <a:buNone/>
              <a:defRPr/>
            </a:lvl1pPr>
          </a:lstStyle>
          <a:p>
            <a:pPr lvl="0"/>
            <a:r>
              <a:rPr lang="en-US" dirty="0"/>
              <a:t>Key Takeaways</a:t>
            </a:r>
          </a:p>
        </p:txBody>
      </p:sp>
      <p:sp>
        <p:nvSpPr>
          <p:cNvPr id="15" name="Text Placeholder 8">
            <a:extLst>
              <a:ext uri="{FF2B5EF4-FFF2-40B4-BE49-F238E27FC236}">
                <a16:creationId xmlns:a16="http://schemas.microsoft.com/office/drawing/2014/main" id="{C1ABE303-7041-4312-AD03-0E872AEF99BE}"/>
              </a:ext>
            </a:extLst>
          </p:cNvPr>
          <p:cNvSpPr>
            <a:spLocks noGrp="1"/>
          </p:cNvSpPr>
          <p:nvPr>
            <p:ph type="body" sz="quarter" idx="18" hasCustomPrompt="1"/>
          </p:nvPr>
        </p:nvSpPr>
        <p:spPr>
          <a:xfrm>
            <a:off x="6123008" y="1635009"/>
            <a:ext cx="5465425" cy="1611554"/>
          </a:xfrm>
        </p:spPr>
        <p:txBody>
          <a:bodyPr/>
          <a:lstStyle>
            <a:lvl1pPr marL="0" indent="0">
              <a:buNone/>
              <a:defRPr sz="1600"/>
            </a:lvl1pPr>
          </a:lstStyle>
          <a:p>
            <a:pPr lvl="0"/>
            <a:r>
              <a:rPr lang="en-US" dirty="0"/>
              <a:t>Content EY Interstate Light, 16pt, Lorem ipsum dolor, 12pt, </a:t>
            </a:r>
            <a:r>
              <a:rPr lang="en-US" dirty="0" err="1"/>
              <a:t>Utinam</a:t>
            </a:r>
            <a:r>
              <a:rPr lang="en-US" dirty="0"/>
              <a:t> </a:t>
            </a:r>
            <a:r>
              <a:rPr lang="en-US" dirty="0" err="1"/>
              <a:t>nonumy</a:t>
            </a:r>
            <a:r>
              <a:rPr lang="en-US" dirty="0"/>
              <a:t> </a:t>
            </a:r>
            <a:r>
              <a:rPr lang="en-US" dirty="0" err="1"/>
              <a:t>abhorreant</a:t>
            </a:r>
            <a:r>
              <a:rPr lang="en-US" dirty="0"/>
              <a:t> </a:t>
            </a:r>
            <a:r>
              <a:rPr lang="en-US" dirty="0" err="1"/>
              <a:t>sead</a:t>
            </a:r>
            <a:r>
              <a:rPr lang="en-US" dirty="0"/>
              <a:t>. </a:t>
            </a:r>
            <a:r>
              <a:rPr lang="en-US" dirty="0" err="1"/>
              <a:t>Putant</a:t>
            </a:r>
            <a:r>
              <a:rPr lang="en-US" dirty="0"/>
              <a:t> </a:t>
            </a:r>
            <a:r>
              <a:rPr lang="en-US" dirty="0" err="1"/>
              <a:t>probatus</a:t>
            </a:r>
            <a:r>
              <a:rPr lang="en-US" dirty="0"/>
              <a:t> id vis, ad his </a:t>
            </a:r>
            <a:r>
              <a:rPr lang="en-US" dirty="0" err="1"/>
              <a:t>meis</a:t>
            </a:r>
            <a:r>
              <a:rPr lang="en-US" dirty="0"/>
              <a:t> </a:t>
            </a:r>
            <a:r>
              <a:rPr lang="en-US" dirty="0" err="1"/>
              <a:t>habemus</a:t>
            </a:r>
            <a:r>
              <a:rPr lang="en-US" dirty="0"/>
              <a:t> </a:t>
            </a:r>
            <a:r>
              <a:rPr lang="en-US" dirty="0" err="1"/>
              <a:t>repudiare</a:t>
            </a:r>
            <a:r>
              <a:rPr lang="en-US" dirty="0"/>
              <a:t>, has an </a:t>
            </a:r>
            <a:r>
              <a:rPr lang="en-US" dirty="0" err="1"/>
              <a:t>pericula</a:t>
            </a:r>
            <a:r>
              <a:rPr lang="en-US" dirty="0"/>
              <a:t> </a:t>
            </a:r>
            <a:r>
              <a:rPr lang="en-US" dirty="0" err="1"/>
              <a:t>tractatos</a:t>
            </a:r>
            <a:r>
              <a:rPr lang="en-US" dirty="0"/>
              <a:t>. </a:t>
            </a:r>
            <a:r>
              <a:rPr lang="en-US" dirty="0" err="1"/>
              <a:t>Nec</a:t>
            </a:r>
            <a:r>
              <a:rPr lang="en-US" dirty="0"/>
              <a:t> </a:t>
            </a:r>
            <a:r>
              <a:rPr lang="en-US" dirty="0" err="1"/>
              <a:t>debitis</a:t>
            </a:r>
            <a:r>
              <a:rPr lang="en-US" dirty="0"/>
              <a:t> </a:t>
            </a:r>
            <a:r>
              <a:rPr lang="en-US" dirty="0" err="1"/>
              <a:t>dissentias</a:t>
            </a:r>
            <a:r>
              <a:rPr lang="en-US" dirty="0"/>
              <a:t> ad. </a:t>
            </a:r>
            <a:r>
              <a:rPr lang="en-US" dirty="0" err="1"/>
              <a:t>Patrioque</a:t>
            </a:r>
            <a:r>
              <a:rPr lang="en-US" dirty="0"/>
              <a:t> </a:t>
            </a:r>
            <a:r>
              <a:rPr lang="en-US" dirty="0" err="1"/>
              <a:t>voluptatum</a:t>
            </a:r>
            <a:r>
              <a:rPr lang="en-US" dirty="0"/>
              <a:t> </a:t>
            </a:r>
            <a:r>
              <a:rPr lang="en-US" dirty="0" err="1"/>
              <a:t>sed</a:t>
            </a:r>
            <a:r>
              <a:rPr lang="en-US" dirty="0"/>
              <a:t> ex, id </a:t>
            </a:r>
            <a:r>
              <a:rPr lang="en-US" dirty="0" err="1"/>
              <a:t>admodum</a:t>
            </a:r>
            <a:r>
              <a:rPr lang="en-US" dirty="0"/>
              <a:t>.</a:t>
            </a:r>
          </a:p>
          <a:p>
            <a:pPr lvl="0"/>
            <a:endParaRPr lang="en-US" dirty="0"/>
          </a:p>
        </p:txBody>
      </p:sp>
      <p:sp>
        <p:nvSpPr>
          <p:cNvPr id="20" name="Line 10">
            <a:extLst>
              <a:ext uri="{FF2B5EF4-FFF2-40B4-BE49-F238E27FC236}">
                <a16:creationId xmlns:a16="http://schemas.microsoft.com/office/drawing/2014/main" id="{B69EB865-6B86-419B-923C-F7DDC68C9C66}"/>
              </a:ext>
            </a:extLst>
          </p:cNvPr>
          <p:cNvSpPr>
            <a:spLocks noChangeShapeType="1"/>
          </p:cNvSpPr>
          <p:nvPr userDrawn="1"/>
        </p:nvSpPr>
        <p:spPr bwMode="auto">
          <a:xfrm>
            <a:off x="609918" y="907750"/>
            <a:ext cx="10980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7" name="Footer Placeholder 6"/>
          <p:cNvSpPr>
            <a:spLocks noGrp="1"/>
          </p:cNvSpPr>
          <p:nvPr>
            <p:ph type="ftr" sz="quarter" idx="19"/>
          </p:nvPr>
        </p:nvSpPr>
        <p:spPr/>
        <p:txBody>
          <a:bodyPr/>
          <a:lstStyle/>
          <a:p>
            <a:r>
              <a:rPr lang="en-US"/>
              <a:t>Presentation title</a:t>
            </a:r>
            <a:endParaRPr lang="en-US" dirty="0"/>
          </a:p>
        </p:txBody>
      </p:sp>
    </p:spTree>
    <p:extLst>
      <p:ext uri="{BB962C8B-B14F-4D97-AF65-F5344CB8AC3E}">
        <p14:creationId xmlns:p14="http://schemas.microsoft.com/office/powerpoint/2010/main" val="28331009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s slide - centre">
    <p:spTree>
      <p:nvGrpSpPr>
        <p:cNvPr id="1" name=""/>
        <p:cNvGrpSpPr/>
        <p:nvPr/>
      </p:nvGrpSpPr>
      <p:grpSpPr>
        <a:xfrm>
          <a:off x="0" y="0"/>
          <a:ext cx="0" cy="0"/>
          <a:chOff x="0" y="0"/>
          <a:chExt cx="0" cy="0"/>
        </a:xfrm>
      </p:grpSpPr>
      <p:sp>
        <p:nvSpPr>
          <p:cNvPr id="4" name="Text Placeholder 6">
            <a:extLst>
              <a:ext uri="{FF2B5EF4-FFF2-40B4-BE49-F238E27FC236}">
                <a16:creationId xmlns:a16="http://schemas.microsoft.com/office/drawing/2014/main" id="{E28D7EA5-A532-4D8B-9984-8F3D1FEA98DB}"/>
              </a:ext>
            </a:extLst>
          </p:cNvPr>
          <p:cNvSpPr>
            <a:spLocks noGrp="1"/>
          </p:cNvSpPr>
          <p:nvPr>
            <p:ph type="body" sz="quarter" idx="10"/>
          </p:nvPr>
        </p:nvSpPr>
        <p:spPr>
          <a:xfrm>
            <a:off x="3453175" y="2060235"/>
            <a:ext cx="5292000" cy="3025522"/>
          </a:xfrm>
        </p:spPr>
        <p:txBody>
          <a:bodyPr lIns="0" tIns="0" rIns="0" bIns="0">
            <a:noAutofit/>
          </a:bodyPr>
          <a:lstStyle>
            <a:lvl1pPr marL="0" indent="0" algn="ctr">
              <a:buNone/>
              <a:defRPr lang="en-US" sz="2800" dirty="0" smtClean="0">
                <a:latin typeface="Georgia" panose="02040502050405020303" pitchFamily="18" charset="0"/>
              </a:defRPr>
            </a:lvl1pPr>
          </a:lstStyle>
          <a:p>
            <a:pPr marL="356616" lvl="0" indent="-356616" algn="ctr">
              <a:spcBef>
                <a:spcPts val="0"/>
              </a:spcBef>
            </a:pPr>
            <a:r>
              <a:rPr lang="en-US"/>
              <a:t>Click to edit Master text styles</a:t>
            </a:r>
          </a:p>
        </p:txBody>
      </p:sp>
      <p:sp>
        <p:nvSpPr>
          <p:cNvPr id="5" name="Text Placeholder 6">
            <a:extLst>
              <a:ext uri="{FF2B5EF4-FFF2-40B4-BE49-F238E27FC236}">
                <a16:creationId xmlns:a16="http://schemas.microsoft.com/office/drawing/2014/main" id="{9F9B9C3C-16F2-40B2-A460-0480520ECF89}"/>
              </a:ext>
            </a:extLst>
          </p:cNvPr>
          <p:cNvSpPr>
            <a:spLocks noGrp="1"/>
          </p:cNvSpPr>
          <p:nvPr>
            <p:ph type="body" sz="quarter" idx="11" hasCustomPrompt="1"/>
          </p:nvPr>
        </p:nvSpPr>
        <p:spPr>
          <a:xfrm>
            <a:off x="3453175" y="5506678"/>
            <a:ext cx="5292000" cy="316838"/>
          </a:xfrm>
        </p:spPr>
        <p:txBody>
          <a:bodyPr lIns="0" tIns="0" rIns="0" bIns="0">
            <a:noAutofit/>
          </a:bodyPr>
          <a:lstStyle>
            <a:lvl1pPr marL="0" indent="0" algn="ctr">
              <a:buNone/>
              <a:defRPr lang="en-US" sz="1600" dirty="0" smtClean="0">
                <a:solidFill>
                  <a:srgbClr val="FFE600"/>
                </a:solidFill>
                <a:latin typeface="+mn-lt"/>
              </a:defRPr>
            </a:lvl1pPr>
          </a:lstStyle>
          <a:p>
            <a:pPr marL="356616" lvl="0" indent="-356616" algn="ctr">
              <a:spcBef>
                <a:spcPts val="0"/>
              </a:spcBef>
              <a:spcAft>
                <a:spcPts val="600"/>
              </a:spcAft>
            </a:pPr>
            <a:r>
              <a:rPr lang="en-US" dirty="0"/>
              <a:t>Name Surname</a:t>
            </a:r>
          </a:p>
        </p:txBody>
      </p:sp>
      <p:sp>
        <p:nvSpPr>
          <p:cNvPr id="6" name="Text Placeholder 6">
            <a:extLst>
              <a:ext uri="{FF2B5EF4-FFF2-40B4-BE49-F238E27FC236}">
                <a16:creationId xmlns:a16="http://schemas.microsoft.com/office/drawing/2014/main" id="{8E04541C-CC5D-4455-8271-73223AE0A881}"/>
              </a:ext>
            </a:extLst>
          </p:cNvPr>
          <p:cNvSpPr>
            <a:spLocks noGrp="1"/>
          </p:cNvSpPr>
          <p:nvPr>
            <p:ph type="body" sz="quarter" idx="12" hasCustomPrompt="1"/>
          </p:nvPr>
        </p:nvSpPr>
        <p:spPr>
          <a:xfrm>
            <a:off x="3453175" y="5818717"/>
            <a:ext cx="5292000" cy="316838"/>
          </a:xfrm>
        </p:spPr>
        <p:txBody>
          <a:bodyPr vert="horz" lIns="0" tIns="0" rIns="0" bIns="0" rtlCol="0" anchor="t" anchorCtr="0">
            <a:noAutofit/>
          </a:bodyPr>
          <a:lstStyle>
            <a:lvl1pPr marL="0" indent="0" algn="ctr">
              <a:buNone/>
              <a:defRPr lang="en-US" sz="1600" dirty="0" smtClean="0">
                <a:latin typeface="+mn-lt"/>
              </a:defRPr>
            </a:lvl1pPr>
          </a:lstStyle>
          <a:p>
            <a:pPr marL="356616" lvl="0" indent="-356616" algn="ctr">
              <a:spcBef>
                <a:spcPts val="0"/>
              </a:spcBef>
              <a:spcAft>
                <a:spcPts val="600"/>
              </a:spcAft>
            </a:pPr>
            <a:r>
              <a:rPr lang="en-US" dirty="0"/>
              <a:t>Job Title</a:t>
            </a:r>
          </a:p>
        </p:txBody>
      </p:sp>
      <p:sp>
        <p:nvSpPr>
          <p:cNvPr id="9" name="Text Placeholder 11">
            <a:extLst>
              <a:ext uri="{FF2B5EF4-FFF2-40B4-BE49-F238E27FC236}">
                <a16:creationId xmlns:a16="http://schemas.microsoft.com/office/drawing/2014/main" id="{FBD672D3-B116-471A-8511-D80D5D920D93}"/>
              </a:ext>
            </a:extLst>
          </p:cNvPr>
          <p:cNvSpPr txBox="1">
            <a:spLocks/>
          </p:cNvSpPr>
          <p:nvPr userDrawn="1"/>
        </p:nvSpPr>
        <p:spPr>
          <a:xfrm>
            <a:off x="4929981" y="979787"/>
            <a:ext cx="2338388" cy="882687"/>
          </a:xfrm>
          <a:prstGeom prst="rect">
            <a:avLst/>
          </a:prstGeom>
        </p:spPr>
        <p:txBody>
          <a:bodyPr lIns="0" tIns="0" rIns="0" bIns="0">
            <a:noAutofit/>
          </a:bodyPr>
          <a:lstStyle>
            <a:lvl1pPr marL="356616" indent="-356616" algn="l" defTabSz="914400" rtl="0" eaLnBrk="1" latinLnBrk="0" hangingPunct="1">
              <a:spcBef>
                <a:spcPct val="20000"/>
              </a:spcBef>
              <a:buClr>
                <a:schemeClr val="tx2"/>
              </a:buClr>
              <a:buSzPct val="70000"/>
              <a:buFont typeface="Arial" pitchFamily="34" charset="0"/>
              <a:buChar char="►"/>
              <a:defRPr sz="2400" kern="1200">
                <a:solidFill>
                  <a:schemeClr val="bg1"/>
                </a:solidFill>
                <a:latin typeface="+mn-lt"/>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11200" dirty="0">
                <a:solidFill>
                  <a:schemeClr val="tx2"/>
                </a:solidFill>
                <a:latin typeface="Georgia" panose="02040502050405020303" pitchFamily="18" charset="0"/>
              </a:rPr>
              <a:t>“ </a:t>
            </a:r>
          </a:p>
        </p:txBody>
      </p:sp>
      <p:sp>
        <p:nvSpPr>
          <p:cNvPr id="2" name="Footer Placeholder 1"/>
          <p:cNvSpPr>
            <a:spLocks noGrp="1"/>
          </p:cNvSpPr>
          <p:nvPr>
            <p:ph type="ftr" sz="quarter" idx="13"/>
          </p:nvPr>
        </p:nvSpPr>
        <p:spPr/>
        <p:txBody>
          <a:bodyPr/>
          <a:lstStyle/>
          <a:p>
            <a:r>
              <a:rPr lang="en-US"/>
              <a:t>Presentation title</a:t>
            </a:r>
            <a:endParaRPr lang="en-US" dirty="0"/>
          </a:p>
        </p:txBody>
      </p:sp>
    </p:spTree>
    <p:extLst>
      <p:ext uri="{BB962C8B-B14F-4D97-AF65-F5344CB8AC3E}">
        <p14:creationId xmlns:p14="http://schemas.microsoft.com/office/powerpoint/2010/main" val="35212200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es slide - left side">
    <p:spTree>
      <p:nvGrpSpPr>
        <p:cNvPr id="1" name=""/>
        <p:cNvGrpSpPr/>
        <p:nvPr/>
      </p:nvGrpSpPr>
      <p:grpSpPr>
        <a:xfrm>
          <a:off x="0" y="0"/>
          <a:ext cx="0" cy="0"/>
          <a:chOff x="0" y="0"/>
          <a:chExt cx="0" cy="0"/>
        </a:xfrm>
      </p:grpSpPr>
      <p:sp>
        <p:nvSpPr>
          <p:cNvPr id="5" name="Text Placeholder 11">
            <a:extLst>
              <a:ext uri="{FF2B5EF4-FFF2-40B4-BE49-F238E27FC236}">
                <a16:creationId xmlns:a16="http://schemas.microsoft.com/office/drawing/2014/main" id="{8F291EB0-15F5-4E9A-A38B-CE3AC1452E21}"/>
              </a:ext>
            </a:extLst>
          </p:cNvPr>
          <p:cNvSpPr txBox="1">
            <a:spLocks/>
          </p:cNvSpPr>
          <p:nvPr userDrawn="1"/>
        </p:nvSpPr>
        <p:spPr>
          <a:xfrm>
            <a:off x="477351" y="1488927"/>
            <a:ext cx="2338388" cy="858838"/>
          </a:xfrm>
          <a:prstGeom prst="rect">
            <a:avLst/>
          </a:prstGeom>
        </p:spPr>
        <p:txBody>
          <a:bodyPr/>
          <a:lstStyle>
            <a:lvl1pPr marL="356616" indent="-356616" algn="l" defTabSz="914400" rtl="0" eaLnBrk="1" latinLnBrk="0" hangingPunct="1">
              <a:spcBef>
                <a:spcPct val="20000"/>
              </a:spcBef>
              <a:buClr>
                <a:schemeClr val="tx2"/>
              </a:buClr>
              <a:buSzPct val="70000"/>
              <a:buFont typeface="Arial" pitchFamily="34" charset="0"/>
              <a:buChar char="►"/>
              <a:defRPr sz="2400" kern="1200">
                <a:solidFill>
                  <a:schemeClr val="bg1"/>
                </a:solidFill>
                <a:latin typeface="+mn-lt"/>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1200" dirty="0">
                <a:solidFill>
                  <a:schemeClr val="tx2"/>
                </a:solidFill>
                <a:latin typeface="Georgia" panose="02040502050405020303" pitchFamily="18" charset="0"/>
              </a:rPr>
              <a:t>“</a:t>
            </a:r>
          </a:p>
        </p:txBody>
      </p:sp>
      <p:sp>
        <p:nvSpPr>
          <p:cNvPr id="7" name="Text Placeholder 6">
            <a:extLst>
              <a:ext uri="{FF2B5EF4-FFF2-40B4-BE49-F238E27FC236}">
                <a16:creationId xmlns:a16="http://schemas.microsoft.com/office/drawing/2014/main" id="{FB5D2AC0-B4F7-4455-9AE0-201966050A6D}"/>
              </a:ext>
            </a:extLst>
          </p:cNvPr>
          <p:cNvSpPr>
            <a:spLocks noGrp="1"/>
          </p:cNvSpPr>
          <p:nvPr>
            <p:ph type="body" sz="quarter" idx="10"/>
          </p:nvPr>
        </p:nvSpPr>
        <p:spPr>
          <a:xfrm>
            <a:off x="590550" y="2529000"/>
            <a:ext cx="5292000" cy="1800000"/>
          </a:xfrm>
        </p:spPr>
        <p:txBody>
          <a:bodyPr lIns="0" tIns="46800" rIns="90000" bIns="46800"/>
          <a:lstStyle>
            <a:lvl1pPr marL="0" indent="0">
              <a:buNone/>
              <a:defRPr lang="en-US" sz="2800" dirty="0" smtClean="0">
                <a:latin typeface="Georgia" panose="02040502050405020303" pitchFamily="18" charset="0"/>
              </a:defRPr>
            </a:lvl1pPr>
          </a:lstStyle>
          <a:p>
            <a:pPr marL="356616" lvl="0" indent="-356616">
              <a:spcBef>
                <a:spcPts val="0"/>
              </a:spcBef>
            </a:pPr>
            <a:r>
              <a:rPr lang="en-US"/>
              <a:t>Click to edit Master text styles</a:t>
            </a:r>
          </a:p>
        </p:txBody>
      </p:sp>
      <p:sp>
        <p:nvSpPr>
          <p:cNvPr id="8" name="Text Placeholder 6">
            <a:extLst>
              <a:ext uri="{FF2B5EF4-FFF2-40B4-BE49-F238E27FC236}">
                <a16:creationId xmlns:a16="http://schemas.microsoft.com/office/drawing/2014/main" id="{F1BA83A2-78F0-4F7E-836B-9B4B87820F96}"/>
              </a:ext>
            </a:extLst>
          </p:cNvPr>
          <p:cNvSpPr>
            <a:spLocks noGrp="1"/>
          </p:cNvSpPr>
          <p:nvPr>
            <p:ph type="body" sz="quarter" idx="11" hasCustomPrompt="1"/>
          </p:nvPr>
        </p:nvSpPr>
        <p:spPr>
          <a:xfrm>
            <a:off x="590550" y="4635000"/>
            <a:ext cx="5292000" cy="316838"/>
          </a:xfrm>
        </p:spPr>
        <p:txBody>
          <a:bodyPr lIns="0" tIns="46800" rIns="90000" bIns="46800"/>
          <a:lstStyle>
            <a:lvl1pPr marL="0" indent="0" algn="l" defTabSz="914400" rtl="0" eaLnBrk="1" latinLnBrk="0" hangingPunct="1">
              <a:spcBef>
                <a:spcPts val="0"/>
              </a:spcBef>
              <a:spcAft>
                <a:spcPts val="600"/>
              </a:spcAft>
              <a:buClr>
                <a:schemeClr val="tx2"/>
              </a:buClr>
              <a:buSzPct val="70000"/>
              <a:buFont typeface="Arial" pitchFamily="34" charset="0"/>
              <a:buNone/>
              <a:defRPr lang="en-US" sz="1600" kern="1200" dirty="0" smtClean="0">
                <a:solidFill>
                  <a:schemeClr val="tx2"/>
                </a:solidFill>
                <a:latin typeface="+mn-lt"/>
                <a:ea typeface="+mn-ea"/>
                <a:cs typeface="+mn-cs"/>
              </a:defRPr>
            </a:lvl1pPr>
            <a:lvl2pPr marL="356616" indent="0">
              <a:buNone/>
              <a:defRPr lang="en-US" sz="2000" smtClean="0">
                <a:latin typeface="+mn-lt"/>
              </a:defRPr>
            </a:lvl2pPr>
            <a:lvl3pPr>
              <a:defRPr lang="en-US" sz="1800" smtClean="0">
                <a:latin typeface="+mn-lt"/>
              </a:defRPr>
            </a:lvl3pPr>
            <a:lvl4pPr>
              <a:defRPr lang="en-US" sz="1600" smtClean="0">
                <a:latin typeface="+mn-lt"/>
              </a:defRPr>
            </a:lvl4pPr>
            <a:lvl5pPr>
              <a:defRPr lang="en-IN" sz="1600">
                <a:latin typeface="+mn-lt"/>
              </a:defRPr>
            </a:lvl5pPr>
          </a:lstStyle>
          <a:p>
            <a:pPr marL="0" lvl="0" indent="0">
              <a:spcBef>
                <a:spcPts val="0"/>
              </a:spcBef>
              <a:buNone/>
            </a:pPr>
            <a:r>
              <a:rPr lang="en-US" dirty="0"/>
              <a:t>Name Surname</a:t>
            </a:r>
          </a:p>
        </p:txBody>
      </p:sp>
      <p:sp>
        <p:nvSpPr>
          <p:cNvPr id="9" name="Text Placeholder 6">
            <a:extLst>
              <a:ext uri="{FF2B5EF4-FFF2-40B4-BE49-F238E27FC236}">
                <a16:creationId xmlns:a16="http://schemas.microsoft.com/office/drawing/2014/main" id="{034CE9DD-CE12-4D9F-8FD6-A2522F36C807}"/>
              </a:ext>
            </a:extLst>
          </p:cNvPr>
          <p:cNvSpPr>
            <a:spLocks noGrp="1"/>
          </p:cNvSpPr>
          <p:nvPr>
            <p:ph type="body" sz="quarter" idx="12" hasCustomPrompt="1"/>
          </p:nvPr>
        </p:nvSpPr>
        <p:spPr>
          <a:xfrm>
            <a:off x="590550" y="4973677"/>
            <a:ext cx="5292000" cy="316838"/>
          </a:xfrm>
        </p:spPr>
        <p:txBody>
          <a:bodyPr lIns="0" tIns="46800" rIns="90000" bIns="46800"/>
          <a:lstStyle>
            <a:lvl1pPr marL="0" indent="0" algn="l" defTabSz="914400" rtl="0" eaLnBrk="1" latinLnBrk="0" hangingPunct="1">
              <a:spcBef>
                <a:spcPts val="0"/>
              </a:spcBef>
              <a:spcAft>
                <a:spcPts val="600"/>
              </a:spcAft>
              <a:buClr>
                <a:schemeClr val="tx2"/>
              </a:buClr>
              <a:buSzPct val="70000"/>
              <a:buFont typeface="Arial" pitchFamily="34" charset="0"/>
              <a:buNone/>
              <a:defRPr lang="en-US" sz="1600" kern="1200" dirty="0" smtClean="0">
                <a:solidFill>
                  <a:schemeClr val="bg1"/>
                </a:solidFill>
                <a:latin typeface="+mn-lt"/>
                <a:ea typeface="+mn-ea"/>
                <a:cs typeface="+mn-cs"/>
              </a:defRPr>
            </a:lvl1pPr>
            <a:lvl2pPr marL="356616" indent="0">
              <a:buNone/>
              <a:defRPr lang="en-US" sz="2000" smtClean="0">
                <a:latin typeface="+mn-lt"/>
              </a:defRPr>
            </a:lvl2pPr>
            <a:lvl3pPr>
              <a:defRPr lang="en-US" sz="1800" smtClean="0">
                <a:latin typeface="+mn-lt"/>
              </a:defRPr>
            </a:lvl3pPr>
            <a:lvl4pPr>
              <a:defRPr lang="en-US" sz="1600" smtClean="0">
                <a:latin typeface="+mn-lt"/>
              </a:defRPr>
            </a:lvl4pPr>
            <a:lvl5pPr>
              <a:defRPr lang="en-IN" sz="1600">
                <a:latin typeface="+mn-lt"/>
              </a:defRPr>
            </a:lvl5pPr>
          </a:lstStyle>
          <a:p>
            <a:pPr marL="0" lvl="0" indent="0">
              <a:spcBef>
                <a:spcPts val="0"/>
              </a:spcBef>
              <a:buNone/>
            </a:pPr>
            <a:r>
              <a:rPr lang="en-US" dirty="0"/>
              <a:t>Job Title</a:t>
            </a:r>
          </a:p>
        </p:txBody>
      </p:sp>
      <p:sp>
        <p:nvSpPr>
          <p:cNvPr id="2" name="Footer Placeholder 1"/>
          <p:cNvSpPr>
            <a:spLocks noGrp="1"/>
          </p:cNvSpPr>
          <p:nvPr>
            <p:ph type="ftr" sz="quarter" idx="13"/>
          </p:nvPr>
        </p:nvSpPr>
        <p:spPr/>
        <p:txBody>
          <a:bodyPr/>
          <a:lstStyle/>
          <a:p>
            <a:r>
              <a:rPr lang="en-US"/>
              <a:t>Presentation title</a:t>
            </a:r>
            <a:endParaRPr lang="en-US" dirty="0"/>
          </a:p>
        </p:txBody>
      </p:sp>
    </p:spTree>
    <p:extLst>
      <p:ext uri="{BB962C8B-B14F-4D97-AF65-F5344CB8AC3E}">
        <p14:creationId xmlns:p14="http://schemas.microsoft.com/office/powerpoint/2010/main" val="23222848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0052CFA6-7CF5-41BD-9D94-2D0DAE108428}"/>
              </a:ext>
            </a:extLst>
          </p:cNvPr>
          <p:cNvSpPr>
            <a:spLocks noGrp="1"/>
          </p:cNvSpPr>
          <p:nvPr>
            <p:ph type="media" sz="quarter" idx="10" hasCustomPrompt="1"/>
          </p:nvPr>
        </p:nvSpPr>
        <p:spPr>
          <a:xfrm>
            <a:off x="0" y="0"/>
            <a:ext cx="12198350" cy="6858000"/>
          </a:xfrm>
        </p:spPr>
        <p:txBody>
          <a:bodyPr anchor="ctr"/>
          <a:lstStyle>
            <a:lvl1pPr marL="0" indent="0" algn="ctr">
              <a:buNone/>
              <a:defRPr/>
            </a:lvl1pPr>
          </a:lstStyle>
          <a:p>
            <a:r>
              <a:rPr lang="en-IN" dirty="0"/>
              <a:t>Video</a:t>
            </a:r>
          </a:p>
        </p:txBody>
      </p:sp>
      <p:sp>
        <p:nvSpPr>
          <p:cNvPr id="6" name="Footer Placeholder 5"/>
          <p:cNvSpPr>
            <a:spLocks noGrp="1"/>
          </p:cNvSpPr>
          <p:nvPr>
            <p:ph type="ftr" sz="quarter" idx="11"/>
          </p:nvPr>
        </p:nvSpPr>
        <p:spPr/>
        <p:txBody>
          <a:bodyPr/>
          <a:lstStyle/>
          <a:p>
            <a:r>
              <a:rPr lang="en-US"/>
              <a:t>Presentation title</a:t>
            </a:r>
            <a:endParaRPr lang="en-US" dirty="0"/>
          </a:p>
        </p:txBody>
      </p:sp>
    </p:spTree>
    <p:extLst>
      <p:ext uri="{BB962C8B-B14F-4D97-AF65-F5344CB8AC3E}">
        <p14:creationId xmlns:p14="http://schemas.microsoft.com/office/powerpoint/2010/main" val="35730404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pter Slide with pictur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28F8CDB-776D-4811-AE2C-217236ECDECA}"/>
              </a:ext>
            </a:extLst>
          </p:cNvPr>
          <p:cNvSpPr>
            <a:spLocks noGrp="1"/>
          </p:cNvSpPr>
          <p:nvPr>
            <p:ph type="pic" sz="quarter" idx="12"/>
          </p:nvPr>
        </p:nvSpPr>
        <p:spPr>
          <a:xfrm>
            <a:off x="6227180" y="0"/>
            <a:ext cx="5971170" cy="6858000"/>
          </a:xfrm>
        </p:spPr>
        <p:txBody>
          <a:bodyPr/>
          <a:lstStyle/>
          <a:p>
            <a:r>
              <a:rPr lang="en-US"/>
              <a:t>Click icon to add picture</a:t>
            </a:r>
            <a:endParaRPr lang="en-IN"/>
          </a:p>
        </p:txBody>
      </p:sp>
      <p:sp>
        <p:nvSpPr>
          <p:cNvPr id="5" name="Text Placeholder 4">
            <a:extLst>
              <a:ext uri="{FF2B5EF4-FFF2-40B4-BE49-F238E27FC236}">
                <a16:creationId xmlns:a16="http://schemas.microsoft.com/office/drawing/2014/main" id="{626E96BA-E9E4-496B-8CA5-6DA27B8AD7E4}"/>
              </a:ext>
            </a:extLst>
          </p:cNvPr>
          <p:cNvSpPr>
            <a:spLocks noGrp="1"/>
          </p:cNvSpPr>
          <p:nvPr>
            <p:ph type="body" sz="quarter" idx="10" hasCustomPrompt="1"/>
          </p:nvPr>
        </p:nvSpPr>
        <p:spPr>
          <a:xfrm>
            <a:off x="590550" y="2578743"/>
            <a:ext cx="4537959" cy="1055708"/>
          </a:xfrm>
        </p:spPr>
        <p:txBody>
          <a:bodyPr/>
          <a:lstStyle>
            <a:lvl1pPr marL="0" indent="0">
              <a:buNone/>
              <a:defRPr sz="3000"/>
            </a:lvl1pPr>
          </a:lstStyle>
          <a:p>
            <a:pPr lvl="0"/>
            <a:r>
              <a:rPr lang="en-IN" dirty="0"/>
              <a:t>Chapter Title</a:t>
            </a:r>
          </a:p>
          <a:p>
            <a:pPr lvl="0"/>
            <a:r>
              <a:rPr lang="en-IN" dirty="0"/>
              <a:t>EY Interstate Light</a:t>
            </a:r>
          </a:p>
        </p:txBody>
      </p:sp>
      <p:sp>
        <p:nvSpPr>
          <p:cNvPr id="14" name="Text Placeholder 4">
            <a:extLst>
              <a:ext uri="{FF2B5EF4-FFF2-40B4-BE49-F238E27FC236}">
                <a16:creationId xmlns:a16="http://schemas.microsoft.com/office/drawing/2014/main" id="{1173C8A3-BA2F-497B-A214-45B02D73AF20}"/>
              </a:ext>
            </a:extLst>
          </p:cNvPr>
          <p:cNvSpPr>
            <a:spLocks noGrp="1"/>
          </p:cNvSpPr>
          <p:nvPr>
            <p:ph type="body" sz="quarter" idx="11" hasCustomPrompt="1"/>
          </p:nvPr>
        </p:nvSpPr>
        <p:spPr>
          <a:xfrm>
            <a:off x="590550" y="3840384"/>
            <a:ext cx="4537959" cy="1055708"/>
          </a:xfrm>
        </p:spPr>
        <p:txBody>
          <a:bodyPr/>
          <a:lstStyle>
            <a:lvl1pPr marL="0" indent="0">
              <a:buNone/>
              <a:defRPr sz="1600"/>
            </a:lvl1pPr>
          </a:lstStyle>
          <a:p>
            <a:pPr lvl="0"/>
            <a:r>
              <a:rPr lang="en-IN" dirty="0"/>
              <a:t>text</a:t>
            </a:r>
          </a:p>
        </p:txBody>
      </p:sp>
      <p:sp>
        <p:nvSpPr>
          <p:cNvPr id="6" name="Footer Placeholder 5"/>
          <p:cNvSpPr>
            <a:spLocks noGrp="1"/>
          </p:cNvSpPr>
          <p:nvPr>
            <p:ph type="ftr" sz="quarter" idx="13"/>
          </p:nvPr>
        </p:nvSpPr>
        <p:spPr/>
        <p:txBody>
          <a:bodyPr/>
          <a:lstStyle/>
          <a:p>
            <a:r>
              <a:rPr lang="en-US"/>
              <a:t>Presentation title</a:t>
            </a:r>
            <a:endParaRPr lang="en-US" dirty="0"/>
          </a:p>
        </p:txBody>
      </p:sp>
    </p:spTree>
    <p:extLst>
      <p:ext uri="{BB962C8B-B14F-4D97-AF65-F5344CB8AC3E}">
        <p14:creationId xmlns:p14="http://schemas.microsoft.com/office/powerpoint/2010/main" val="15805246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 Chapter slide">
    <p:spTree>
      <p:nvGrpSpPr>
        <p:cNvPr id="1" name=""/>
        <p:cNvGrpSpPr/>
        <p:nvPr/>
      </p:nvGrpSpPr>
      <p:grpSpPr>
        <a:xfrm>
          <a:off x="0" y="0"/>
          <a:ext cx="0" cy="0"/>
          <a:chOff x="0" y="0"/>
          <a:chExt cx="0" cy="0"/>
        </a:xfrm>
      </p:grpSpPr>
      <p:sp>
        <p:nvSpPr>
          <p:cNvPr id="5" name="Freeform 6"/>
          <p:cNvSpPr>
            <a:spLocks/>
          </p:cNvSpPr>
          <p:nvPr userDrawn="1"/>
        </p:nvSpPr>
        <p:spPr bwMode="gray">
          <a:xfrm>
            <a:off x="0" y="0"/>
            <a:ext cx="6022975" cy="5334000"/>
          </a:xfrm>
          <a:custGeom>
            <a:avLst/>
            <a:gdLst>
              <a:gd name="connsiteX0" fmla="*/ 0 w 10000"/>
              <a:gd name="connsiteY0" fmla="*/ 0 h 10000"/>
              <a:gd name="connsiteX1" fmla="*/ 10000 w 10000"/>
              <a:gd name="connsiteY1" fmla="*/ 0 h 10000"/>
              <a:gd name="connsiteX2" fmla="*/ 10000 w 10000"/>
              <a:gd name="connsiteY2" fmla="*/ 8019 h 10000"/>
              <a:gd name="connsiteX3" fmla="*/ 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lnTo>
                  <a:pt x="10000" y="8019"/>
                </a:lnTo>
                <a:lnTo>
                  <a:pt x="0" y="10000"/>
                </a:lnTo>
                <a:lnTo>
                  <a:pt x="0" y="0"/>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GB">
              <a:solidFill>
                <a:schemeClr val="bg1"/>
              </a:solidFill>
            </a:endParaRPr>
          </a:p>
        </p:txBody>
      </p:sp>
      <p:sp>
        <p:nvSpPr>
          <p:cNvPr id="7" name="Text Placeholder 6"/>
          <p:cNvSpPr>
            <a:spLocks noGrp="1"/>
          </p:cNvSpPr>
          <p:nvPr>
            <p:ph type="body" sz="quarter" idx="13"/>
          </p:nvPr>
        </p:nvSpPr>
        <p:spPr>
          <a:xfrm>
            <a:off x="617537" y="908050"/>
            <a:ext cx="4787900" cy="1536700"/>
          </a:xfrm>
        </p:spPr>
        <p:txBody>
          <a:bodyPr/>
          <a:lstStyle>
            <a:lvl1pPr marL="0" indent="0">
              <a:buNone/>
              <a:defRPr sz="3000">
                <a:solidFill>
                  <a:schemeClr val="bg2"/>
                </a:solidFill>
              </a:defRPr>
            </a:lvl1pPr>
          </a:lstStyle>
          <a:p>
            <a:pPr lvl="0"/>
            <a:r>
              <a:rPr lang="en-US"/>
              <a:t>Click to edit Master text styles</a:t>
            </a:r>
          </a:p>
        </p:txBody>
      </p:sp>
      <p:sp>
        <p:nvSpPr>
          <p:cNvPr id="8" name="Footer Placeholder 7"/>
          <p:cNvSpPr>
            <a:spLocks noGrp="1"/>
          </p:cNvSpPr>
          <p:nvPr>
            <p:ph type="ftr" sz="quarter" idx="14"/>
          </p:nvPr>
        </p:nvSpPr>
        <p:spPr/>
        <p:txBody>
          <a:bodyPr/>
          <a:lstStyle/>
          <a:p>
            <a:r>
              <a:rPr lang="en-US" dirty="0"/>
              <a:t>Stratégia EÚ pre retailových investorov</a:t>
            </a:r>
          </a:p>
        </p:txBody>
      </p:sp>
    </p:spTree>
    <p:extLst>
      <p:ext uri="{BB962C8B-B14F-4D97-AF65-F5344CB8AC3E}">
        <p14:creationId xmlns:p14="http://schemas.microsoft.com/office/powerpoint/2010/main" val="405290533"/>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 Chapter slide - tranparency">
    <p:spTree>
      <p:nvGrpSpPr>
        <p:cNvPr id="1" name=""/>
        <p:cNvGrpSpPr/>
        <p:nvPr/>
      </p:nvGrpSpPr>
      <p:grpSpPr>
        <a:xfrm>
          <a:off x="0" y="0"/>
          <a:ext cx="0" cy="0"/>
          <a:chOff x="0" y="0"/>
          <a:chExt cx="0" cy="0"/>
        </a:xfrm>
      </p:grpSpPr>
      <p:sp>
        <p:nvSpPr>
          <p:cNvPr id="8" name="Freeform 6"/>
          <p:cNvSpPr>
            <a:spLocks/>
          </p:cNvSpPr>
          <p:nvPr userDrawn="1"/>
        </p:nvSpPr>
        <p:spPr bwMode="gray">
          <a:xfrm>
            <a:off x="-1" y="0"/>
            <a:ext cx="6022975" cy="5334000"/>
          </a:xfrm>
          <a:custGeom>
            <a:avLst/>
            <a:gdLst>
              <a:gd name="connsiteX0" fmla="*/ 0 w 10000"/>
              <a:gd name="connsiteY0" fmla="*/ 0 h 10000"/>
              <a:gd name="connsiteX1" fmla="*/ 10000 w 10000"/>
              <a:gd name="connsiteY1" fmla="*/ 0 h 10000"/>
              <a:gd name="connsiteX2" fmla="*/ 10000 w 10000"/>
              <a:gd name="connsiteY2" fmla="*/ 8019 h 10000"/>
              <a:gd name="connsiteX3" fmla="*/ 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lnTo>
                  <a:pt x="10000" y="8019"/>
                </a:lnTo>
                <a:lnTo>
                  <a:pt x="0" y="10000"/>
                </a:lnTo>
                <a:lnTo>
                  <a:pt x="0" y="0"/>
                </a:lnTo>
                <a:close/>
              </a:path>
            </a:pathLst>
          </a:custGeom>
          <a:solidFill>
            <a:schemeClr val="tx2">
              <a:alpha val="90000"/>
            </a:schemeClr>
          </a:solidFill>
          <a:ln w="9525">
            <a:noFill/>
            <a:round/>
            <a:headEnd/>
            <a:tailEnd/>
          </a:ln>
          <a:effectLst/>
        </p:spPr>
        <p:txBody>
          <a:bodyPr vert="horz" wrap="square" lIns="91440" tIns="45720" rIns="91440" bIns="45720" numCol="1" anchor="t" anchorCtr="0" compatLnSpc="1">
            <a:prstTxWarp prst="textNoShape">
              <a:avLst/>
            </a:prstTxWarp>
          </a:bodyPr>
          <a:lstStyle/>
          <a:p>
            <a:endParaRPr lang="en-GB">
              <a:solidFill>
                <a:schemeClr val="bg1"/>
              </a:solidFill>
            </a:endParaRPr>
          </a:p>
        </p:txBody>
      </p:sp>
      <p:sp>
        <p:nvSpPr>
          <p:cNvPr id="7" name="Text Placeholder 6"/>
          <p:cNvSpPr>
            <a:spLocks noGrp="1"/>
          </p:cNvSpPr>
          <p:nvPr>
            <p:ph type="body" sz="quarter" idx="13"/>
          </p:nvPr>
        </p:nvSpPr>
        <p:spPr>
          <a:xfrm>
            <a:off x="617536" y="908050"/>
            <a:ext cx="4787900" cy="1536700"/>
          </a:xfrm>
        </p:spPr>
        <p:txBody>
          <a:bodyPr/>
          <a:lstStyle>
            <a:lvl1pPr marL="0" indent="0">
              <a:buNone/>
              <a:defRPr sz="3000">
                <a:solidFill>
                  <a:schemeClr val="bg2"/>
                </a:solidFill>
              </a:defRPr>
            </a:lvl1pPr>
          </a:lstStyle>
          <a:p>
            <a:pPr lvl="0"/>
            <a:r>
              <a:rPr lang="en-US"/>
              <a:t>Click to edit Master text styles</a:t>
            </a:r>
          </a:p>
        </p:txBody>
      </p:sp>
      <p:sp>
        <p:nvSpPr>
          <p:cNvPr id="6" name="Footer Placeholder 5"/>
          <p:cNvSpPr>
            <a:spLocks noGrp="1"/>
          </p:cNvSpPr>
          <p:nvPr>
            <p:ph type="ftr" sz="quarter" idx="14"/>
          </p:nvPr>
        </p:nvSpPr>
        <p:spPr/>
        <p:txBody>
          <a:bodyPr/>
          <a:lstStyle/>
          <a:p>
            <a:r>
              <a:rPr lang="en-US" dirty="0"/>
              <a:t>Stratégia EÚ pre retailových investorov</a:t>
            </a:r>
          </a:p>
        </p:txBody>
      </p:sp>
    </p:spTree>
    <p:extLst>
      <p:ext uri="{BB962C8B-B14F-4D97-AF65-F5344CB8AC3E}">
        <p14:creationId xmlns:p14="http://schemas.microsoft.com/office/powerpoint/2010/main" val="2896458007"/>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with pictur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760CE49-6CBA-46C7-B4F8-C02A44448DE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2353" r="6840" b="9175"/>
          <a:stretch/>
        </p:blipFill>
        <p:spPr>
          <a:xfrm>
            <a:off x="-5719" y="0"/>
            <a:ext cx="12198350" cy="6858000"/>
          </a:xfrm>
          <a:prstGeom prst="rect">
            <a:avLst/>
          </a:prstGeom>
        </p:spPr>
      </p:pic>
      <p:sp>
        <p:nvSpPr>
          <p:cNvPr id="16" name="Freeform 56">
            <a:extLst>
              <a:ext uri="{FF2B5EF4-FFF2-40B4-BE49-F238E27FC236}">
                <a16:creationId xmlns:a16="http://schemas.microsoft.com/office/drawing/2014/main" id="{13A7AC18-CF42-4EC5-8D40-441EAE30A06C}"/>
              </a:ext>
            </a:extLst>
          </p:cNvPr>
          <p:cNvSpPr/>
          <p:nvPr userDrawn="1"/>
        </p:nvSpPr>
        <p:spPr>
          <a:xfrm>
            <a:off x="590550" y="908050"/>
            <a:ext cx="4930412" cy="3581484"/>
          </a:xfrm>
          <a:custGeom>
            <a:avLst/>
            <a:gdLst>
              <a:gd name="connsiteX0" fmla="*/ 4238387 w 4257675"/>
              <a:gd name="connsiteY0" fmla="*/ 0 h 3092804"/>
              <a:gd name="connsiteX1" fmla="*/ 4257675 w 4257675"/>
              <a:gd name="connsiteY1" fmla="*/ 0 h 3092804"/>
              <a:gd name="connsiteX2" fmla="*/ 4257675 w 4257675"/>
              <a:gd name="connsiteY2" fmla="*/ 3092804 h 3092804"/>
              <a:gd name="connsiteX3" fmla="*/ 0 w 4257675"/>
              <a:gd name="connsiteY3" fmla="*/ 3092804 h 3092804"/>
              <a:gd name="connsiteX4" fmla="*/ 0 w 4257675"/>
              <a:gd name="connsiteY4" fmla="*/ 747342 h 3092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7675" h="3092804">
                <a:moveTo>
                  <a:pt x="4238387" y="0"/>
                </a:moveTo>
                <a:lnTo>
                  <a:pt x="4257675" y="0"/>
                </a:lnTo>
                <a:lnTo>
                  <a:pt x="4257675" y="3092804"/>
                </a:lnTo>
                <a:lnTo>
                  <a:pt x="0" y="3092804"/>
                </a:lnTo>
                <a:lnTo>
                  <a:pt x="0" y="747342"/>
                </a:lnTo>
                <a:close/>
              </a:path>
            </a:pathLst>
          </a:cu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p:cNvSpPr>
            <a:spLocks noGrp="1"/>
          </p:cNvSpPr>
          <p:nvPr>
            <p:ph type="ctrTitle"/>
          </p:nvPr>
        </p:nvSpPr>
        <p:spPr>
          <a:xfrm>
            <a:off x="867939" y="2066609"/>
            <a:ext cx="4328932" cy="979702"/>
          </a:xfrm>
        </p:spPr>
        <p:txBody>
          <a:bodyPr/>
          <a:lstStyle>
            <a:lvl1pPr>
              <a:lnSpc>
                <a:spcPct val="100000"/>
              </a:lnSpc>
              <a:spcAft>
                <a:spcPts val="600"/>
              </a:spcAft>
              <a:defRPr sz="3000" b="0">
                <a:solidFill>
                  <a:schemeClr val="tx1"/>
                </a:solidFill>
                <a:latin typeface="EYInterstate Light" panose="02000506000000020004" pitchFamily="2" charset="0"/>
                <a:cs typeface="Arial" pitchFamily="34" charset="0"/>
              </a:defRPr>
            </a:lvl1pPr>
          </a:lstStyle>
          <a:p>
            <a:r>
              <a:rPr lang="en-US"/>
              <a:t>Click to edit Master title style</a:t>
            </a:r>
            <a:endParaRPr lang="en-GB" dirty="0"/>
          </a:p>
        </p:txBody>
      </p:sp>
      <p:sp>
        <p:nvSpPr>
          <p:cNvPr id="12" name="Subtitle 2"/>
          <p:cNvSpPr>
            <a:spLocks noGrp="1"/>
          </p:cNvSpPr>
          <p:nvPr>
            <p:ph type="subTitle" idx="1"/>
          </p:nvPr>
        </p:nvSpPr>
        <p:spPr>
          <a:xfrm>
            <a:off x="867939" y="3429000"/>
            <a:ext cx="4328932" cy="775869"/>
          </a:xfrm>
        </p:spPr>
        <p:txBody>
          <a:bodyPr/>
          <a:lstStyle>
            <a:lvl1pPr marL="0" indent="0" algn="l">
              <a:spcAft>
                <a:spcPts val="1200"/>
              </a:spcAft>
              <a:buNone/>
              <a:defRPr sz="1600">
                <a:solidFill>
                  <a:schemeClr val="tx1"/>
                </a:solidFill>
                <a:latin typeface="EYInterstate" panose="02000503020000020004" pitchFamily="2" charset="0"/>
                <a:cs typeface="Arial" pitchFamily="34" charset="0"/>
              </a:defRPr>
            </a:lvl1pPr>
            <a:lvl2pPr marL="0" indent="0" algn="l">
              <a:buNone/>
              <a:defRPr sz="1600" b="1">
                <a:solidFill>
                  <a:srgbClr val="404040"/>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a:t>Click to edit Master subtitle style</a:t>
            </a:r>
            <a:endParaRPr lang="en-GB" dirty="0"/>
          </a:p>
        </p:txBody>
      </p:sp>
      <p:grpSp>
        <p:nvGrpSpPr>
          <p:cNvPr id="14" name="Group 4">
            <a:extLst>
              <a:ext uri="{FF2B5EF4-FFF2-40B4-BE49-F238E27FC236}">
                <a16:creationId xmlns:a16="http://schemas.microsoft.com/office/drawing/2014/main" id="{C8422AE9-8257-41A9-AB41-1F10585C886F}"/>
              </a:ext>
            </a:extLst>
          </p:cNvPr>
          <p:cNvGrpSpPr>
            <a:grpSpLocks noChangeAspect="1"/>
          </p:cNvGrpSpPr>
          <p:nvPr userDrawn="1"/>
        </p:nvGrpSpPr>
        <p:grpSpPr bwMode="auto">
          <a:xfrm>
            <a:off x="10364788" y="5233988"/>
            <a:ext cx="1225550" cy="1435100"/>
            <a:chOff x="6529" y="3125"/>
            <a:chExt cx="772" cy="904"/>
          </a:xfrm>
        </p:grpSpPr>
        <p:sp>
          <p:nvSpPr>
            <p:cNvPr id="15" name="Freeform 5">
              <a:extLst>
                <a:ext uri="{FF2B5EF4-FFF2-40B4-BE49-F238E27FC236}">
                  <a16:creationId xmlns:a16="http://schemas.microsoft.com/office/drawing/2014/main" id="{D19659BD-653C-4300-9060-420AFAE39587}"/>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 name="Freeform 6">
              <a:extLst>
                <a:ext uri="{FF2B5EF4-FFF2-40B4-BE49-F238E27FC236}">
                  <a16:creationId xmlns:a16="http://schemas.microsoft.com/office/drawing/2014/main" id="{A4669336-72A1-4233-827A-C41AB4C1CC04}"/>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sp>
        <p:nvSpPr>
          <p:cNvPr id="9" name="TextBox 8"/>
          <p:cNvSpPr txBox="1"/>
          <p:nvPr userDrawn="1"/>
        </p:nvSpPr>
        <p:spPr>
          <a:xfrm>
            <a:off x="-2793856" y="0"/>
            <a:ext cx="2603356" cy="1438649"/>
          </a:xfrm>
          <a:prstGeom prst="rect">
            <a:avLst/>
          </a:prstGeom>
          <a:solidFill>
            <a:schemeClr val="tx2"/>
          </a:solidFill>
        </p:spPr>
        <p:txBody>
          <a:bodyPr wrap="square" lIns="72000" tIns="72000" rIns="72000" bIns="36000" rtlCol="0">
            <a:spAutoFit/>
          </a:bodyPr>
          <a:lstStyle/>
          <a:p>
            <a:pPr>
              <a:lnSpc>
                <a:spcPct val="85000"/>
              </a:lnSpc>
              <a:spcAft>
                <a:spcPts val="600"/>
              </a:spcAft>
              <a:buClr>
                <a:schemeClr val="accent2"/>
              </a:buClr>
              <a:buSzPct val="70000"/>
            </a:pPr>
            <a:r>
              <a:rPr lang="en-US" sz="1200" b="1" noProof="0" dirty="0">
                <a:latin typeface="EYInterstate" panose="02000503020000020004" pitchFamily="2" charset="0"/>
              </a:rPr>
              <a:t>DARK THEME X LIGHT THEME</a:t>
            </a:r>
          </a:p>
          <a:p>
            <a:pPr>
              <a:lnSpc>
                <a:spcPct val="85000"/>
              </a:lnSpc>
              <a:spcAft>
                <a:spcPts val="600"/>
              </a:spcAft>
              <a:buClr>
                <a:schemeClr val="accent2"/>
              </a:buClr>
              <a:buSzPct val="70000"/>
            </a:pPr>
            <a:r>
              <a:rPr lang="en-US" sz="1200" noProof="0" dirty="0"/>
              <a:t>With one click you can change color theme of the presentation (colors for the background, graphics, text, highlights and other elements).</a:t>
            </a:r>
          </a:p>
          <a:p>
            <a:pPr>
              <a:lnSpc>
                <a:spcPct val="85000"/>
              </a:lnSpc>
              <a:spcAft>
                <a:spcPts val="600"/>
              </a:spcAft>
              <a:buClr>
                <a:schemeClr val="accent2"/>
              </a:buClr>
              <a:buSzPct val="70000"/>
            </a:pPr>
            <a:r>
              <a:rPr lang="en-US" sz="1200" noProof="0" dirty="0"/>
              <a:t>Ribbon „EY Templates“ </a:t>
            </a:r>
            <a:r>
              <a:rPr lang="en-US" sz="1200" noProof="0" dirty="0">
                <a:sym typeface="Wingdings" panose="05000000000000000000" pitchFamily="2" charset="2"/>
              </a:rPr>
              <a:t> Themes</a:t>
            </a:r>
            <a:endParaRPr lang="en-US" sz="1200" noProof="0" dirty="0"/>
          </a:p>
          <a:p>
            <a:pPr>
              <a:lnSpc>
                <a:spcPct val="85000"/>
              </a:lnSpc>
              <a:spcAft>
                <a:spcPts val="600"/>
              </a:spcAft>
              <a:buClr>
                <a:schemeClr val="accent2"/>
              </a:buClr>
              <a:buSzPct val="70000"/>
            </a:pPr>
            <a:endParaRPr lang="en-US" sz="1200" noProof="0" dirty="0">
              <a:solidFill>
                <a:schemeClr val="bg1"/>
              </a:solidFill>
            </a:endParaRPr>
          </a:p>
        </p:txBody>
      </p:sp>
      <p:pic>
        <p:nvPicPr>
          <p:cNvPr id="10" name="Picture 9"/>
          <p:cNvPicPr>
            <a:picLocks noChangeAspect="1"/>
          </p:cNvPicPr>
          <p:nvPr userDrawn="1"/>
        </p:nvPicPr>
        <p:blipFill rotWithShape="1">
          <a:blip r:embed="rId3"/>
          <a:srcRect r="77955" b="75999"/>
          <a:stretch/>
        </p:blipFill>
        <p:spPr>
          <a:xfrm>
            <a:off x="-2725666" y="1314450"/>
            <a:ext cx="2350053" cy="1439154"/>
          </a:xfrm>
          <a:prstGeom prst="rect">
            <a:avLst/>
          </a:prstGeom>
        </p:spPr>
      </p:pic>
    </p:spTree>
    <p:extLst>
      <p:ext uri="{BB962C8B-B14F-4D97-AF65-F5344CB8AC3E}">
        <p14:creationId xmlns:p14="http://schemas.microsoft.com/office/powerpoint/2010/main" val="1815037000"/>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apter slide no pictur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697C43D-4F1B-43DA-A0C6-DA6B6708E161}"/>
              </a:ext>
            </a:extLst>
          </p:cNvPr>
          <p:cNvSpPr>
            <a:spLocks noGrp="1"/>
          </p:cNvSpPr>
          <p:nvPr>
            <p:ph type="body" sz="quarter" idx="10" hasCustomPrompt="1"/>
          </p:nvPr>
        </p:nvSpPr>
        <p:spPr>
          <a:xfrm>
            <a:off x="590549" y="2851522"/>
            <a:ext cx="5508625" cy="1202318"/>
          </a:xfrm>
        </p:spPr>
        <p:txBody>
          <a:bodyPr vert="horz" lIns="0" tIns="0" rIns="0" bIns="0" rtlCol="0" anchor="ctr" anchorCtr="0">
            <a:noAutofit/>
          </a:bodyPr>
          <a:lstStyle>
            <a:lvl1pPr marL="0" indent="0">
              <a:buNone/>
              <a:defRPr kumimoji="0" lang="en-IN" sz="3600" b="0" i="0" u="none" strike="noStrike" cap="none" spc="0" normalizeH="0" baseline="0" dirty="0">
                <a:ln>
                  <a:noFill/>
                </a:ln>
                <a:solidFill>
                  <a:srgbClr val="FFFFFF"/>
                </a:solidFill>
                <a:effectLst/>
                <a:uLnTx/>
                <a:uFillTx/>
                <a:latin typeface="EYInterstate Light" panose="02000506000000020004" pitchFamily="2" charset="0"/>
                <a:ea typeface="+mj-ea"/>
                <a:cs typeface="+mj-cs"/>
              </a:defRPr>
            </a:lvl1pPr>
          </a:lstStyle>
          <a:p>
            <a:pPr marL="356616" marR="0" lvl="0" indent="-356616" defTabSz="1007887" fontAlgn="auto">
              <a:lnSpc>
                <a:spcPct val="100000"/>
              </a:lnSpc>
              <a:spcBef>
                <a:spcPct val="0"/>
              </a:spcBef>
              <a:spcAft>
                <a:spcPts val="0"/>
              </a:spcAft>
              <a:buClrTx/>
              <a:buSzTx/>
              <a:tabLst/>
            </a:pPr>
            <a:r>
              <a:rPr lang="en-US" dirty="0"/>
              <a:t>Chapter Title</a:t>
            </a:r>
            <a:endParaRPr lang="en-IN" dirty="0"/>
          </a:p>
        </p:txBody>
      </p:sp>
      <p:sp>
        <p:nvSpPr>
          <p:cNvPr id="9" name="Footer Placeholder 8"/>
          <p:cNvSpPr>
            <a:spLocks noGrp="1"/>
          </p:cNvSpPr>
          <p:nvPr>
            <p:ph type="ftr" sz="quarter" idx="11"/>
          </p:nvPr>
        </p:nvSpPr>
        <p:spPr/>
        <p:txBody>
          <a:bodyPr/>
          <a:lstStyle/>
          <a:p>
            <a:r>
              <a:rPr lang="en-US"/>
              <a:t>Presentation title</a:t>
            </a:r>
            <a:endParaRPr lang="en-US" dirty="0"/>
          </a:p>
        </p:txBody>
      </p:sp>
    </p:spTree>
    <p:extLst>
      <p:ext uri="{BB962C8B-B14F-4D97-AF65-F5344CB8AC3E}">
        <p14:creationId xmlns:p14="http://schemas.microsoft.com/office/powerpoint/2010/main" val="38937044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hapter slide with number">
    <p:spTree>
      <p:nvGrpSpPr>
        <p:cNvPr id="1" name=""/>
        <p:cNvGrpSpPr/>
        <p:nvPr/>
      </p:nvGrpSpPr>
      <p:grpSpPr>
        <a:xfrm>
          <a:off x="0" y="0"/>
          <a:ext cx="0" cy="0"/>
          <a:chOff x="0" y="0"/>
          <a:chExt cx="0" cy="0"/>
        </a:xfrm>
      </p:grpSpPr>
      <p:sp>
        <p:nvSpPr>
          <p:cNvPr id="8" name="Text Placeholder 7"/>
          <p:cNvSpPr>
            <a:spLocks noGrp="1"/>
          </p:cNvSpPr>
          <p:nvPr>
            <p:ph type="body" sz="quarter" idx="16" hasCustomPrompt="1"/>
          </p:nvPr>
        </p:nvSpPr>
        <p:spPr>
          <a:xfrm>
            <a:off x="590550" y="-863760"/>
            <a:ext cx="4392000" cy="4917600"/>
          </a:xfrm>
        </p:spPr>
        <p:txBody>
          <a:bodyPr/>
          <a:lstStyle>
            <a:lvl1pPr marL="0" indent="0">
              <a:buNone/>
              <a:defRPr lang="en-US" sz="55000" b="1" kern="1200" dirty="0" smtClean="0">
                <a:solidFill>
                  <a:srgbClr val="747480">
                    <a:alpha val="50000"/>
                  </a:srgbClr>
                </a:solidFill>
                <a:latin typeface="EYInterstate Light" panose="02000506000000020004" pitchFamily="2" charset="0"/>
                <a:ea typeface="+mn-ea"/>
                <a:cs typeface="+mn-cs"/>
              </a:defRPr>
            </a:lvl1pPr>
          </a:lstStyle>
          <a:p>
            <a:pPr marL="0" marR="0" lvl="0" indent="0" algn="l" defTabSz="755512" rtl="0" eaLnBrk="1" fontAlgn="auto" latinLnBrk="0" hangingPunct="1">
              <a:lnSpc>
                <a:spcPct val="100000"/>
              </a:lnSpc>
              <a:spcBef>
                <a:spcPts val="0"/>
              </a:spcBef>
              <a:spcAft>
                <a:spcPts val="150"/>
              </a:spcAft>
              <a:buClrTx/>
              <a:buSzTx/>
              <a:buFont typeface="Arial" panose="020B0604020202020204" pitchFamily="34" charset="0"/>
              <a:buNone/>
              <a:tabLst/>
            </a:pPr>
            <a:r>
              <a:rPr lang="en-US" dirty="0"/>
              <a:t>#</a:t>
            </a:r>
          </a:p>
        </p:txBody>
      </p:sp>
      <p:sp>
        <p:nvSpPr>
          <p:cNvPr id="5" name="Text Placeholder 4">
            <a:extLst>
              <a:ext uri="{FF2B5EF4-FFF2-40B4-BE49-F238E27FC236}">
                <a16:creationId xmlns:a16="http://schemas.microsoft.com/office/drawing/2014/main" id="{B697C43D-4F1B-43DA-A0C6-DA6B6708E161}"/>
              </a:ext>
            </a:extLst>
          </p:cNvPr>
          <p:cNvSpPr>
            <a:spLocks noGrp="1"/>
          </p:cNvSpPr>
          <p:nvPr>
            <p:ph type="body" sz="quarter" idx="10" hasCustomPrompt="1"/>
          </p:nvPr>
        </p:nvSpPr>
        <p:spPr>
          <a:xfrm>
            <a:off x="590549" y="2851522"/>
            <a:ext cx="5508625" cy="1202318"/>
          </a:xfrm>
        </p:spPr>
        <p:txBody>
          <a:bodyPr vert="horz" lIns="0" tIns="0" rIns="0" bIns="0" rtlCol="0" anchor="ctr" anchorCtr="0">
            <a:noAutofit/>
          </a:bodyPr>
          <a:lstStyle>
            <a:lvl1pPr marL="0" indent="0">
              <a:buNone/>
              <a:defRPr kumimoji="0" lang="en-IN" sz="3600" b="0" i="0" u="none" strike="noStrike" cap="none" spc="0" normalizeH="0" baseline="0" dirty="0">
                <a:ln>
                  <a:noFill/>
                </a:ln>
                <a:solidFill>
                  <a:srgbClr val="FFFFFF"/>
                </a:solidFill>
                <a:effectLst/>
                <a:uLnTx/>
                <a:uFillTx/>
                <a:latin typeface="EYInterstate Light" panose="02000506000000020004" pitchFamily="2" charset="0"/>
                <a:ea typeface="+mj-ea"/>
                <a:cs typeface="+mj-cs"/>
              </a:defRPr>
            </a:lvl1pPr>
          </a:lstStyle>
          <a:p>
            <a:pPr marL="356616" marR="0" lvl="0" indent="-356616" defTabSz="1007887" fontAlgn="auto">
              <a:lnSpc>
                <a:spcPct val="100000"/>
              </a:lnSpc>
              <a:spcBef>
                <a:spcPct val="0"/>
              </a:spcBef>
              <a:spcAft>
                <a:spcPts val="0"/>
              </a:spcAft>
              <a:buClrTx/>
              <a:buSzTx/>
              <a:tabLst/>
            </a:pPr>
            <a:r>
              <a:rPr lang="en-US" dirty="0"/>
              <a:t>Chapter Title</a:t>
            </a:r>
            <a:endParaRPr lang="en-IN" dirty="0"/>
          </a:p>
        </p:txBody>
      </p:sp>
      <p:sp>
        <p:nvSpPr>
          <p:cNvPr id="6" name="Footer Placeholder 5"/>
          <p:cNvSpPr>
            <a:spLocks noGrp="1"/>
          </p:cNvSpPr>
          <p:nvPr>
            <p:ph type="ftr" sz="quarter" idx="17"/>
          </p:nvPr>
        </p:nvSpPr>
        <p:spPr/>
        <p:txBody>
          <a:bodyPr/>
          <a:lstStyle/>
          <a:p>
            <a:r>
              <a:rPr lang="en-US"/>
              <a:t>Presentation title</a:t>
            </a:r>
            <a:endParaRPr lang="en-US" dirty="0"/>
          </a:p>
        </p:txBody>
      </p:sp>
    </p:spTree>
    <p:extLst>
      <p:ext uri="{BB962C8B-B14F-4D97-AF65-F5344CB8AC3E}">
        <p14:creationId xmlns:p14="http://schemas.microsoft.com/office/powerpoint/2010/main" val="27167858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Disclaimer CZ">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83BDE2E-2BCF-4140-945E-7D5610CDE4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53" y="0"/>
            <a:ext cx="12192005" cy="6858000"/>
          </a:xfrm>
          <a:prstGeom prst="rect">
            <a:avLst/>
          </a:prstGeom>
        </p:spPr>
      </p:pic>
      <p:sp>
        <p:nvSpPr>
          <p:cNvPr id="5" name="TextBox 4">
            <a:extLst>
              <a:ext uri="{FF2B5EF4-FFF2-40B4-BE49-F238E27FC236}">
                <a16:creationId xmlns:a16="http://schemas.microsoft.com/office/drawing/2014/main" id="{0E68E9BD-8FB7-4984-B079-81329579BE9A}"/>
              </a:ext>
            </a:extLst>
          </p:cNvPr>
          <p:cNvSpPr txBox="1">
            <a:spLocks/>
          </p:cNvSpPr>
          <p:nvPr userDrawn="1"/>
        </p:nvSpPr>
        <p:spPr>
          <a:xfrm>
            <a:off x="598924" y="908050"/>
            <a:ext cx="3564261" cy="3006977"/>
          </a:xfrm>
          <a:prstGeom prst="rect">
            <a:avLst/>
          </a:prstGeom>
          <a:noFill/>
        </p:spPr>
        <p:txBody>
          <a:bodyPr wrap="square" lIns="0" tIns="36576" rIns="0" bIns="0" rtlCol="0" anchor="t">
            <a:spAutoFit/>
          </a:bodyPr>
          <a:lstStyle/>
          <a:p>
            <a:pPr lvl="0">
              <a:spcAft>
                <a:spcPts val="600"/>
              </a:spcAft>
              <a:buClr>
                <a:srgbClr val="FFD200"/>
              </a:buClr>
              <a:buSzPct val="70000"/>
              <a:defRPr/>
            </a:pPr>
            <a:r>
              <a:rPr kumimoji="0" lang="en-US" sz="1200" b="1" i="0" u="none" strike="noStrike" kern="0" cap="none" spc="0" normalizeH="0" baseline="0" noProof="0" dirty="0">
                <a:ln>
                  <a:noFill/>
                </a:ln>
                <a:solidFill>
                  <a:srgbClr val="FFE600"/>
                </a:solidFill>
                <a:effectLst/>
                <a:uLnTx/>
                <a:uFillTx/>
                <a:latin typeface="EYInterstate" panose="02000503020000020004" pitchFamily="2" charset="0"/>
              </a:rPr>
              <a:t>EY  </a:t>
            </a:r>
            <a:r>
              <a:rPr kumimoji="0" lang="en-US" sz="1200" b="0" i="0" u="none" strike="noStrike" kern="0" cap="none" spc="0" normalizeH="0" baseline="0" noProof="0" dirty="0">
                <a:ln>
                  <a:noFill/>
                </a:ln>
                <a:solidFill>
                  <a:srgbClr val="FFE600"/>
                </a:solidFill>
                <a:effectLst/>
                <a:uLnTx/>
                <a:uFillTx/>
                <a:latin typeface="EYInterstate" panose="02000503020000020004" pitchFamily="2" charset="0"/>
                <a:cs typeface="Arial"/>
              </a:rPr>
              <a:t>|  </a:t>
            </a:r>
            <a:r>
              <a:rPr lang="en-IN" sz="1200" kern="0" dirty="0">
                <a:solidFill>
                  <a:srgbClr val="FFE600"/>
                </a:solidFill>
                <a:latin typeface="EYInterstate" panose="02000503020000020004" pitchFamily="2" charset="0"/>
                <a:cs typeface="Arial"/>
              </a:rPr>
              <a:t>Building a better working world</a:t>
            </a:r>
            <a:endParaRPr kumimoji="0" lang="en-US" sz="1200" b="0" i="0" u="none" strike="noStrike" kern="0" cap="none" spc="0" normalizeH="0" baseline="0" noProof="0" dirty="0">
              <a:ln>
                <a:noFill/>
              </a:ln>
              <a:solidFill>
                <a:srgbClr val="FFE600"/>
              </a:solidFill>
              <a:effectLst/>
              <a:uLnTx/>
              <a:uFillTx/>
              <a:latin typeface="EYInterstate" panose="02000503020000020004" pitchFamily="2" charset="0"/>
              <a:cs typeface="Arial"/>
            </a:endParaRPr>
          </a:p>
          <a:p>
            <a:pPr marL="0" marR="0" lvl="0" indent="0" defTabSz="914400" eaLnBrk="1" fontAlgn="auto" latinLnBrk="0" hangingPunct="1">
              <a:lnSpc>
                <a:spcPct val="100000"/>
              </a:lnSpc>
              <a:spcBef>
                <a:spcPts val="0"/>
              </a:spcBef>
              <a:spcAft>
                <a:spcPts val="0"/>
              </a:spcAft>
              <a:buClr>
                <a:srgbClr val="FFD200"/>
              </a:buClr>
              <a:buSzPct val="70000"/>
              <a:buFontTx/>
              <a:buNone/>
              <a:tabLst/>
              <a:defRPr/>
            </a:pPr>
            <a:endParaRPr kumimoji="0" lang="en-US" sz="1100" b="0" i="0" u="none" strike="noStrike" kern="0" cap="none" spc="0" normalizeH="0" baseline="0" noProof="0" dirty="0">
              <a:ln>
                <a:noFill/>
              </a:ln>
              <a:solidFill>
                <a:srgbClr val="FFFFFF"/>
              </a:solidFill>
              <a:effectLst/>
              <a:uLnTx/>
              <a:uFillTx/>
              <a:latin typeface="+mj-lt"/>
              <a:cs typeface="Arial"/>
            </a:endParaRPr>
          </a:p>
          <a:p>
            <a:pPr lvl="0">
              <a:buClr>
                <a:srgbClr val="FFD200"/>
              </a:buClr>
              <a:buSzPct val="70000"/>
              <a:defRPr/>
            </a:pPr>
            <a:r>
              <a:rPr lang="cs-CZ" sz="1100" kern="0" noProof="0" dirty="0">
                <a:solidFill>
                  <a:srgbClr val="FFFFFF"/>
                </a:solidFill>
                <a:latin typeface="EYInterstate" panose="02000503020000020004" pitchFamily="2" charset="0"/>
              </a:rPr>
              <a:t>Smyslem EY je přispívat k tomu, aby svět fungoval lépe. Proto pomáháme klientům, našim zaměstnancům i širšímu společenství vytvářet dlouhodobé hodnoty </a:t>
            </a:r>
            <a:br>
              <a:rPr lang="cs-CZ" sz="1100" kern="0" noProof="0" dirty="0">
                <a:solidFill>
                  <a:srgbClr val="FFFFFF"/>
                </a:solidFill>
                <a:latin typeface="EYInterstate" panose="02000503020000020004" pitchFamily="2" charset="0"/>
              </a:rPr>
            </a:br>
            <a:r>
              <a:rPr lang="cs-CZ" sz="1100" kern="0" noProof="0" dirty="0">
                <a:solidFill>
                  <a:srgbClr val="FFFFFF"/>
                </a:solidFill>
                <a:latin typeface="EYInterstate" panose="02000503020000020004" pitchFamily="2" charset="0"/>
              </a:rPr>
              <a:t>a posilovat důvěru v kapitálové trhy. </a:t>
            </a:r>
          </a:p>
          <a:p>
            <a:pPr lvl="0">
              <a:buClr>
                <a:srgbClr val="FFD200"/>
              </a:buClr>
              <a:buSzPct val="70000"/>
              <a:defRPr/>
            </a:pPr>
            <a:endParaRPr lang="cs-CZ" sz="1100" kern="0" noProof="0" dirty="0">
              <a:solidFill>
                <a:srgbClr val="FFFFFF"/>
              </a:solidFill>
              <a:latin typeface="EYInterstate" panose="02000503020000020004" pitchFamily="2" charset="0"/>
            </a:endParaRPr>
          </a:p>
          <a:p>
            <a:pPr lvl="0">
              <a:buClr>
                <a:srgbClr val="FFD200"/>
              </a:buClr>
              <a:buSzPct val="70000"/>
              <a:defRPr/>
            </a:pPr>
            <a:r>
              <a:rPr lang="cs-CZ" sz="1100" kern="0" noProof="0" dirty="0">
                <a:solidFill>
                  <a:srgbClr val="FFFFFF"/>
                </a:solidFill>
                <a:latin typeface="EYInterstate" panose="02000503020000020004" pitchFamily="2" charset="0"/>
              </a:rPr>
              <a:t>Týmy odborníků EY, vybavené nejmodernějšími technologiemi, působí ve více než 150 zemích celého světa – provádějí audity a poskytují klientům širokou poradenskou podporu, která jim umožňuje růst, transformovat se a efektivně fungovat. </a:t>
            </a:r>
          </a:p>
          <a:p>
            <a:pPr lvl="0">
              <a:buClr>
                <a:srgbClr val="FFD200"/>
              </a:buClr>
              <a:buSzPct val="70000"/>
              <a:defRPr/>
            </a:pPr>
            <a:endParaRPr lang="cs-CZ" sz="1100" kern="0" noProof="0" dirty="0">
              <a:solidFill>
                <a:srgbClr val="FFFFFF"/>
              </a:solidFill>
              <a:latin typeface="EYInterstate" panose="02000503020000020004" pitchFamily="2" charset="0"/>
            </a:endParaRPr>
          </a:p>
          <a:p>
            <a:pPr lvl="0">
              <a:buClr>
                <a:srgbClr val="FFD200"/>
              </a:buClr>
              <a:buSzPct val="70000"/>
              <a:defRPr/>
            </a:pPr>
            <a:r>
              <a:rPr lang="cs-CZ" sz="1100" kern="0" noProof="0" dirty="0">
                <a:solidFill>
                  <a:srgbClr val="FFFFFF"/>
                </a:solidFill>
                <a:latin typeface="EYInterstate" panose="02000503020000020004" pitchFamily="2" charset="0"/>
              </a:rPr>
              <a:t>Naši auditoři, konzultanti, právní a daňoví poradci </a:t>
            </a:r>
            <a:br>
              <a:rPr lang="cs-CZ" sz="1100" kern="0" noProof="0" dirty="0">
                <a:solidFill>
                  <a:srgbClr val="FFFFFF"/>
                </a:solidFill>
                <a:latin typeface="EYInterstate" panose="02000503020000020004" pitchFamily="2" charset="0"/>
              </a:rPr>
            </a:br>
            <a:r>
              <a:rPr lang="cs-CZ" sz="1100" kern="0" noProof="0" dirty="0">
                <a:solidFill>
                  <a:srgbClr val="FFFFFF"/>
                </a:solidFill>
                <a:latin typeface="EYInterstate" panose="02000503020000020004" pitchFamily="2" charset="0"/>
              </a:rPr>
              <a:t>i odborníci na strategické a transakční poradenství </a:t>
            </a:r>
            <a:br>
              <a:rPr lang="cs-CZ" sz="1100" kern="0" noProof="0" dirty="0">
                <a:solidFill>
                  <a:srgbClr val="FFFFFF"/>
                </a:solidFill>
                <a:latin typeface="EYInterstate" panose="02000503020000020004" pitchFamily="2" charset="0"/>
              </a:rPr>
            </a:br>
            <a:r>
              <a:rPr lang="cs-CZ" sz="1100" kern="0" noProof="0" dirty="0">
                <a:solidFill>
                  <a:srgbClr val="FFFFFF"/>
                </a:solidFill>
                <a:latin typeface="EYInterstate" panose="02000503020000020004" pitchFamily="2" charset="0"/>
              </a:rPr>
              <a:t>si kladou ty správné otázky a dokážou najít ty správné odpovědi na složité problémy dnešního světa.</a:t>
            </a:r>
          </a:p>
        </p:txBody>
      </p:sp>
      <p:sp>
        <p:nvSpPr>
          <p:cNvPr id="7" name="TextBox 6">
            <a:extLst>
              <a:ext uri="{FF2B5EF4-FFF2-40B4-BE49-F238E27FC236}">
                <a16:creationId xmlns:a16="http://schemas.microsoft.com/office/drawing/2014/main" id="{A429E01A-367F-4629-AA87-D8BF73890D2E}"/>
              </a:ext>
            </a:extLst>
          </p:cNvPr>
          <p:cNvSpPr txBox="1">
            <a:spLocks/>
          </p:cNvSpPr>
          <p:nvPr userDrawn="1"/>
        </p:nvSpPr>
        <p:spPr>
          <a:xfrm>
            <a:off x="8289616" y="908050"/>
            <a:ext cx="3309810" cy="2786404"/>
          </a:xfrm>
          <a:prstGeom prst="rect">
            <a:avLst/>
          </a:prstGeom>
          <a:noFill/>
        </p:spPr>
        <p:txBody>
          <a:bodyPr wrap="square" lIns="0" tIns="36576" rIns="0" bIns="0" rtlCol="0" anchor="t">
            <a:spAutoFit/>
          </a:bodyPr>
          <a:lstStyle/>
          <a:p>
            <a:pPr lvl="0">
              <a:buClr>
                <a:srgbClr val="FFD200"/>
              </a:buClr>
              <a:buSzPct val="70000"/>
              <a:defRPr/>
            </a:pPr>
            <a:r>
              <a:rPr lang="cs-CZ" sz="800" kern="0" noProof="0" dirty="0">
                <a:solidFill>
                  <a:srgbClr val="FFFFFF"/>
                </a:solidFill>
                <a:latin typeface="+mj-lt"/>
              </a:rPr>
              <a:t>Název EY zahrnuje celosvětovou organizaci a může zahrnovat jednu </a:t>
            </a:r>
            <a:br>
              <a:rPr lang="cs-CZ" sz="800" kern="0" noProof="0" dirty="0">
                <a:solidFill>
                  <a:srgbClr val="FFFFFF"/>
                </a:solidFill>
                <a:latin typeface="+mj-lt"/>
              </a:rPr>
            </a:br>
            <a:r>
              <a:rPr lang="cs-CZ" sz="800" kern="0" noProof="0" dirty="0">
                <a:solidFill>
                  <a:srgbClr val="FFFFFF"/>
                </a:solidFill>
                <a:latin typeface="+mj-lt"/>
              </a:rPr>
              <a:t>či více členských firem Ernst &amp; </a:t>
            </a:r>
            <a:r>
              <a:rPr lang="en-US" sz="800" kern="0" noProof="0" dirty="0">
                <a:solidFill>
                  <a:srgbClr val="FFFFFF"/>
                </a:solidFill>
                <a:latin typeface="+mj-lt"/>
              </a:rPr>
              <a:t>Young Global </a:t>
            </a:r>
            <a:r>
              <a:rPr lang="cs-CZ" sz="800" kern="0" noProof="0" dirty="0">
                <a:solidFill>
                  <a:srgbClr val="FFFFFF"/>
                </a:solidFill>
                <a:latin typeface="+mj-lt"/>
              </a:rPr>
              <a:t>Limited, z nichž každá je samostatnou právnickou osobou. Ernst &amp; </a:t>
            </a:r>
            <a:r>
              <a:rPr lang="en-US" sz="800" kern="0" noProof="0" dirty="0">
                <a:solidFill>
                  <a:srgbClr val="FFFFFF"/>
                </a:solidFill>
                <a:latin typeface="+mj-lt"/>
              </a:rPr>
              <a:t>Young Global </a:t>
            </a:r>
            <a:r>
              <a:rPr lang="cs-CZ" sz="800" kern="0" noProof="0" dirty="0">
                <a:solidFill>
                  <a:srgbClr val="FFFFFF"/>
                </a:solidFill>
                <a:latin typeface="+mj-lt"/>
              </a:rPr>
              <a:t>Limited je britská společnost s ručením omezeným garancí, která neposkytuje služby klientům. Informace o tom, jak EY shromažďuje a používá osobní údaje, a o právech fyzických osob stanovených právními předpisy o ochraně osobních údajů jsou k dispozici na ey.com/</a:t>
            </a:r>
            <a:r>
              <a:rPr lang="en-US" sz="800" kern="0" noProof="0" dirty="0">
                <a:solidFill>
                  <a:srgbClr val="FFFFFF"/>
                </a:solidFill>
                <a:latin typeface="+mj-lt"/>
              </a:rPr>
              <a:t>privacy</a:t>
            </a:r>
            <a:r>
              <a:rPr lang="cs-CZ" sz="800" kern="0" noProof="0" dirty="0">
                <a:solidFill>
                  <a:srgbClr val="FFFFFF"/>
                </a:solidFill>
                <a:latin typeface="+mj-lt"/>
              </a:rPr>
              <a:t>. Členské firmy EY neposkytují právní služby v zemích, kde to zákon neumožňuje. Podrobnější informace o naší organizaci najdete na našich webových stránkách ey.com. </a:t>
            </a:r>
          </a:p>
          <a:p>
            <a:pPr lvl="0">
              <a:buClr>
                <a:srgbClr val="FFD200"/>
              </a:buClr>
              <a:buSzPct val="70000"/>
              <a:defRPr/>
            </a:pPr>
            <a:endParaRPr lang="en-IN" sz="800" kern="0" dirty="0">
              <a:solidFill>
                <a:srgbClr val="FFFFFF"/>
              </a:solidFill>
              <a:latin typeface="+mj-lt"/>
            </a:endParaRPr>
          </a:p>
          <a:p>
            <a:pPr marL="0" marR="0" lvl="0" indent="0" algn="l" defTabSz="914400" rtl="0" eaLnBrk="1" fontAlgn="base" latinLnBrk="0" hangingPunct="1">
              <a:lnSpc>
                <a:spcPct val="100000"/>
              </a:lnSpc>
              <a:spcBef>
                <a:spcPct val="0"/>
              </a:spcBef>
              <a:spcAft>
                <a:spcPts val="1013"/>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j-lt"/>
                <a:ea typeface="+mn-ea"/>
                <a:cs typeface="Arial" panose="020B0604020202020204" pitchFamily="34" charset="0"/>
              </a:rPr>
              <a:t>© 202</a:t>
            </a:r>
            <a:r>
              <a:rPr kumimoji="0" lang="cs-CZ" sz="800" b="0" i="0" u="none" strike="noStrike" kern="1200" cap="none" spc="0" normalizeH="0" baseline="0" noProof="0" dirty="0">
                <a:ln>
                  <a:noFill/>
                </a:ln>
                <a:solidFill>
                  <a:prstClr val="white"/>
                </a:solidFill>
                <a:effectLst/>
                <a:uLnTx/>
                <a:uFillTx/>
                <a:latin typeface="+mj-lt"/>
                <a:ea typeface="+mn-ea"/>
                <a:cs typeface="Arial" panose="020B0604020202020204" pitchFamily="34" charset="0"/>
              </a:rPr>
              <a:t>3</a:t>
            </a:r>
            <a:r>
              <a:rPr kumimoji="0" lang="en-US" sz="800" b="0" i="0" u="none" strike="noStrike" kern="1200" cap="none" spc="0" normalizeH="0" baseline="0" noProof="0" dirty="0">
                <a:ln>
                  <a:noFill/>
                </a:ln>
                <a:solidFill>
                  <a:prstClr val="white"/>
                </a:solidFill>
                <a:effectLst/>
                <a:uLnTx/>
                <a:uFillTx/>
                <a:latin typeface="+mj-lt"/>
                <a:ea typeface="+mn-ea"/>
                <a:cs typeface="Arial" panose="020B0604020202020204" pitchFamily="34" charset="0"/>
              </a:rPr>
              <a:t> Ernst &amp; Young, </a:t>
            </a:r>
            <a:r>
              <a:rPr kumimoji="0" lang="cs-CZ" sz="800" b="0" i="0" u="none" strike="noStrike" kern="1200" cap="none" spc="0" normalizeH="0" baseline="0" noProof="0" dirty="0">
                <a:ln>
                  <a:noFill/>
                </a:ln>
                <a:solidFill>
                  <a:prstClr val="white"/>
                </a:solidFill>
                <a:effectLst/>
                <a:uLnTx/>
                <a:uFillTx/>
                <a:latin typeface="+mj-lt"/>
                <a:ea typeface="+mn-ea"/>
                <a:cs typeface="Arial" panose="020B0604020202020204" pitchFamily="34" charset="0"/>
              </a:rPr>
              <a:t>s.r.o. </a:t>
            </a:r>
            <a:r>
              <a:rPr kumimoji="0" lang="en-US" sz="800" b="0" i="0" u="none" strike="noStrike" kern="1200" cap="none" spc="0" normalizeH="0" baseline="0" noProof="0" dirty="0">
                <a:ln>
                  <a:noFill/>
                </a:ln>
                <a:solidFill>
                  <a:prstClr val="white"/>
                </a:solidFill>
                <a:effectLst/>
                <a:uLnTx/>
                <a:uFillTx/>
                <a:latin typeface="+mj-lt"/>
                <a:ea typeface="+mn-ea"/>
                <a:cs typeface="Arial" panose="020B0604020202020204" pitchFamily="34" charset="0"/>
              </a:rPr>
              <a:t>| Ernst &amp; Young Audit, </a:t>
            </a:r>
            <a:r>
              <a:rPr kumimoji="0" lang="cs-CZ" sz="800" b="0" i="0" u="none" strike="noStrike" kern="1200" cap="none" spc="0" normalizeH="0" baseline="0" noProof="0" dirty="0">
                <a:ln>
                  <a:noFill/>
                </a:ln>
                <a:solidFill>
                  <a:prstClr val="white"/>
                </a:solidFill>
                <a:effectLst/>
                <a:uLnTx/>
                <a:uFillTx/>
                <a:latin typeface="+mj-lt"/>
                <a:ea typeface="+mn-ea"/>
                <a:cs typeface="Arial" panose="020B0604020202020204" pitchFamily="34" charset="0"/>
              </a:rPr>
              <a:t>s.r.o. </a:t>
            </a:r>
            <a:r>
              <a:rPr kumimoji="0" lang="en-US" sz="800" b="0" i="0" u="none" strike="noStrike" kern="1200" cap="none" spc="0" normalizeH="0" baseline="0" noProof="0" dirty="0">
                <a:ln>
                  <a:noFill/>
                </a:ln>
                <a:solidFill>
                  <a:prstClr val="white"/>
                </a:solidFill>
                <a:effectLst/>
                <a:uLnTx/>
                <a:uFillTx/>
                <a:latin typeface="+mj-lt"/>
                <a:ea typeface="+mn-ea"/>
                <a:cs typeface="Arial" panose="020B0604020202020204" pitchFamily="34" charset="0"/>
              </a:rPr>
              <a:t>| </a:t>
            </a:r>
            <a:br>
              <a:rPr kumimoji="0" lang="cs-CZ" sz="800" b="0" i="0" u="none" strike="noStrike" kern="1200" cap="none" spc="0" normalizeH="0" baseline="0" noProof="0" dirty="0">
                <a:ln>
                  <a:noFill/>
                </a:ln>
                <a:solidFill>
                  <a:prstClr val="white"/>
                </a:solidFill>
                <a:effectLst/>
                <a:uLnTx/>
                <a:uFillTx/>
                <a:latin typeface="+mj-lt"/>
                <a:ea typeface="+mn-ea"/>
                <a:cs typeface="Arial" panose="020B0604020202020204" pitchFamily="34" charset="0"/>
              </a:rPr>
            </a:br>
            <a:r>
              <a:rPr kumimoji="0" lang="en-US" sz="800" b="0" i="0" u="none" strike="noStrike" kern="1200" cap="none" spc="0" normalizeH="0" baseline="0" noProof="0" dirty="0">
                <a:ln>
                  <a:noFill/>
                </a:ln>
                <a:solidFill>
                  <a:prstClr val="white"/>
                </a:solidFill>
                <a:effectLst/>
                <a:uLnTx/>
                <a:uFillTx/>
                <a:latin typeface="+mj-lt"/>
                <a:ea typeface="+mn-ea"/>
                <a:cs typeface="Arial" panose="020B0604020202020204" pitchFamily="34" charset="0"/>
              </a:rPr>
              <a:t>E &amp; Y Valuations </a:t>
            </a:r>
            <a:r>
              <a:rPr kumimoji="0" lang="cs-CZ" sz="800" b="0" i="0" u="none" strike="noStrike" kern="1200" cap="none" spc="0" normalizeH="0" baseline="0" noProof="0" dirty="0">
                <a:ln>
                  <a:noFill/>
                </a:ln>
                <a:solidFill>
                  <a:prstClr val="white"/>
                </a:solidFill>
                <a:effectLst/>
                <a:uLnTx/>
                <a:uFillTx/>
                <a:latin typeface="+mj-lt"/>
                <a:ea typeface="+mn-ea"/>
                <a:cs typeface="Arial" panose="020B0604020202020204" pitchFamily="34" charset="0"/>
              </a:rPr>
              <a:t>s.r.o. | EY </a:t>
            </a:r>
            <a:r>
              <a:rPr kumimoji="0" lang="en-US" sz="800" b="0" i="0" u="none" strike="noStrike" kern="1200" cap="none" spc="0" normalizeH="0" baseline="0" noProof="0" dirty="0">
                <a:ln>
                  <a:noFill/>
                </a:ln>
                <a:solidFill>
                  <a:prstClr val="white"/>
                </a:solidFill>
                <a:effectLst/>
                <a:uLnTx/>
                <a:uFillTx/>
                <a:latin typeface="+mj-lt"/>
                <a:ea typeface="+mn-ea"/>
                <a:cs typeface="Arial" panose="020B0604020202020204" pitchFamily="34" charset="0"/>
              </a:rPr>
              <a:t>Law</a:t>
            </a:r>
            <a:r>
              <a:rPr kumimoji="0" lang="cs-CZ" sz="800" b="0" i="0" u="none" strike="noStrike" kern="1200" cap="none" spc="0" normalizeH="0" baseline="0" noProof="0" dirty="0">
                <a:ln>
                  <a:noFill/>
                </a:ln>
                <a:solidFill>
                  <a:prstClr val="white"/>
                </a:solidFill>
                <a:effectLst/>
                <a:uLnTx/>
                <a:uFillTx/>
                <a:latin typeface="+mj-lt"/>
                <a:ea typeface="+mn-ea"/>
                <a:cs typeface="Arial" panose="020B0604020202020204" pitchFamily="34" charset="0"/>
              </a:rPr>
              <a:t> advokátní kancelář, s.r.o.</a:t>
            </a:r>
            <a:br>
              <a:rPr kumimoji="0" lang="en-US" sz="800" b="0" i="0" u="none" strike="noStrike" kern="1200" cap="none" spc="0" normalizeH="0" baseline="0" noProof="0" dirty="0">
                <a:ln>
                  <a:noFill/>
                </a:ln>
                <a:solidFill>
                  <a:prstClr val="white"/>
                </a:solidFill>
                <a:effectLst/>
                <a:uLnTx/>
                <a:uFillTx/>
                <a:latin typeface="+mj-lt"/>
                <a:ea typeface="+mn-ea"/>
                <a:cs typeface="Arial" panose="020B0604020202020204" pitchFamily="34" charset="0"/>
              </a:rPr>
            </a:br>
            <a:r>
              <a:rPr kumimoji="0" lang="cs-CZ" sz="800" b="0" i="0" u="none" strike="noStrike" kern="1200" cap="none" spc="0" normalizeH="0" baseline="0" noProof="0" dirty="0">
                <a:ln>
                  <a:noFill/>
                </a:ln>
                <a:solidFill>
                  <a:prstClr val="white"/>
                </a:solidFill>
                <a:effectLst/>
                <a:uLnTx/>
                <a:uFillTx/>
                <a:latin typeface="+mj-lt"/>
                <a:ea typeface="+mn-ea"/>
                <a:cs typeface="Arial" panose="020B0604020202020204" pitchFamily="34" charset="0"/>
              </a:rPr>
              <a:t>Všechna práva vyhrazena. </a:t>
            </a:r>
          </a:p>
          <a:p>
            <a:pPr marL="0" marR="0" lvl="0" indent="0" algn="l" defTabSz="914400" rtl="0" eaLnBrk="1" fontAlgn="base" latinLnBrk="0" hangingPunct="1">
              <a:lnSpc>
                <a:spcPct val="100000"/>
              </a:lnSpc>
              <a:spcBef>
                <a:spcPct val="0"/>
              </a:spcBef>
              <a:spcAft>
                <a:spcPts val="1013"/>
              </a:spcAft>
              <a:buClrTx/>
              <a:buSzTx/>
              <a:buFontTx/>
              <a:buNone/>
              <a:tabLst/>
              <a:defRPr/>
            </a:pPr>
            <a:r>
              <a:rPr lang="cs-CZ" sz="800" kern="0" noProof="0" dirty="0">
                <a:solidFill>
                  <a:srgbClr val="FFFFFF"/>
                </a:solidFill>
              </a:rPr>
              <a:t>Tento materiál má pouze všeobecný informační charakter, na který není možné spoléhat se jako na poskytnutí účetního, daňového ani jiného odborného poradenství. V případě potřeby se prosím obraťte </a:t>
            </a:r>
            <a:br>
              <a:rPr lang="cs-CZ" sz="800" kern="0" noProof="0" dirty="0">
                <a:solidFill>
                  <a:srgbClr val="FFFFFF"/>
                </a:solidFill>
              </a:rPr>
            </a:br>
            <a:r>
              <a:rPr lang="cs-CZ" sz="800" kern="0" noProof="0" dirty="0">
                <a:solidFill>
                  <a:srgbClr val="FFFFFF"/>
                </a:solidFill>
              </a:rPr>
              <a:t>na svého konkrétního poradce.</a:t>
            </a:r>
          </a:p>
          <a:p>
            <a:pPr>
              <a:buClr>
                <a:srgbClr val="FFD200"/>
              </a:buClr>
              <a:buSzPct val="70000"/>
              <a:defRPr/>
            </a:pPr>
            <a:endParaRPr lang="en-IN" sz="700" kern="0" dirty="0">
              <a:solidFill>
                <a:srgbClr val="FFFFFF"/>
              </a:solidFill>
            </a:endParaRPr>
          </a:p>
          <a:p>
            <a:pPr lvl="0">
              <a:spcAft>
                <a:spcPts val="600"/>
              </a:spcAft>
              <a:buClr>
                <a:srgbClr val="FFD200"/>
              </a:buClr>
              <a:buSzPct val="70000"/>
              <a:defRPr/>
            </a:pPr>
            <a:r>
              <a:rPr lang="en-IN" sz="1100" kern="0" dirty="0">
                <a:solidFill>
                  <a:srgbClr val="FFFFFF"/>
                </a:solidFill>
                <a:latin typeface="EYInterstate" panose="02000503020000020004" pitchFamily="2" charset="0"/>
              </a:rPr>
              <a:t>ey.com</a:t>
            </a:r>
          </a:p>
        </p:txBody>
      </p:sp>
    </p:spTree>
    <p:extLst>
      <p:ext uri="{BB962C8B-B14F-4D97-AF65-F5344CB8AC3E}">
        <p14:creationId xmlns:p14="http://schemas.microsoft.com/office/powerpoint/2010/main" val="19074391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Disclaimer EN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83BDE2E-2BCF-4140-945E-7D5610CDE4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53" y="0"/>
            <a:ext cx="12192005" cy="6858000"/>
          </a:xfrm>
          <a:prstGeom prst="rect">
            <a:avLst/>
          </a:prstGeom>
        </p:spPr>
      </p:pic>
      <p:sp>
        <p:nvSpPr>
          <p:cNvPr id="6" name="TextBox 5">
            <a:extLst>
              <a:ext uri="{FF2B5EF4-FFF2-40B4-BE49-F238E27FC236}">
                <a16:creationId xmlns:a16="http://schemas.microsoft.com/office/drawing/2014/main" id="{356043E5-4D4E-46F9-8502-1A2C82EA3931}"/>
              </a:ext>
            </a:extLst>
          </p:cNvPr>
          <p:cNvSpPr txBox="1">
            <a:spLocks/>
          </p:cNvSpPr>
          <p:nvPr userDrawn="1"/>
        </p:nvSpPr>
        <p:spPr>
          <a:xfrm>
            <a:off x="601940" y="908050"/>
            <a:ext cx="3205138" cy="2668423"/>
          </a:xfrm>
          <a:prstGeom prst="rect">
            <a:avLst/>
          </a:prstGeom>
          <a:noFill/>
        </p:spPr>
        <p:txBody>
          <a:bodyPr wrap="square" lIns="0" tIns="36576" rIns="0" bIns="0" rtlCol="0" anchor="t">
            <a:spAutoFit/>
          </a:bodyPr>
          <a:lstStyle/>
          <a:p>
            <a:pPr lvl="0">
              <a:spcAft>
                <a:spcPts val="600"/>
              </a:spcAft>
              <a:buClr>
                <a:srgbClr val="FFD200"/>
              </a:buClr>
              <a:buSzPct val="70000"/>
              <a:defRPr/>
            </a:pPr>
            <a:r>
              <a:rPr kumimoji="0" lang="en-US" sz="1200" b="1" i="0" u="none" strike="noStrike" kern="0" cap="none" spc="0" normalizeH="0" baseline="0" noProof="0" dirty="0">
                <a:ln>
                  <a:noFill/>
                </a:ln>
                <a:solidFill>
                  <a:srgbClr val="FFE600"/>
                </a:solidFill>
                <a:effectLst/>
                <a:uLnTx/>
                <a:uFillTx/>
                <a:latin typeface="EYInterstate" panose="02000503020000020004" pitchFamily="2" charset="0"/>
              </a:rPr>
              <a:t>EY  </a:t>
            </a:r>
            <a:r>
              <a:rPr kumimoji="0" lang="en-US" sz="1200" b="0" i="0" u="none" strike="noStrike" kern="0" cap="none" spc="0" normalizeH="0" baseline="0" noProof="0" dirty="0">
                <a:ln>
                  <a:noFill/>
                </a:ln>
                <a:solidFill>
                  <a:srgbClr val="FFE600"/>
                </a:solidFill>
                <a:effectLst/>
                <a:uLnTx/>
                <a:uFillTx/>
                <a:latin typeface="EYInterstate" panose="02000503020000020004" pitchFamily="2" charset="0"/>
                <a:cs typeface="Arial"/>
              </a:rPr>
              <a:t>|  </a:t>
            </a:r>
            <a:r>
              <a:rPr lang="en-IN" sz="1200" kern="0" dirty="0">
                <a:solidFill>
                  <a:srgbClr val="FFE600"/>
                </a:solidFill>
                <a:latin typeface="EYInterstate" panose="02000503020000020004" pitchFamily="2" charset="0"/>
                <a:cs typeface="Arial"/>
              </a:rPr>
              <a:t>Building a better working world</a:t>
            </a:r>
            <a:endParaRPr kumimoji="0" lang="en-US" sz="1200" b="0" i="0" u="none" strike="noStrike" kern="0" cap="none" spc="0" normalizeH="0" baseline="0" noProof="0" dirty="0">
              <a:ln>
                <a:noFill/>
              </a:ln>
              <a:solidFill>
                <a:srgbClr val="FFE600"/>
              </a:solidFill>
              <a:effectLst/>
              <a:uLnTx/>
              <a:uFillTx/>
              <a:latin typeface="EYInterstate" panose="02000503020000020004" pitchFamily="2" charset="0"/>
              <a:cs typeface="Arial"/>
            </a:endParaRPr>
          </a:p>
          <a:p>
            <a:pPr marL="0" marR="0" lvl="0" indent="0" defTabSz="914400" eaLnBrk="1" fontAlgn="auto" latinLnBrk="0" hangingPunct="1">
              <a:lnSpc>
                <a:spcPct val="100000"/>
              </a:lnSpc>
              <a:spcBef>
                <a:spcPts val="0"/>
              </a:spcBef>
              <a:spcAft>
                <a:spcPts val="0"/>
              </a:spcAft>
              <a:buClr>
                <a:srgbClr val="FFD200"/>
              </a:buClr>
              <a:buSzPct val="70000"/>
              <a:buFontTx/>
              <a:buNone/>
              <a:tabLst/>
              <a:defRPr/>
            </a:pPr>
            <a:endParaRPr kumimoji="0" lang="en-US" sz="1100" b="0" i="0" u="none" strike="noStrike" kern="0" cap="none" spc="0" normalizeH="0" baseline="0" noProof="0" dirty="0">
              <a:ln>
                <a:noFill/>
              </a:ln>
              <a:solidFill>
                <a:srgbClr val="FFFFFF"/>
              </a:solidFill>
              <a:effectLst/>
              <a:uLnTx/>
              <a:uFillTx/>
              <a:latin typeface="+mj-lt"/>
              <a:cs typeface="Arial"/>
            </a:endParaRPr>
          </a:p>
          <a:p>
            <a:pPr lvl="0">
              <a:buClr>
                <a:srgbClr val="FFD200"/>
              </a:buClr>
              <a:buSzPct val="70000"/>
              <a:defRPr/>
            </a:pPr>
            <a:r>
              <a:rPr lang="en-IN" sz="1100" kern="0" dirty="0">
                <a:solidFill>
                  <a:srgbClr val="FFFFFF"/>
                </a:solidFill>
                <a:latin typeface="EYInterstate" panose="02000503020000020004" pitchFamily="2" charset="0"/>
              </a:rPr>
              <a:t>EY exists to build a better working world, helping to create long-term value for clients, people and society and build trust in the capital markets. </a:t>
            </a:r>
          </a:p>
          <a:p>
            <a:pPr lvl="0">
              <a:buClr>
                <a:srgbClr val="FFD200"/>
              </a:buClr>
              <a:buSzPct val="70000"/>
              <a:defRPr/>
            </a:pPr>
            <a:endParaRPr lang="en-IN" sz="1100" kern="0" dirty="0">
              <a:solidFill>
                <a:srgbClr val="FFFFFF"/>
              </a:solidFill>
              <a:latin typeface="EYInterstate" panose="02000503020000020004" pitchFamily="2" charset="0"/>
            </a:endParaRPr>
          </a:p>
          <a:p>
            <a:pPr lvl="0">
              <a:buClr>
                <a:srgbClr val="FFD200"/>
              </a:buClr>
              <a:buSzPct val="70000"/>
              <a:defRPr/>
            </a:pPr>
            <a:r>
              <a:rPr lang="en-IN" sz="1100" kern="0" dirty="0">
                <a:solidFill>
                  <a:srgbClr val="FFFFFF"/>
                </a:solidFill>
                <a:latin typeface="EYInterstate" panose="02000503020000020004" pitchFamily="2" charset="0"/>
              </a:rPr>
              <a:t>Enabled by data and technology, diverse EY teams in over 150 countries provide trust through assurance and help clients grow, transform and operate. </a:t>
            </a:r>
          </a:p>
          <a:p>
            <a:pPr lvl="0">
              <a:buClr>
                <a:srgbClr val="FFD200"/>
              </a:buClr>
              <a:buSzPct val="70000"/>
              <a:defRPr/>
            </a:pPr>
            <a:endParaRPr lang="en-IN" sz="1100" kern="0" dirty="0">
              <a:solidFill>
                <a:srgbClr val="FFFFFF"/>
              </a:solidFill>
              <a:latin typeface="EYInterstate" panose="02000503020000020004" pitchFamily="2" charset="0"/>
            </a:endParaRPr>
          </a:p>
          <a:p>
            <a:pPr lvl="0">
              <a:buClr>
                <a:srgbClr val="FFD200"/>
              </a:buClr>
              <a:buSzPct val="70000"/>
              <a:defRPr/>
            </a:pPr>
            <a:r>
              <a:rPr lang="en-IN" sz="1100" kern="0" dirty="0">
                <a:solidFill>
                  <a:srgbClr val="FFFFFF"/>
                </a:solidFill>
                <a:latin typeface="EYInterstate" panose="02000503020000020004" pitchFamily="2" charset="0"/>
              </a:rPr>
              <a:t>Working across assurance, consulting, law, strategy, tax and transactions, EY teams ask better questions to find new answers for the complex issues facing our world today.</a:t>
            </a:r>
          </a:p>
        </p:txBody>
      </p:sp>
      <p:sp>
        <p:nvSpPr>
          <p:cNvPr id="7" name="TextBox 6">
            <a:extLst>
              <a:ext uri="{FF2B5EF4-FFF2-40B4-BE49-F238E27FC236}">
                <a16:creationId xmlns:a16="http://schemas.microsoft.com/office/drawing/2014/main" id="{DDB745ED-4969-4BC5-80B2-D36AC5106122}"/>
              </a:ext>
            </a:extLst>
          </p:cNvPr>
          <p:cNvSpPr txBox="1">
            <a:spLocks/>
          </p:cNvSpPr>
          <p:nvPr userDrawn="1"/>
        </p:nvSpPr>
        <p:spPr>
          <a:xfrm>
            <a:off x="8297990" y="908050"/>
            <a:ext cx="3309810" cy="2411942"/>
          </a:xfrm>
          <a:prstGeom prst="rect">
            <a:avLst/>
          </a:prstGeom>
          <a:noFill/>
        </p:spPr>
        <p:txBody>
          <a:bodyPr wrap="square" lIns="0" tIns="36576" rIns="0" bIns="0" rtlCol="0" anchor="t">
            <a:spAutoFit/>
          </a:bodyPr>
          <a:lstStyle/>
          <a:p>
            <a:pPr lvl="0">
              <a:buClr>
                <a:srgbClr val="FFD200"/>
              </a:buClr>
              <a:buSzPct val="70000"/>
              <a:defRPr/>
            </a:pPr>
            <a:r>
              <a:rPr lang="en-IN" sz="800" kern="0" dirty="0">
                <a:solidFill>
                  <a:srgbClr val="FFFFFF"/>
                </a:solidFill>
                <a:latin typeface="+mj-lt"/>
              </a:rPr>
              <a:t>EY refers to the global organization, and may refer to one or more, </a:t>
            </a:r>
            <a:br>
              <a:rPr lang="cs-CZ" sz="800" kern="0" dirty="0">
                <a:solidFill>
                  <a:srgbClr val="FFFFFF"/>
                </a:solidFill>
                <a:latin typeface="+mj-lt"/>
              </a:rPr>
            </a:br>
            <a:r>
              <a:rPr lang="en-IN" sz="800" kern="0" dirty="0">
                <a:solidFill>
                  <a:srgbClr val="FFFFFF"/>
                </a:solidFill>
                <a:latin typeface="+mj-lt"/>
              </a:rPr>
              <a:t>of the member firms of Ernst &amp; Young Global Limited, each of which is a separate legal entity. Ernst &amp; Young Global Limited, a UK company limited by guarantee, does not provide services to clients. Information about how EY collects and uses personal data and a description of the rights individuals have under data protection legislation are available via ey.com/privacy. EY member firms do not practice law where prohibited by local laws. For more information about our organization, please visit ey.com.</a:t>
            </a:r>
          </a:p>
          <a:p>
            <a:pPr lvl="0">
              <a:buClr>
                <a:srgbClr val="FFD200"/>
              </a:buClr>
              <a:buSzPct val="70000"/>
              <a:defRPr/>
            </a:pPr>
            <a:endParaRPr lang="en-IN" sz="800" kern="0" dirty="0">
              <a:solidFill>
                <a:srgbClr val="FFFFFF"/>
              </a:solidFill>
              <a:latin typeface="+mj-lt"/>
            </a:endParaRPr>
          </a:p>
          <a:p>
            <a:pPr marL="0" marR="0" lvl="0" indent="0" algn="l" defTabSz="914400" rtl="0" eaLnBrk="1" fontAlgn="base" latinLnBrk="0" hangingPunct="1">
              <a:lnSpc>
                <a:spcPct val="100000"/>
              </a:lnSpc>
              <a:spcBef>
                <a:spcPct val="0"/>
              </a:spcBef>
              <a:spcAft>
                <a:spcPts val="1013"/>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j-lt"/>
                <a:ea typeface="+mn-ea"/>
                <a:cs typeface="Arial" panose="020B0604020202020204" pitchFamily="34" charset="0"/>
              </a:rPr>
              <a:t>© 202</a:t>
            </a:r>
            <a:r>
              <a:rPr kumimoji="0" lang="cs-CZ" sz="800" b="0" i="0" u="none" strike="noStrike" kern="1200" cap="none" spc="0" normalizeH="0" baseline="0" noProof="0" dirty="0">
                <a:ln>
                  <a:noFill/>
                </a:ln>
                <a:solidFill>
                  <a:prstClr val="white"/>
                </a:solidFill>
                <a:effectLst/>
                <a:uLnTx/>
                <a:uFillTx/>
                <a:latin typeface="+mj-lt"/>
                <a:ea typeface="+mn-ea"/>
                <a:cs typeface="Arial" panose="020B0604020202020204" pitchFamily="34" charset="0"/>
              </a:rPr>
              <a:t>3</a:t>
            </a:r>
            <a:r>
              <a:rPr kumimoji="0" lang="en-US" sz="800" b="0" i="0" u="none" strike="noStrike" kern="1200" cap="none" spc="0" normalizeH="0" baseline="0" noProof="0" dirty="0">
                <a:ln>
                  <a:noFill/>
                </a:ln>
                <a:solidFill>
                  <a:prstClr val="white"/>
                </a:solidFill>
                <a:effectLst/>
                <a:uLnTx/>
                <a:uFillTx/>
                <a:latin typeface="+mj-lt"/>
                <a:ea typeface="+mn-ea"/>
                <a:cs typeface="Arial" panose="020B0604020202020204" pitchFamily="34" charset="0"/>
              </a:rPr>
              <a:t> Ernst &amp; Young, </a:t>
            </a:r>
            <a:r>
              <a:rPr kumimoji="0" lang="cs-CZ" sz="800" b="0" i="0" u="none" strike="noStrike" kern="1200" cap="none" spc="0" normalizeH="0" baseline="0" noProof="0" dirty="0">
                <a:ln>
                  <a:noFill/>
                </a:ln>
                <a:solidFill>
                  <a:prstClr val="white"/>
                </a:solidFill>
                <a:effectLst/>
                <a:uLnTx/>
                <a:uFillTx/>
                <a:latin typeface="+mj-lt"/>
                <a:ea typeface="+mn-ea"/>
                <a:cs typeface="Arial" panose="020B0604020202020204" pitchFamily="34" charset="0"/>
              </a:rPr>
              <a:t>s.r.o. </a:t>
            </a:r>
            <a:r>
              <a:rPr kumimoji="0" lang="en-US" sz="800" b="0" i="0" u="none" strike="noStrike" kern="1200" cap="none" spc="0" normalizeH="0" baseline="0" noProof="0" dirty="0">
                <a:ln>
                  <a:noFill/>
                </a:ln>
                <a:solidFill>
                  <a:prstClr val="white"/>
                </a:solidFill>
                <a:effectLst/>
                <a:uLnTx/>
                <a:uFillTx/>
                <a:latin typeface="+mj-lt"/>
                <a:ea typeface="+mn-ea"/>
                <a:cs typeface="Arial" panose="020B0604020202020204" pitchFamily="34" charset="0"/>
              </a:rPr>
              <a:t>| Ernst &amp; Young Audit, </a:t>
            </a:r>
            <a:r>
              <a:rPr kumimoji="0" lang="cs-CZ" sz="800" b="0" i="0" u="none" strike="noStrike" kern="1200" cap="none" spc="0" normalizeH="0" baseline="0" noProof="0" dirty="0">
                <a:ln>
                  <a:noFill/>
                </a:ln>
                <a:solidFill>
                  <a:prstClr val="white"/>
                </a:solidFill>
                <a:effectLst/>
                <a:uLnTx/>
                <a:uFillTx/>
                <a:latin typeface="+mj-lt"/>
                <a:ea typeface="+mn-ea"/>
                <a:cs typeface="Arial" panose="020B0604020202020204" pitchFamily="34" charset="0"/>
              </a:rPr>
              <a:t>s.r.o.</a:t>
            </a:r>
            <a:r>
              <a:rPr kumimoji="0" lang="en-US" sz="800" b="0" i="0" u="none" strike="noStrike" kern="1200" cap="none" spc="0" normalizeH="0" baseline="0" noProof="0" dirty="0">
                <a:ln>
                  <a:noFill/>
                </a:ln>
                <a:solidFill>
                  <a:prstClr val="white"/>
                </a:solidFill>
                <a:effectLst/>
                <a:uLnTx/>
                <a:uFillTx/>
                <a:latin typeface="+mj-lt"/>
                <a:ea typeface="+mn-ea"/>
                <a:cs typeface="Arial" panose="020B0604020202020204" pitchFamily="34" charset="0"/>
              </a:rPr>
              <a:t> | </a:t>
            </a:r>
            <a:br>
              <a:rPr kumimoji="0" lang="cs-CZ" sz="800" b="0" i="0" u="none" strike="noStrike" kern="1200" cap="none" spc="0" normalizeH="0" baseline="0" noProof="0" dirty="0">
                <a:ln>
                  <a:noFill/>
                </a:ln>
                <a:solidFill>
                  <a:prstClr val="white"/>
                </a:solidFill>
                <a:effectLst/>
                <a:uLnTx/>
                <a:uFillTx/>
                <a:latin typeface="+mj-lt"/>
                <a:ea typeface="+mn-ea"/>
                <a:cs typeface="Arial" panose="020B0604020202020204" pitchFamily="34" charset="0"/>
              </a:rPr>
            </a:br>
            <a:r>
              <a:rPr kumimoji="0" lang="en-US" sz="800" b="0" i="0" u="none" strike="noStrike" kern="1200" cap="none" spc="0" normalizeH="0" baseline="0" noProof="0" dirty="0">
                <a:ln>
                  <a:noFill/>
                </a:ln>
                <a:solidFill>
                  <a:prstClr val="white"/>
                </a:solidFill>
                <a:effectLst/>
                <a:uLnTx/>
                <a:uFillTx/>
                <a:latin typeface="+mj-lt"/>
                <a:ea typeface="+mn-ea"/>
                <a:cs typeface="Arial" panose="020B0604020202020204" pitchFamily="34" charset="0"/>
              </a:rPr>
              <a:t>E &amp; Y Valuations </a:t>
            </a:r>
            <a:r>
              <a:rPr kumimoji="0" lang="cs-CZ" sz="800" b="0" i="0" u="none" strike="noStrike" kern="1200" cap="none" spc="0" normalizeH="0" baseline="0" noProof="0" dirty="0">
                <a:ln>
                  <a:noFill/>
                </a:ln>
                <a:solidFill>
                  <a:prstClr val="white"/>
                </a:solidFill>
                <a:effectLst/>
                <a:uLnTx/>
                <a:uFillTx/>
                <a:latin typeface="+mj-lt"/>
                <a:ea typeface="+mn-ea"/>
                <a:cs typeface="Arial" panose="020B0604020202020204" pitchFamily="34" charset="0"/>
              </a:rPr>
              <a:t>s.r.o. | EY </a:t>
            </a:r>
            <a:r>
              <a:rPr kumimoji="0" lang="en-US" sz="800" b="0" i="0" u="none" strike="noStrike" kern="1200" cap="none" spc="0" normalizeH="0" baseline="0" noProof="0" dirty="0">
                <a:ln>
                  <a:noFill/>
                </a:ln>
                <a:solidFill>
                  <a:prstClr val="white"/>
                </a:solidFill>
                <a:effectLst/>
                <a:uLnTx/>
                <a:uFillTx/>
                <a:latin typeface="+mj-lt"/>
                <a:ea typeface="+mn-ea"/>
                <a:cs typeface="Arial" panose="020B0604020202020204" pitchFamily="34" charset="0"/>
              </a:rPr>
              <a:t>Law</a:t>
            </a:r>
            <a:r>
              <a:rPr kumimoji="0" lang="cs-CZ" sz="800" b="0" i="0" u="none" strike="noStrike" kern="1200" cap="none" spc="0" normalizeH="0" baseline="0" noProof="0" dirty="0">
                <a:ln>
                  <a:noFill/>
                </a:ln>
                <a:solidFill>
                  <a:prstClr val="white"/>
                </a:solidFill>
                <a:effectLst/>
                <a:uLnTx/>
                <a:uFillTx/>
                <a:latin typeface="+mj-lt"/>
                <a:ea typeface="+mn-ea"/>
                <a:cs typeface="Arial" panose="020B0604020202020204" pitchFamily="34" charset="0"/>
              </a:rPr>
              <a:t> advokátní kancelář, s.r.o.</a:t>
            </a:r>
            <a:br>
              <a:rPr kumimoji="0" lang="en-US" sz="800" b="0" i="0" u="none" strike="noStrike" kern="1200" cap="none" spc="0" normalizeH="0" baseline="0" noProof="0" dirty="0">
                <a:ln>
                  <a:noFill/>
                </a:ln>
                <a:solidFill>
                  <a:prstClr val="white"/>
                </a:solidFill>
                <a:effectLst/>
                <a:uLnTx/>
                <a:uFillTx/>
                <a:latin typeface="+mj-lt"/>
                <a:ea typeface="+mn-ea"/>
                <a:cs typeface="Arial" panose="020B0604020202020204" pitchFamily="34" charset="0"/>
              </a:rPr>
            </a:br>
            <a:r>
              <a:rPr kumimoji="0" lang="en-US" sz="800" b="0" i="0" u="none" strike="noStrike" kern="1200" cap="none" spc="0" normalizeH="0" baseline="0" noProof="0" dirty="0">
                <a:ln>
                  <a:noFill/>
                </a:ln>
                <a:solidFill>
                  <a:prstClr val="white"/>
                </a:solidFill>
                <a:effectLst/>
                <a:uLnTx/>
                <a:uFillTx/>
                <a:latin typeface="+mj-lt"/>
                <a:ea typeface="+mn-ea"/>
                <a:cs typeface="Arial" panose="020B0604020202020204" pitchFamily="34" charset="0"/>
              </a:rPr>
              <a:t>All Rights Reserved.</a:t>
            </a:r>
            <a:endParaRPr kumimoji="0" lang="cs-CZ" sz="800" b="0" i="0" u="none" strike="noStrike" kern="1200" cap="none" spc="0" normalizeH="0" baseline="0" noProof="0" dirty="0">
              <a:ln>
                <a:noFill/>
              </a:ln>
              <a:solidFill>
                <a:prstClr val="white"/>
              </a:solidFill>
              <a:effectLst/>
              <a:uLnTx/>
              <a:uFillTx/>
              <a:latin typeface="+mj-lt"/>
              <a:ea typeface="+mn-ea"/>
              <a:cs typeface="Arial" panose="020B0604020202020204" pitchFamily="34" charset="0"/>
            </a:endParaRPr>
          </a:p>
          <a:p>
            <a:pPr>
              <a:buClr>
                <a:srgbClr val="FFD200"/>
              </a:buClr>
              <a:buSzPct val="70000"/>
              <a:defRPr/>
            </a:pPr>
            <a:r>
              <a:rPr lang="en-US" sz="800" kern="0" dirty="0">
                <a:solidFill>
                  <a:srgbClr val="FFFFFF"/>
                </a:solidFill>
              </a:rPr>
              <a:t>This material has been prepared for general informational purposes only and is not intended to be relied upon as accounting, tax or other professional advice. Please refer to your advisors for specific advice.</a:t>
            </a:r>
            <a:endParaRPr lang="cs-CZ" sz="800" kern="0" dirty="0">
              <a:solidFill>
                <a:srgbClr val="FFFFFF"/>
              </a:solidFill>
            </a:endParaRPr>
          </a:p>
          <a:p>
            <a:pPr>
              <a:buClr>
                <a:srgbClr val="FFD200"/>
              </a:buClr>
              <a:buSzPct val="70000"/>
              <a:defRPr/>
            </a:pPr>
            <a:endParaRPr lang="en-IN" sz="700" kern="0" dirty="0">
              <a:solidFill>
                <a:srgbClr val="FFFFFF"/>
              </a:solidFill>
            </a:endParaRPr>
          </a:p>
          <a:p>
            <a:pPr lvl="0">
              <a:spcAft>
                <a:spcPts val="600"/>
              </a:spcAft>
              <a:buClr>
                <a:srgbClr val="FFD200"/>
              </a:buClr>
              <a:buSzPct val="70000"/>
              <a:defRPr/>
            </a:pPr>
            <a:r>
              <a:rPr lang="en-IN" sz="1100" kern="0" dirty="0">
                <a:solidFill>
                  <a:srgbClr val="FFFFFF"/>
                </a:solidFill>
                <a:latin typeface="EYInterstate" panose="02000503020000020004" pitchFamily="2" charset="0"/>
              </a:rPr>
              <a:t>ey.com</a:t>
            </a:r>
          </a:p>
        </p:txBody>
      </p:sp>
    </p:spTree>
    <p:extLst>
      <p:ext uri="{BB962C8B-B14F-4D97-AF65-F5344CB8AC3E}">
        <p14:creationId xmlns:p14="http://schemas.microsoft.com/office/powerpoint/2010/main" val="12822270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r>
              <a:rPr lang="en-US"/>
              <a:t>Presentation title</a:t>
            </a:r>
            <a:endParaRPr lang="en-US" dirty="0"/>
          </a:p>
        </p:txBody>
      </p:sp>
    </p:spTree>
    <p:extLst>
      <p:ext uri="{BB962C8B-B14F-4D97-AF65-F5344CB8AC3E}">
        <p14:creationId xmlns:p14="http://schemas.microsoft.com/office/powerpoint/2010/main" val="169379374"/>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Prázdný">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4386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over slide">
    <p:spTree>
      <p:nvGrpSpPr>
        <p:cNvPr id="1" name=""/>
        <p:cNvGrpSpPr/>
        <p:nvPr/>
      </p:nvGrpSpPr>
      <p:grpSpPr>
        <a:xfrm>
          <a:off x="0" y="0"/>
          <a:ext cx="0" cy="0"/>
          <a:chOff x="0" y="0"/>
          <a:chExt cx="0" cy="0"/>
        </a:xfrm>
      </p:grpSpPr>
      <p:sp>
        <p:nvSpPr>
          <p:cNvPr id="16" name="Freeform 56">
            <a:extLst>
              <a:ext uri="{FF2B5EF4-FFF2-40B4-BE49-F238E27FC236}">
                <a16:creationId xmlns:a16="http://schemas.microsoft.com/office/drawing/2014/main" id="{13A7AC18-CF42-4EC5-8D40-441EAE30A06C}"/>
              </a:ext>
            </a:extLst>
          </p:cNvPr>
          <p:cNvSpPr/>
          <p:nvPr userDrawn="1"/>
        </p:nvSpPr>
        <p:spPr>
          <a:xfrm>
            <a:off x="590550" y="908050"/>
            <a:ext cx="4930412" cy="3581484"/>
          </a:xfrm>
          <a:custGeom>
            <a:avLst/>
            <a:gdLst>
              <a:gd name="connsiteX0" fmla="*/ 4238387 w 4257675"/>
              <a:gd name="connsiteY0" fmla="*/ 0 h 3092804"/>
              <a:gd name="connsiteX1" fmla="*/ 4257675 w 4257675"/>
              <a:gd name="connsiteY1" fmla="*/ 0 h 3092804"/>
              <a:gd name="connsiteX2" fmla="*/ 4257675 w 4257675"/>
              <a:gd name="connsiteY2" fmla="*/ 3092804 h 3092804"/>
              <a:gd name="connsiteX3" fmla="*/ 0 w 4257675"/>
              <a:gd name="connsiteY3" fmla="*/ 3092804 h 3092804"/>
              <a:gd name="connsiteX4" fmla="*/ 0 w 4257675"/>
              <a:gd name="connsiteY4" fmla="*/ 747342 h 3092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7675" h="3092804">
                <a:moveTo>
                  <a:pt x="4238387" y="0"/>
                </a:moveTo>
                <a:lnTo>
                  <a:pt x="4257675" y="0"/>
                </a:lnTo>
                <a:lnTo>
                  <a:pt x="4257675" y="3092804"/>
                </a:lnTo>
                <a:lnTo>
                  <a:pt x="0" y="3092804"/>
                </a:lnTo>
                <a:lnTo>
                  <a:pt x="0" y="747342"/>
                </a:lnTo>
                <a:close/>
              </a:path>
            </a:pathLst>
          </a:cu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p:cNvSpPr>
            <a:spLocks noGrp="1"/>
          </p:cNvSpPr>
          <p:nvPr>
            <p:ph type="ctrTitle"/>
          </p:nvPr>
        </p:nvSpPr>
        <p:spPr>
          <a:xfrm>
            <a:off x="867939" y="2066609"/>
            <a:ext cx="4328932" cy="979702"/>
          </a:xfrm>
        </p:spPr>
        <p:txBody>
          <a:bodyPr/>
          <a:lstStyle>
            <a:lvl1pPr>
              <a:lnSpc>
                <a:spcPct val="100000"/>
              </a:lnSpc>
              <a:spcAft>
                <a:spcPts val="600"/>
              </a:spcAft>
              <a:defRPr sz="3000" b="0">
                <a:solidFill>
                  <a:schemeClr val="bg1"/>
                </a:solidFill>
                <a:latin typeface="EYInterstate Light" panose="02000506000000020004" pitchFamily="2" charset="0"/>
                <a:cs typeface="Arial" pitchFamily="34" charset="0"/>
              </a:defRPr>
            </a:lvl1pPr>
          </a:lstStyle>
          <a:p>
            <a:r>
              <a:rPr lang="en-US" dirty="0"/>
              <a:t>Click to edit Master title style</a:t>
            </a:r>
            <a:endParaRPr lang="en-GB" dirty="0"/>
          </a:p>
        </p:txBody>
      </p:sp>
      <p:sp>
        <p:nvSpPr>
          <p:cNvPr id="12" name="Subtitle 2"/>
          <p:cNvSpPr>
            <a:spLocks noGrp="1"/>
          </p:cNvSpPr>
          <p:nvPr>
            <p:ph type="subTitle" idx="1"/>
          </p:nvPr>
        </p:nvSpPr>
        <p:spPr>
          <a:xfrm>
            <a:off x="867939" y="3429000"/>
            <a:ext cx="4328932" cy="775869"/>
          </a:xfrm>
        </p:spPr>
        <p:txBody>
          <a:bodyPr/>
          <a:lstStyle>
            <a:lvl1pPr marL="0" indent="0" algn="l">
              <a:spcAft>
                <a:spcPts val="1200"/>
              </a:spcAft>
              <a:buNone/>
              <a:defRPr sz="1600">
                <a:solidFill>
                  <a:schemeClr val="bg1"/>
                </a:solidFill>
                <a:latin typeface="EYInterstate" panose="02000503020000020004" pitchFamily="2" charset="0"/>
                <a:cs typeface="Arial" pitchFamily="34" charset="0"/>
              </a:defRPr>
            </a:lvl1pPr>
            <a:lvl2pPr marL="0" indent="0" algn="l">
              <a:buNone/>
              <a:defRPr sz="1600" b="1">
                <a:solidFill>
                  <a:srgbClr val="404040"/>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subtitle style</a:t>
            </a:r>
            <a:endParaRPr lang="en-GB" dirty="0"/>
          </a:p>
        </p:txBody>
      </p:sp>
      <p:grpSp>
        <p:nvGrpSpPr>
          <p:cNvPr id="8" name="Group 4">
            <a:extLst>
              <a:ext uri="{FF2B5EF4-FFF2-40B4-BE49-F238E27FC236}">
                <a16:creationId xmlns:a16="http://schemas.microsoft.com/office/drawing/2014/main" id="{469D6BAB-67C4-43FA-8DB1-0DB266DE68DE}"/>
              </a:ext>
            </a:extLst>
          </p:cNvPr>
          <p:cNvGrpSpPr>
            <a:grpSpLocks noChangeAspect="1"/>
          </p:cNvGrpSpPr>
          <p:nvPr userDrawn="1"/>
        </p:nvGrpSpPr>
        <p:grpSpPr bwMode="auto">
          <a:xfrm>
            <a:off x="10364788" y="5233988"/>
            <a:ext cx="1225550" cy="1435100"/>
            <a:chOff x="6529" y="3125"/>
            <a:chExt cx="772" cy="904"/>
          </a:xfrm>
        </p:grpSpPr>
        <p:sp>
          <p:nvSpPr>
            <p:cNvPr id="9" name="Freeform 5">
              <a:extLst>
                <a:ext uri="{FF2B5EF4-FFF2-40B4-BE49-F238E27FC236}">
                  <a16:creationId xmlns:a16="http://schemas.microsoft.com/office/drawing/2014/main" id="{34A9E36C-4934-403B-8C08-D755642133EB}"/>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 name="Freeform 6">
              <a:extLst>
                <a:ext uri="{FF2B5EF4-FFF2-40B4-BE49-F238E27FC236}">
                  <a16:creationId xmlns:a16="http://schemas.microsoft.com/office/drawing/2014/main" id="{D09EFB70-AB3B-45B8-90B0-ABEA7CAFE906}"/>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grpSp>
    </p:spTree>
    <p:extLst>
      <p:ext uri="{BB962C8B-B14F-4D97-AF65-F5344CB8AC3E}">
        <p14:creationId xmlns:p14="http://schemas.microsoft.com/office/powerpoint/2010/main" val="152480370"/>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over slide with author">
    <p:spTree>
      <p:nvGrpSpPr>
        <p:cNvPr id="1" name=""/>
        <p:cNvGrpSpPr/>
        <p:nvPr/>
      </p:nvGrpSpPr>
      <p:grpSpPr>
        <a:xfrm>
          <a:off x="0" y="0"/>
          <a:ext cx="0" cy="0"/>
          <a:chOff x="0" y="0"/>
          <a:chExt cx="0" cy="0"/>
        </a:xfrm>
      </p:grpSpPr>
      <p:sp>
        <p:nvSpPr>
          <p:cNvPr id="16" name="Freeform 56">
            <a:extLst>
              <a:ext uri="{FF2B5EF4-FFF2-40B4-BE49-F238E27FC236}">
                <a16:creationId xmlns:a16="http://schemas.microsoft.com/office/drawing/2014/main" id="{13A7AC18-CF42-4EC5-8D40-441EAE30A06C}"/>
              </a:ext>
            </a:extLst>
          </p:cNvPr>
          <p:cNvSpPr/>
          <p:nvPr userDrawn="1"/>
        </p:nvSpPr>
        <p:spPr>
          <a:xfrm>
            <a:off x="590550" y="908050"/>
            <a:ext cx="4930412" cy="3581484"/>
          </a:xfrm>
          <a:custGeom>
            <a:avLst/>
            <a:gdLst>
              <a:gd name="connsiteX0" fmla="*/ 4238387 w 4257675"/>
              <a:gd name="connsiteY0" fmla="*/ 0 h 3092804"/>
              <a:gd name="connsiteX1" fmla="*/ 4257675 w 4257675"/>
              <a:gd name="connsiteY1" fmla="*/ 0 h 3092804"/>
              <a:gd name="connsiteX2" fmla="*/ 4257675 w 4257675"/>
              <a:gd name="connsiteY2" fmla="*/ 3092804 h 3092804"/>
              <a:gd name="connsiteX3" fmla="*/ 0 w 4257675"/>
              <a:gd name="connsiteY3" fmla="*/ 3092804 h 3092804"/>
              <a:gd name="connsiteX4" fmla="*/ 0 w 4257675"/>
              <a:gd name="connsiteY4" fmla="*/ 747342 h 3092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7675" h="3092804">
                <a:moveTo>
                  <a:pt x="4238387" y="0"/>
                </a:moveTo>
                <a:lnTo>
                  <a:pt x="4257675" y="0"/>
                </a:lnTo>
                <a:lnTo>
                  <a:pt x="4257675" y="3092804"/>
                </a:lnTo>
                <a:lnTo>
                  <a:pt x="0" y="3092804"/>
                </a:lnTo>
                <a:lnTo>
                  <a:pt x="0" y="747342"/>
                </a:lnTo>
                <a:close/>
              </a:path>
            </a:pathLst>
          </a:cu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p:cNvSpPr>
            <a:spLocks noGrp="1"/>
          </p:cNvSpPr>
          <p:nvPr>
            <p:ph type="ctrTitle"/>
          </p:nvPr>
        </p:nvSpPr>
        <p:spPr>
          <a:xfrm>
            <a:off x="867939" y="2066609"/>
            <a:ext cx="4328932" cy="979702"/>
          </a:xfrm>
        </p:spPr>
        <p:txBody>
          <a:bodyPr/>
          <a:lstStyle>
            <a:lvl1pPr>
              <a:lnSpc>
                <a:spcPct val="100000"/>
              </a:lnSpc>
              <a:spcAft>
                <a:spcPts val="600"/>
              </a:spcAft>
              <a:defRPr sz="3000" b="0">
                <a:solidFill>
                  <a:schemeClr val="bg1"/>
                </a:solidFill>
                <a:latin typeface="EYInterstate Light" panose="02000506000000020004" pitchFamily="2" charset="0"/>
                <a:cs typeface="Arial" pitchFamily="34" charset="0"/>
              </a:defRPr>
            </a:lvl1pPr>
          </a:lstStyle>
          <a:p>
            <a:r>
              <a:rPr lang="en-US" dirty="0"/>
              <a:t>Click to edit Master title style</a:t>
            </a:r>
            <a:endParaRPr lang="en-GB" dirty="0"/>
          </a:p>
        </p:txBody>
      </p:sp>
      <p:sp>
        <p:nvSpPr>
          <p:cNvPr id="12" name="Subtitle 2"/>
          <p:cNvSpPr>
            <a:spLocks noGrp="1"/>
          </p:cNvSpPr>
          <p:nvPr>
            <p:ph type="subTitle" idx="1"/>
          </p:nvPr>
        </p:nvSpPr>
        <p:spPr>
          <a:xfrm>
            <a:off x="867939" y="3429000"/>
            <a:ext cx="4328932" cy="775869"/>
          </a:xfrm>
        </p:spPr>
        <p:txBody>
          <a:bodyPr/>
          <a:lstStyle>
            <a:lvl1pPr marL="0" indent="0" algn="l">
              <a:spcAft>
                <a:spcPts val="1200"/>
              </a:spcAft>
              <a:buNone/>
              <a:defRPr sz="1600">
                <a:solidFill>
                  <a:schemeClr val="bg1"/>
                </a:solidFill>
                <a:latin typeface="EYInterstate" panose="02000503020000020004" pitchFamily="2" charset="0"/>
                <a:cs typeface="Arial" pitchFamily="34" charset="0"/>
              </a:defRPr>
            </a:lvl1pPr>
            <a:lvl2pPr marL="0" indent="0" algn="l">
              <a:buNone/>
              <a:defRPr sz="1600" b="1">
                <a:solidFill>
                  <a:srgbClr val="404040"/>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subtitle style</a:t>
            </a:r>
            <a:endParaRPr lang="en-GB" dirty="0"/>
          </a:p>
        </p:txBody>
      </p:sp>
      <p:cxnSp>
        <p:nvCxnSpPr>
          <p:cNvPr id="7" name="Straight Connector 6">
            <a:extLst>
              <a:ext uri="{FF2B5EF4-FFF2-40B4-BE49-F238E27FC236}">
                <a16:creationId xmlns:a16="http://schemas.microsoft.com/office/drawing/2014/main" id="{F93BD223-2224-476C-AB5C-300C248C1618}"/>
              </a:ext>
            </a:extLst>
          </p:cNvPr>
          <p:cNvCxnSpPr>
            <a:cxnSpLocks/>
          </p:cNvCxnSpPr>
          <p:nvPr userDrawn="1"/>
        </p:nvCxnSpPr>
        <p:spPr>
          <a:xfrm>
            <a:off x="1333184" y="5709060"/>
            <a:ext cx="8122101" cy="0"/>
          </a:xfrm>
          <a:prstGeom prst="line">
            <a:avLst/>
          </a:prstGeom>
          <a:ln>
            <a:solidFill>
              <a:srgbClr val="82829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51B4C43-E5F8-400E-A971-58A3766B1BF0}"/>
              </a:ext>
            </a:extLst>
          </p:cNvPr>
          <p:cNvSpPr txBox="1"/>
          <p:nvPr userDrawn="1"/>
        </p:nvSpPr>
        <p:spPr>
          <a:xfrm>
            <a:off x="461984" y="5605200"/>
            <a:ext cx="1045073" cy="197581"/>
          </a:xfrm>
          <a:prstGeom prst="rect">
            <a:avLst/>
          </a:prstGeom>
          <a:noFill/>
        </p:spPr>
        <p:txBody>
          <a:bodyPr wrap="square" lIns="0" tIns="0" rIns="0" bIns="0" rtlCol="0" anchor="ctr" anchorCtr="0">
            <a:noAutofit/>
          </a:bodyPr>
          <a:lstStyle/>
          <a:p>
            <a:r>
              <a:rPr lang="en-GB" sz="1200" dirty="0">
                <a:solidFill>
                  <a:srgbClr val="828290"/>
                </a:solidFill>
                <a:latin typeface="EYInterstate Light" panose="02000506000000020004" pitchFamily="2" charset="0"/>
              </a:rPr>
              <a:t>Written by</a:t>
            </a:r>
          </a:p>
        </p:txBody>
      </p:sp>
      <p:sp>
        <p:nvSpPr>
          <p:cNvPr id="10" name="Text Placeholder 16">
            <a:extLst>
              <a:ext uri="{FF2B5EF4-FFF2-40B4-BE49-F238E27FC236}">
                <a16:creationId xmlns:a16="http://schemas.microsoft.com/office/drawing/2014/main" id="{A9465B6B-DFD4-4E0C-9ACE-E88CA2220464}"/>
              </a:ext>
            </a:extLst>
          </p:cNvPr>
          <p:cNvSpPr>
            <a:spLocks noGrp="1"/>
          </p:cNvSpPr>
          <p:nvPr>
            <p:ph type="body" sz="quarter" idx="14" hasCustomPrompt="1"/>
          </p:nvPr>
        </p:nvSpPr>
        <p:spPr>
          <a:xfrm>
            <a:off x="1333184" y="6019189"/>
            <a:ext cx="3089275" cy="180000"/>
          </a:xfrm>
        </p:spPr>
        <p:txBody>
          <a:bodyPr/>
          <a:lstStyle>
            <a:lvl1pPr marL="0" indent="0">
              <a:buNone/>
              <a:defRPr sz="1200">
                <a:solidFill>
                  <a:schemeClr val="bg1"/>
                </a:solidFill>
              </a:defRPr>
            </a:lvl1pPr>
          </a:lstStyle>
          <a:p>
            <a:pPr lvl="0"/>
            <a:r>
              <a:rPr lang="en-US" dirty="0"/>
              <a:t>Name Surname</a:t>
            </a:r>
            <a:endParaRPr lang="en-GB" dirty="0"/>
          </a:p>
        </p:txBody>
      </p:sp>
      <p:sp>
        <p:nvSpPr>
          <p:cNvPr id="13" name="Text Placeholder 16">
            <a:extLst>
              <a:ext uri="{FF2B5EF4-FFF2-40B4-BE49-F238E27FC236}">
                <a16:creationId xmlns:a16="http://schemas.microsoft.com/office/drawing/2014/main" id="{A1F2ED22-5637-4AB8-ABD8-3693A6EA55FD}"/>
              </a:ext>
            </a:extLst>
          </p:cNvPr>
          <p:cNvSpPr>
            <a:spLocks noGrp="1"/>
          </p:cNvSpPr>
          <p:nvPr>
            <p:ph type="body" sz="quarter" idx="15" hasCustomPrompt="1"/>
          </p:nvPr>
        </p:nvSpPr>
        <p:spPr>
          <a:xfrm>
            <a:off x="1333184" y="6216807"/>
            <a:ext cx="3089275" cy="180000"/>
          </a:xfrm>
        </p:spPr>
        <p:txBody>
          <a:bodyPr/>
          <a:lstStyle>
            <a:lvl1pPr marL="0" indent="0">
              <a:buNone/>
              <a:defRPr sz="1200">
                <a:solidFill>
                  <a:schemeClr val="bg1"/>
                </a:solidFill>
              </a:defRPr>
            </a:lvl1pPr>
          </a:lstStyle>
          <a:p>
            <a:pPr lvl="0"/>
            <a:r>
              <a:rPr lang="en-US" dirty="0"/>
              <a:t>Job Title</a:t>
            </a:r>
            <a:endParaRPr lang="en-GB" dirty="0"/>
          </a:p>
        </p:txBody>
      </p:sp>
      <p:sp>
        <p:nvSpPr>
          <p:cNvPr id="14" name="Picture Placeholder 19">
            <a:extLst>
              <a:ext uri="{FF2B5EF4-FFF2-40B4-BE49-F238E27FC236}">
                <a16:creationId xmlns:a16="http://schemas.microsoft.com/office/drawing/2014/main" id="{29A5E1BC-8F6B-43EF-9FF6-8242E7708BDA}"/>
              </a:ext>
            </a:extLst>
          </p:cNvPr>
          <p:cNvSpPr>
            <a:spLocks noGrp="1"/>
          </p:cNvSpPr>
          <p:nvPr>
            <p:ph type="pic" sz="quarter" idx="16"/>
          </p:nvPr>
        </p:nvSpPr>
        <p:spPr>
          <a:xfrm>
            <a:off x="461983" y="5914642"/>
            <a:ext cx="576000" cy="576000"/>
          </a:xfrm>
          <a:prstGeom prst="ellipse">
            <a:avLst/>
          </a:prstGeom>
        </p:spPr>
        <p:txBody>
          <a:bodyPr anchor="ctr"/>
          <a:lstStyle>
            <a:lvl1pPr marL="0" indent="0" algn="ctr">
              <a:buNone/>
              <a:defRPr sz="900">
                <a:solidFill>
                  <a:schemeClr val="bg1"/>
                </a:solidFill>
              </a:defRPr>
            </a:lvl1pPr>
          </a:lstStyle>
          <a:p>
            <a:endParaRPr lang="en-GB" dirty="0"/>
          </a:p>
        </p:txBody>
      </p:sp>
      <p:grpSp>
        <p:nvGrpSpPr>
          <p:cNvPr id="15" name="Group 4">
            <a:extLst>
              <a:ext uri="{FF2B5EF4-FFF2-40B4-BE49-F238E27FC236}">
                <a16:creationId xmlns:a16="http://schemas.microsoft.com/office/drawing/2014/main" id="{4E5A3DB9-1C4D-418E-896B-7110B8C039D4}"/>
              </a:ext>
            </a:extLst>
          </p:cNvPr>
          <p:cNvGrpSpPr>
            <a:grpSpLocks noChangeAspect="1"/>
          </p:cNvGrpSpPr>
          <p:nvPr userDrawn="1"/>
        </p:nvGrpSpPr>
        <p:grpSpPr bwMode="auto">
          <a:xfrm>
            <a:off x="10364788" y="4730750"/>
            <a:ext cx="1225550" cy="1435100"/>
            <a:chOff x="6529" y="3125"/>
            <a:chExt cx="772" cy="904"/>
          </a:xfrm>
        </p:grpSpPr>
        <p:sp>
          <p:nvSpPr>
            <p:cNvPr id="17" name="Freeform 5">
              <a:extLst>
                <a:ext uri="{FF2B5EF4-FFF2-40B4-BE49-F238E27FC236}">
                  <a16:creationId xmlns:a16="http://schemas.microsoft.com/office/drawing/2014/main" id="{303042F0-26BE-4EB0-B8EF-3D80A4309A5A}"/>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 name="Freeform 6">
              <a:extLst>
                <a:ext uri="{FF2B5EF4-FFF2-40B4-BE49-F238E27FC236}">
                  <a16:creationId xmlns:a16="http://schemas.microsoft.com/office/drawing/2014/main" id="{6D2C5DBF-2F3D-440C-A655-B365F1185756}"/>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spTree>
    <p:extLst>
      <p:ext uri="{BB962C8B-B14F-4D97-AF65-F5344CB8AC3E}">
        <p14:creationId xmlns:p14="http://schemas.microsoft.com/office/powerpoint/2010/main" val="311004377"/>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Cover slide with pictur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5926849-E2CD-42A1-9890-397D0CB7CAB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2353" r="6840" b="9175"/>
          <a:stretch/>
        </p:blipFill>
        <p:spPr>
          <a:xfrm>
            <a:off x="-5719" y="0"/>
            <a:ext cx="12198350" cy="6858000"/>
          </a:xfrm>
          <a:prstGeom prst="rect">
            <a:avLst/>
          </a:prstGeom>
        </p:spPr>
      </p:pic>
      <p:sp>
        <p:nvSpPr>
          <p:cNvPr id="16" name="Freeform 56">
            <a:extLst>
              <a:ext uri="{FF2B5EF4-FFF2-40B4-BE49-F238E27FC236}">
                <a16:creationId xmlns:a16="http://schemas.microsoft.com/office/drawing/2014/main" id="{13A7AC18-CF42-4EC5-8D40-441EAE30A06C}"/>
              </a:ext>
            </a:extLst>
          </p:cNvPr>
          <p:cNvSpPr/>
          <p:nvPr userDrawn="1"/>
        </p:nvSpPr>
        <p:spPr>
          <a:xfrm>
            <a:off x="590550" y="908050"/>
            <a:ext cx="4930412" cy="3581484"/>
          </a:xfrm>
          <a:custGeom>
            <a:avLst/>
            <a:gdLst>
              <a:gd name="connsiteX0" fmla="*/ 4238387 w 4257675"/>
              <a:gd name="connsiteY0" fmla="*/ 0 h 3092804"/>
              <a:gd name="connsiteX1" fmla="*/ 4257675 w 4257675"/>
              <a:gd name="connsiteY1" fmla="*/ 0 h 3092804"/>
              <a:gd name="connsiteX2" fmla="*/ 4257675 w 4257675"/>
              <a:gd name="connsiteY2" fmla="*/ 3092804 h 3092804"/>
              <a:gd name="connsiteX3" fmla="*/ 0 w 4257675"/>
              <a:gd name="connsiteY3" fmla="*/ 3092804 h 3092804"/>
              <a:gd name="connsiteX4" fmla="*/ 0 w 4257675"/>
              <a:gd name="connsiteY4" fmla="*/ 747342 h 3092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7675" h="3092804">
                <a:moveTo>
                  <a:pt x="4238387" y="0"/>
                </a:moveTo>
                <a:lnTo>
                  <a:pt x="4257675" y="0"/>
                </a:lnTo>
                <a:lnTo>
                  <a:pt x="4257675" y="3092804"/>
                </a:lnTo>
                <a:lnTo>
                  <a:pt x="0" y="3092804"/>
                </a:lnTo>
                <a:lnTo>
                  <a:pt x="0" y="747342"/>
                </a:lnTo>
                <a:close/>
              </a:path>
            </a:pathLst>
          </a:cu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p:cNvSpPr>
            <a:spLocks noGrp="1"/>
          </p:cNvSpPr>
          <p:nvPr>
            <p:ph type="ctrTitle"/>
          </p:nvPr>
        </p:nvSpPr>
        <p:spPr>
          <a:xfrm>
            <a:off x="867939" y="2066609"/>
            <a:ext cx="4328932" cy="979702"/>
          </a:xfrm>
        </p:spPr>
        <p:txBody>
          <a:bodyPr/>
          <a:lstStyle>
            <a:lvl1pPr>
              <a:lnSpc>
                <a:spcPct val="100000"/>
              </a:lnSpc>
              <a:spcAft>
                <a:spcPts val="600"/>
              </a:spcAft>
              <a:defRPr sz="3000" b="0">
                <a:solidFill>
                  <a:schemeClr val="bg1"/>
                </a:solidFill>
                <a:latin typeface="EYInterstate Light" panose="02000506000000020004" pitchFamily="2" charset="0"/>
                <a:cs typeface="Arial" pitchFamily="34" charset="0"/>
              </a:defRPr>
            </a:lvl1pPr>
          </a:lstStyle>
          <a:p>
            <a:r>
              <a:rPr lang="en-US" dirty="0"/>
              <a:t>Click to edit Master title style</a:t>
            </a:r>
            <a:endParaRPr lang="en-GB" dirty="0"/>
          </a:p>
        </p:txBody>
      </p:sp>
      <p:sp>
        <p:nvSpPr>
          <p:cNvPr id="12" name="Subtitle 2"/>
          <p:cNvSpPr>
            <a:spLocks noGrp="1"/>
          </p:cNvSpPr>
          <p:nvPr>
            <p:ph type="subTitle" idx="1"/>
          </p:nvPr>
        </p:nvSpPr>
        <p:spPr>
          <a:xfrm>
            <a:off x="867939" y="3429000"/>
            <a:ext cx="4328932" cy="775869"/>
          </a:xfrm>
        </p:spPr>
        <p:txBody>
          <a:bodyPr/>
          <a:lstStyle>
            <a:lvl1pPr marL="0" indent="0" algn="l">
              <a:spcAft>
                <a:spcPts val="1200"/>
              </a:spcAft>
              <a:buNone/>
              <a:defRPr sz="1600">
                <a:solidFill>
                  <a:schemeClr val="bg1"/>
                </a:solidFill>
                <a:latin typeface="EYInterstate" panose="02000503020000020004" pitchFamily="2" charset="0"/>
                <a:cs typeface="Arial" pitchFamily="34" charset="0"/>
              </a:defRPr>
            </a:lvl1pPr>
            <a:lvl2pPr marL="0" indent="0" algn="l">
              <a:buNone/>
              <a:defRPr sz="1600" b="1">
                <a:solidFill>
                  <a:srgbClr val="404040"/>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subtitle style</a:t>
            </a:r>
            <a:endParaRPr lang="en-GB" dirty="0"/>
          </a:p>
        </p:txBody>
      </p:sp>
      <p:sp>
        <p:nvSpPr>
          <p:cNvPr id="9" name="TextBox 8"/>
          <p:cNvSpPr txBox="1"/>
          <p:nvPr userDrawn="1"/>
        </p:nvSpPr>
        <p:spPr>
          <a:xfrm>
            <a:off x="-2793856" y="0"/>
            <a:ext cx="2603356" cy="1438649"/>
          </a:xfrm>
          <a:prstGeom prst="rect">
            <a:avLst/>
          </a:prstGeom>
          <a:solidFill>
            <a:schemeClr val="tx2"/>
          </a:solidFill>
        </p:spPr>
        <p:txBody>
          <a:bodyPr wrap="square" lIns="72000" tIns="72000" rIns="72000" bIns="36000" rtlCol="0">
            <a:spAutoFit/>
          </a:bodyPr>
          <a:lstStyle/>
          <a:p>
            <a:pPr>
              <a:lnSpc>
                <a:spcPct val="85000"/>
              </a:lnSpc>
              <a:spcAft>
                <a:spcPts val="600"/>
              </a:spcAft>
              <a:buClr>
                <a:schemeClr val="accent2"/>
              </a:buClr>
              <a:buSzPct val="70000"/>
            </a:pPr>
            <a:r>
              <a:rPr lang="en-US" sz="1200" b="1" noProof="0" dirty="0">
                <a:solidFill>
                  <a:schemeClr val="bg2"/>
                </a:solidFill>
                <a:latin typeface="EYInterstate" panose="02000503020000020004" pitchFamily="2" charset="0"/>
              </a:rPr>
              <a:t>DARK THEME X LIGHT THEME</a:t>
            </a:r>
          </a:p>
          <a:p>
            <a:pPr>
              <a:lnSpc>
                <a:spcPct val="85000"/>
              </a:lnSpc>
              <a:spcAft>
                <a:spcPts val="600"/>
              </a:spcAft>
              <a:buClr>
                <a:schemeClr val="accent2"/>
              </a:buClr>
              <a:buSzPct val="70000"/>
            </a:pPr>
            <a:r>
              <a:rPr lang="en-US" sz="1200" noProof="0" dirty="0">
                <a:solidFill>
                  <a:schemeClr val="bg2"/>
                </a:solidFill>
              </a:rPr>
              <a:t>With one click you can change color theme of the presentation (colors for the background, graphics, text, highlights and other elements).</a:t>
            </a:r>
          </a:p>
          <a:p>
            <a:pPr>
              <a:lnSpc>
                <a:spcPct val="85000"/>
              </a:lnSpc>
              <a:spcAft>
                <a:spcPts val="600"/>
              </a:spcAft>
              <a:buClr>
                <a:schemeClr val="accent2"/>
              </a:buClr>
              <a:buSzPct val="70000"/>
            </a:pPr>
            <a:r>
              <a:rPr lang="en-US" sz="1200" noProof="0" dirty="0">
                <a:solidFill>
                  <a:schemeClr val="bg2"/>
                </a:solidFill>
              </a:rPr>
              <a:t>Ribbon „EY Templates“ </a:t>
            </a:r>
            <a:r>
              <a:rPr lang="en-US" sz="1200" noProof="0" dirty="0">
                <a:solidFill>
                  <a:schemeClr val="bg2"/>
                </a:solidFill>
                <a:sym typeface="Wingdings" panose="05000000000000000000" pitchFamily="2" charset="2"/>
              </a:rPr>
              <a:t> Themes</a:t>
            </a:r>
            <a:endParaRPr lang="en-US" sz="1200" noProof="0" dirty="0">
              <a:solidFill>
                <a:schemeClr val="bg2"/>
              </a:solidFill>
            </a:endParaRPr>
          </a:p>
          <a:p>
            <a:pPr>
              <a:lnSpc>
                <a:spcPct val="85000"/>
              </a:lnSpc>
              <a:spcAft>
                <a:spcPts val="600"/>
              </a:spcAft>
              <a:buClr>
                <a:schemeClr val="accent2"/>
              </a:buClr>
              <a:buSzPct val="70000"/>
            </a:pPr>
            <a:endParaRPr lang="en-US" sz="1200" noProof="0" dirty="0">
              <a:solidFill>
                <a:schemeClr val="bg2"/>
              </a:solidFill>
            </a:endParaRPr>
          </a:p>
        </p:txBody>
      </p:sp>
      <p:pic>
        <p:nvPicPr>
          <p:cNvPr id="10" name="Picture 9"/>
          <p:cNvPicPr>
            <a:picLocks noChangeAspect="1"/>
          </p:cNvPicPr>
          <p:nvPr userDrawn="1"/>
        </p:nvPicPr>
        <p:blipFill rotWithShape="1">
          <a:blip r:embed="rId3"/>
          <a:srcRect r="77955" b="75999"/>
          <a:stretch/>
        </p:blipFill>
        <p:spPr>
          <a:xfrm>
            <a:off x="-2725666" y="1314450"/>
            <a:ext cx="2350053" cy="1439154"/>
          </a:xfrm>
          <a:prstGeom prst="rect">
            <a:avLst/>
          </a:prstGeom>
        </p:spPr>
      </p:pic>
      <p:grpSp>
        <p:nvGrpSpPr>
          <p:cNvPr id="17" name="Group 4">
            <a:extLst>
              <a:ext uri="{FF2B5EF4-FFF2-40B4-BE49-F238E27FC236}">
                <a16:creationId xmlns:a16="http://schemas.microsoft.com/office/drawing/2014/main" id="{CC250CE7-FE15-46C1-AE70-4C85083379A3}"/>
              </a:ext>
            </a:extLst>
          </p:cNvPr>
          <p:cNvGrpSpPr>
            <a:grpSpLocks noChangeAspect="1"/>
          </p:cNvGrpSpPr>
          <p:nvPr userDrawn="1"/>
        </p:nvGrpSpPr>
        <p:grpSpPr bwMode="auto">
          <a:xfrm>
            <a:off x="10364788" y="5233988"/>
            <a:ext cx="1225550" cy="1435100"/>
            <a:chOff x="6529" y="3125"/>
            <a:chExt cx="772" cy="904"/>
          </a:xfrm>
        </p:grpSpPr>
        <p:sp>
          <p:nvSpPr>
            <p:cNvPr id="18" name="Freeform 5">
              <a:extLst>
                <a:ext uri="{FF2B5EF4-FFF2-40B4-BE49-F238E27FC236}">
                  <a16:creationId xmlns:a16="http://schemas.microsoft.com/office/drawing/2014/main" id="{E4BAF7C0-75DB-4363-AE5F-AA21878DBC89}"/>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rgbClr val="FFE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2E2E38"/>
                </a:solidFill>
                <a:effectLst/>
                <a:uLnTx/>
                <a:uFillTx/>
              </a:endParaRPr>
            </a:p>
          </p:txBody>
        </p:sp>
        <p:sp>
          <p:nvSpPr>
            <p:cNvPr id="19" name="Freeform 6">
              <a:extLst>
                <a:ext uri="{FF2B5EF4-FFF2-40B4-BE49-F238E27FC236}">
                  <a16:creationId xmlns:a16="http://schemas.microsoft.com/office/drawing/2014/main" id="{F51F7209-35C0-4565-AE60-B75D3844132A}"/>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2E2E38"/>
                </a:solidFill>
                <a:effectLst/>
                <a:uLnTx/>
                <a:uFillTx/>
              </a:endParaRPr>
            </a:p>
          </p:txBody>
        </p:sp>
      </p:grpSp>
    </p:spTree>
    <p:extLst>
      <p:ext uri="{BB962C8B-B14F-4D97-AF65-F5344CB8AC3E}">
        <p14:creationId xmlns:p14="http://schemas.microsoft.com/office/powerpoint/2010/main" val="1763933959"/>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_Cover slide with pictur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AF2DCA9-8231-479E-BFFD-4A918BD873E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6825" r="12880" b="19705"/>
          <a:stretch/>
        </p:blipFill>
        <p:spPr>
          <a:xfrm>
            <a:off x="0" y="0"/>
            <a:ext cx="12198350" cy="6858000"/>
          </a:xfrm>
          <a:prstGeom prst="rect">
            <a:avLst/>
          </a:prstGeom>
        </p:spPr>
      </p:pic>
      <p:sp>
        <p:nvSpPr>
          <p:cNvPr id="18" name="Freeform 56">
            <a:extLst>
              <a:ext uri="{FF2B5EF4-FFF2-40B4-BE49-F238E27FC236}">
                <a16:creationId xmlns:a16="http://schemas.microsoft.com/office/drawing/2014/main" id="{3961D014-0200-484E-852A-9ABE2110BEEE}"/>
              </a:ext>
            </a:extLst>
          </p:cNvPr>
          <p:cNvSpPr/>
          <p:nvPr userDrawn="1"/>
        </p:nvSpPr>
        <p:spPr>
          <a:xfrm>
            <a:off x="590550" y="668641"/>
            <a:ext cx="4199969" cy="3050885"/>
          </a:xfrm>
          <a:custGeom>
            <a:avLst/>
            <a:gdLst>
              <a:gd name="connsiteX0" fmla="*/ 4238387 w 4257675"/>
              <a:gd name="connsiteY0" fmla="*/ 0 h 3092804"/>
              <a:gd name="connsiteX1" fmla="*/ 4257675 w 4257675"/>
              <a:gd name="connsiteY1" fmla="*/ 0 h 3092804"/>
              <a:gd name="connsiteX2" fmla="*/ 4257675 w 4257675"/>
              <a:gd name="connsiteY2" fmla="*/ 3092804 h 3092804"/>
              <a:gd name="connsiteX3" fmla="*/ 0 w 4257675"/>
              <a:gd name="connsiteY3" fmla="*/ 3092804 h 3092804"/>
              <a:gd name="connsiteX4" fmla="*/ 0 w 4257675"/>
              <a:gd name="connsiteY4" fmla="*/ 747342 h 3092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7675" h="3092804">
                <a:moveTo>
                  <a:pt x="4238387" y="0"/>
                </a:moveTo>
                <a:lnTo>
                  <a:pt x="4257675" y="0"/>
                </a:lnTo>
                <a:lnTo>
                  <a:pt x="4257675" y="3092804"/>
                </a:lnTo>
                <a:lnTo>
                  <a:pt x="0" y="3092804"/>
                </a:lnTo>
                <a:lnTo>
                  <a:pt x="0" y="747342"/>
                </a:lnTo>
                <a:close/>
              </a:path>
            </a:pathLst>
          </a:cu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1" name="Title 1"/>
          <p:cNvSpPr>
            <a:spLocks noGrp="1"/>
          </p:cNvSpPr>
          <p:nvPr>
            <p:ph type="ctrTitle"/>
          </p:nvPr>
        </p:nvSpPr>
        <p:spPr>
          <a:xfrm>
            <a:off x="837200" y="1693501"/>
            <a:ext cx="3645900" cy="979702"/>
          </a:xfrm>
        </p:spPr>
        <p:txBody>
          <a:bodyPr/>
          <a:lstStyle>
            <a:lvl1pPr>
              <a:lnSpc>
                <a:spcPct val="100000"/>
              </a:lnSpc>
              <a:spcAft>
                <a:spcPts val="600"/>
              </a:spcAft>
              <a:defRPr sz="3000" b="0">
                <a:solidFill>
                  <a:schemeClr val="bg1"/>
                </a:solidFill>
                <a:latin typeface="EYInterstate Light" panose="02000506000000020004" pitchFamily="2" charset="0"/>
                <a:cs typeface="Arial" pitchFamily="34" charset="0"/>
              </a:defRPr>
            </a:lvl1pPr>
          </a:lstStyle>
          <a:p>
            <a:r>
              <a:rPr lang="en-US" dirty="0"/>
              <a:t>Click to edit Master title style</a:t>
            </a:r>
            <a:endParaRPr lang="en-GB" dirty="0"/>
          </a:p>
        </p:txBody>
      </p:sp>
      <p:sp>
        <p:nvSpPr>
          <p:cNvPr id="12" name="Subtitle 2"/>
          <p:cNvSpPr>
            <a:spLocks noGrp="1"/>
          </p:cNvSpPr>
          <p:nvPr>
            <p:ph type="subTitle" idx="1"/>
          </p:nvPr>
        </p:nvSpPr>
        <p:spPr>
          <a:xfrm>
            <a:off x="837200" y="2954215"/>
            <a:ext cx="3645900" cy="649210"/>
          </a:xfrm>
        </p:spPr>
        <p:txBody>
          <a:bodyPr/>
          <a:lstStyle>
            <a:lvl1pPr marL="0" indent="0" algn="l">
              <a:spcAft>
                <a:spcPts val="1200"/>
              </a:spcAft>
              <a:buNone/>
              <a:defRPr sz="1600">
                <a:solidFill>
                  <a:schemeClr val="bg1"/>
                </a:solidFill>
                <a:latin typeface="EYInterstate" panose="02000503020000020004" pitchFamily="2" charset="0"/>
                <a:cs typeface="Arial" pitchFamily="34" charset="0"/>
              </a:defRPr>
            </a:lvl1pPr>
            <a:lvl2pPr marL="0" indent="0" algn="l">
              <a:buNone/>
              <a:defRPr sz="1600" b="1">
                <a:solidFill>
                  <a:srgbClr val="404040"/>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subtitle style</a:t>
            </a:r>
            <a:endParaRPr lang="en-GB" dirty="0"/>
          </a:p>
        </p:txBody>
      </p:sp>
      <p:grpSp>
        <p:nvGrpSpPr>
          <p:cNvPr id="14" name="Group 4">
            <a:extLst>
              <a:ext uri="{FF2B5EF4-FFF2-40B4-BE49-F238E27FC236}">
                <a16:creationId xmlns:a16="http://schemas.microsoft.com/office/drawing/2014/main" id="{C8422AE9-8257-41A9-AB41-1F10585C886F}"/>
              </a:ext>
            </a:extLst>
          </p:cNvPr>
          <p:cNvGrpSpPr>
            <a:grpSpLocks noChangeAspect="1"/>
          </p:cNvGrpSpPr>
          <p:nvPr userDrawn="1"/>
        </p:nvGrpSpPr>
        <p:grpSpPr bwMode="auto">
          <a:xfrm>
            <a:off x="10364788" y="5233988"/>
            <a:ext cx="1225550" cy="1435100"/>
            <a:chOff x="6529" y="3125"/>
            <a:chExt cx="772" cy="904"/>
          </a:xfrm>
        </p:grpSpPr>
        <p:sp>
          <p:nvSpPr>
            <p:cNvPr id="15" name="Freeform 5">
              <a:extLst>
                <a:ext uri="{FF2B5EF4-FFF2-40B4-BE49-F238E27FC236}">
                  <a16:creationId xmlns:a16="http://schemas.microsoft.com/office/drawing/2014/main" id="{D19659BD-653C-4300-9060-420AFAE39587}"/>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 name="Freeform 6">
              <a:extLst>
                <a:ext uri="{FF2B5EF4-FFF2-40B4-BE49-F238E27FC236}">
                  <a16:creationId xmlns:a16="http://schemas.microsoft.com/office/drawing/2014/main" id="{A4669336-72A1-4233-827A-C41AB4C1CC04}"/>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sp>
        <p:nvSpPr>
          <p:cNvPr id="9" name="TextBox 8"/>
          <p:cNvSpPr txBox="1"/>
          <p:nvPr userDrawn="1"/>
        </p:nvSpPr>
        <p:spPr>
          <a:xfrm>
            <a:off x="-2793856" y="0"/>
            <a:ext cx="2603356" cy="1438649"/>
          </a:xfrm>
          <a:prstGeom prst="rect">
            <a:avLst/>
          </a:prstGeom>
          <a:solidFill>
            <a:schemeClr val="tx2"/>
          </a:solidFill>
        </p:spPr>
        <p:txBody>
          <a:bodyPr wrap="square" lIns="72000" tIns="72000" rIns="72000" bIns="36000" rtlCol="0">
            <a:spAutoFit/>
          </a:bodyPr>
          <a:lstStyle/>
          <a:p>
            <a:pPr>
              <a:lnSpc>
                <a:spcPct val="85000"/>
              </a:lnSpc>
              <a:spcAft>
                <a:spcPts val="600"/>
              </a:spcAft>
              <a:buClr>
                <a:schemeClr val="accent2"/>
              </a:buClr>
              <a:buSzPct val="70000"/>
            </a:pPr>
            <a:r>
              <a:rPr lang="en-US" sz="1200" b="1" noProof="0" dirty="0">
                <a:solidFill>
                  <a:schemeClr val="bg1"/>
                </a:solidFill>
                <a:latin typeface="EYInterstate" panose="02000503020000020004" pitchFamily="2" charset="0"/>
              </a:rPr>
              <a:t>DARK THEME X LIGHT THEME</a:t>
            </a:r>
          </a:p>
          <a:p>
            <a:pPr>
              <a:lnSpc>
                <a:spcPct val="85000"/>
              </a:lnSpc>
              <a:spcAft>
                <a:spcPts val="600"/>
              </a:spcAft>
              <a:buClr>
                <a:schemeClr val="accent2"/>
              </a:buClr>
              <a:buSzPct val="70000"/>
            </a:pPr>
            <a:r>
              <a:rPr lang="en-US" sz="1200" noProof="0" dirty="0">
                <a:solidFill>
                  <a:schemeClr val="bg1"/>
                </a:solidFill>
              </a:rPr>
              <a:t>With one click you can change color theme of the presentation (colors for the background, graphics, text, highlights and other elements).</a:t>
            </a:r>
          </a:p>
          <a:p>
            <a:pPr>
              <a:lnSpc>
                <a:spcPct val="85000"/>
              </a:lnSpc>
              <a:spcAft>
                <a:spcPts val="600"/>
              </a:spcAft>
              <a:buClr>
                <a:schemeClr val="accent2"/>
              </a:buClr>
              <a:buSzPct val="70000"/>
            </a:pPr>
            <a:r>
              <a:rPr lang="en-US" sz="1200" noProof="0" dirty="0">
                <a:solidFill>
                  <a:schemeClr val="bg1"/>
                </a:solidFill>
              </a:rPr>
              <a:t>Ribbon „EY Templates“ </a:t>
            </a:r>
            <a:r>
              <a:rPr lang="en-US" sz="1200" noProof="0" dirty="0">
                <a:solidFill>
                  <a:schemeClr val="bg1"/>
                </a:solidFill>
                <a:sym typeface="Wingdings" panose="05000000000000000000" pitchFamily="2" charset="2"/>
              </a:rPr>
              <a:t> Themes</a:t>
            </a:r>
            <a:endParaRPr lang="en-US" sz="1200" noProof="0" dirty="0">
              <a:solidFill>
                <a:schemeClr val="bg1"/>
              </a:solidFill>
            </a:endParaRPr>
          </a:p>
          <a:p>
            <a:pPr>
              <a:lnSpc>
                <a:spcPct val="85000"/>
              </a:lnSpc>
              <a:spcAft>
                <a:spcPts val="600"/>
              </a:spcAft>
              <a:buClr>
                <a:schemeClr val="accent2"/>
              </a:buClr>
              <a:buSzPct val="70000"/>
            </a:pPr>
            <a:endParaRPr lang="en-US" sz="1200" noProof="0" dirty="0">
              <a:solidFill>
                <a:schemeClr val="bg1"/>
              </a:solidFill>
            </a:endParaRPr>
          </a:p>
        </p:txBody>
      </p:sp>
      <p:pic>
        <p:nvPicPr>
          <p:cNvPr id="10" name="Picture 9"/>
          <p:cNvPicPr>
            <a:picLocks noChangeAspect="1"/>
          </p:cNvPicPr>
          <p:nvPr userDrawn="1"/>
        </p:nvPicPr>
        <p:blipFill rotWithShape="1">
          <a:blip r:embed="rId3"/>
          <a:srcRect r="77955" b="75999"/>
          <a:stretch/>
        </p:blipFill>
        <p:spPr>
          <a:xfrm>
            <a:off x="-2725666" y="1314450"/>
            <a:ext cx="2350053" cy="1439154"/>
          </a:xfrm>
          <a:prstGeom prst="rect">
            <a:avLst/>
          </a:prstGeom>
        </p:spPr>
      </p:pic>
    </p:spTree>
    <p:extLst>
      <p:ext uri="{BB962C8B-B14F-4D97-AF65-F5344CB8AC3E}">
        <p14:creationId xmlns:p14="http://schemas.microsoft.com/office/powerpoint/2010/main" val="245836460"/>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Cover slide with pictur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AF2DCA9-8231-479E-BFFD-4A918BD873E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6825" r="12880" b="19705"/>
          <a:stretch/>
        </p:blipFill>
        <p:spPr>
          <a:xfrm>
            <a:off x="0" y="0"/>
            <a:ext cx="12198350" cy="6858000"/>
          </a:xfrm>
          <a:prstGeom prst="rect">
            <a:avLst/>
          </a:prstGeom>
        </p:spPr>
      </p:pic>
      <p:sp>
        <p:nvSpPr>
          <p:cNvPr id="18" name="Freeform 56">
            <a:extLst>
              <a:ext uri="{FF2B5EF4-FFF2-40B4-BE49-F238E27FC236}">
                <a16:creationId xmlns:a16="http://schemas.microsoft.com/office/drawing/2014/main" id="{3961D014-0200-484E-852A-9ABE2110BEEE}"/>
              </a:ext>
            </a:extLst>
          </p:cNvPr>
          <p:cNvSpPr/>
          <p:nvPr userDrawn="1"/>
        </p:nvSpPr>
        <p:spPr>
          <a:xfrm>
            <a:off x="590550" y="668641"/>
            <a:ext cx="4199969" cy="3050885"/>
          </a:xfrm>
          <a:custGeom>
            <a:avLst/>
            <a:gdLst>
              <a:gd name="connsiteX0" fmla="*/ 4238387 w 4257675"/>
              <a:gd name="connsiteY0" fmla="*/ 0 h 3092804"/>
              <a:gd name="connsiteX1" fmla="*/ 4257675 w 4257675"/>
              <a:gd name="connsiteY1" fmla="*/ 0 h 3092804"/>
              <a:gd name="connsiteX2" fmla="*/ 4257675 w 4257675"/>
              <a:gd name="connsiteY2" fmla="*/ 3092804 h 3092804"/>
              <a:gd name="connsiteX3" fmla="*/ 0 w 4257675"/>
              <a:gd name="connsiteY3" fmla="*/ 3092804 h 3092804"/>
              <a:gd name="connsiteX4" fmla="*/ 0 w 4257675"/>
              <a:gd name="connsiteY4" fmla="*/ 747342 h 3092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7675" h="3092804">
                <a:moveTo>
                  <a:pt x="4238387" y="0"/>
                </a:moveTo>
                <a:lnTo>
                  <a:pt x="4257675" y="0"/>
                </a:lnTo>
                <a:lnTo>
                  <a:pt x="4257675" y="3092804"/>
                </a:lnTo>
                <a:lnTo>
                  <a:pt x="0" y="3092804"/>
                </a:lnTo>
                <a:lnTo>
                  <a:pt x="0" y="747342"/>
                </a:lnTo>
                <a:close/>
              </a:path>
            </a:pathLst>
          </a:cu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1" name="Title 1"/>
          <p:cNvSpPr>
            <a:spLocks noGrp="1"/>
          </p:cNvSpPr>
          <p:nvPr>
            <p:ph type="ctrTitle"/>
          </p:nvPr>
        </p:nvSpPr>
        <p:spPr>
          <a:xfrm>
            <a:off x="837200" y="1693501"/>
            <a:ext cx="3645900" cy="979702"/>
          </a:xfrm>
        </p:spPr>
        <p:txBody>
          <a:bodyPr/>
          <a:lstStyle>
            <a:lvl1pPr>
              <a:lnSpc>
                <a:spcPct val="100000"/>
              </a:lnSpc>
              <a:spcAft>
                <a:spcPts val="600"/>
              </a:spcAft>
              <a:defRPr sz="3000" b="0">
                <a:solidFill>
                  <a:schemeClr val="tx1"/>
                </a:solidFill>
                <a:latin typeface="EYInterstate Light" panose="02000506000000020004" pitchFamily="2" charset="0"/>
                <a:cs typeface="Arial" pitchFamily="34" charset="0"/>
              </a:defRPr>
            </a:lvl1pPr>
          </a:lstStyle>
          <a:p>
            <a:r>
              <a:rPr lang="en-US"/>
              <a:t>Click to edit Master title style</a:t>
            </a:r>
            <a:endParaRPr lang="en-GB" dirty="0"/>
          </a:p>
        </p:txBody>
      </p:sp>
      <p:sp>
        <p:nvSpPr>
          <p:cNvPr id="12" name="Subtitle 2"/>
          <p:cNvSpPr>
            <a:spLocks noGrp="1"/>
          </p:cNvSpPr>
          <p:nvPr>
            <p:ph type="subTitle" idx="1"/>
          </p:nvPr>
        </p:nvSpPr>
        <p:spPr>
          <a:xfrm>
            <a:off x="837200" y="2934783"/>
            <a:ext cx="3645900" cy="523162"/>
          </a:xfrm>
        </p:spPr>
        <p:txBody>
          <a:bodyPr/>
          <a:lstStyle>
            <a:lvl1pPr marL="0" indent="0" algn="l">
              <a:spcAft>
                <a:spcPts val="1200"/>
              </a:spcAft>
              <a:buNone/>
              <a:defRPr sz="1600">
                <a:solidFill>
                  <a:schemeClr val="tx1"/>
                </a:solidFill>
                <a:latin typeface="EYInterstate" panose="02000503020000020004" pitchFamily="2" charset="0"/>
                <a:cs typeface="Arial" pitchFamily="34" charset="0"/>
              </a:defRPr>
            </a:lvl1pPr>
            <a:lvl2pPr marL="0" indent="0" algn="l">
              <a:buNone/>
              <a:defRPr sz="1600" b="1">
                <a:solidFill>
                  <a:srgbClr val="404040"/>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a:t>Click to edit Master subtitle style</a:t>
            </a:r>
            <a:endParaRPr lang="en-GB" dirty="0"/>
          </a:p>
        </p:txBody>
      </p:sp>
      <p:grpSp>
        <p:nvGrpSpPr>
          <p:cNvPr id="14" name="Group 4">
            <a:extLst>
              <a:ext uri="{FF2B5EF4-FFF2-40B4-BE49-F238E27FC236}">
                <a16:creationId xmlns:a16="http://schemas.microsoft.com/office/drawing/2014/main" id="{C8422AE9-8257-41A9-AB41-1F10585C886F}"/>
              </a:ext>
            </a:extLst>
          </p:cNvPr>
          <p:cNvGrpSpPr>
            <a:grpSpLocks noChangeAspect="1"/>
          </p:cNvGrpSpPr>
          <p:nvPr userDrawn="1"/>
        </p:nvGrpSpPr>
        <p:grpSpPr bwMode="auto">
          <a:xfrm>
            <a:off x="10364788" y="5237163"/>
            <a:ext cx="1225550" cy="1435100"/>
            <a:chOff x="6529" y="3125"/>
            <a:chExt cx="772" cy="904"/>
          </a:xfrm>
        </p:grpSpPr>
        <p:sp>
          <p:nvSpPr>
            <p:cNvPr id="15" name="Freeform 5">
              <a:extLst>
                <a:ext uri="{FF2B5EF4-FFF2-40B4-BE49-F238E27FC236}">
                  <a16:creationId xmlns:a16="http://schemas.microsoft.com/office/drawing/2014/main" id="{D19659BD-653C-4300-9060-420AFAE39587}"/>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 name="Freeform 6">
              <a:extLst>
                <a:ext uri="{FF2B5EF4-FFF2-40B4-BE49-F238E27FC236}">
                  <a16:creationId xmlns:a16="http://schemas.microsoft.com/office/drawing/2014/main" id="{A4669336-72A1-4233-827A-C41AB4C1CC04}"/>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sp>
        <p:nvSpPr>
          <p:cNvPr id="9" name="TextBox 8"/>
          <p:cNvSpPr txBox="1"/>
          <p:nvPr userDrawn="1"/>
        </p:nvSpPr>
        <p:spPr>
          <a:xfrm>
            <a:off x="-2793856" y="0"/>
            <a:ext cx="2603356" cy="1438649"/>
          </a:xfrm>
          <a:prstGeom prst="rect">
            <a:avLst/>
          </a:prstGeom>
          <a:solidFill>
            <a:schemeClr val="tx2"/>
          </a:solidFill>
        </p:spPr>
        <p:txBody>
          <a:bodyPr wrap="square" lIns="72000" tIns="72000" rIns="72000" bIns="36000" rtlCol="0">
            <a:spAutoFit/>
          </a:bodyPr>
          <a:lstStyle/>
          <a:p>
            <a:pPr>
              <a:lnSpc>
                <a:spcPct val="85000"/>
              </a:lnSpc>
              <a:spcAft>
                <a:spcPts val="600"/>
              </a:spcAft>
              <a:buClr>
                <a:schemeClr val="accent2"/>
              </a:buClr>
              <a:buSzPct val="70000"/>
            </a:pPr>
            <a:r>
              <a:rPr lang="en-US" sz="1200" b="1" noProof="0" dirty="0">
                <a:latin typeface="EYInterstate" panose="02000503020000020004" pitchFamily="2" charset="0"/>
              </a:rPr>
              <a:t>DARK THEME X LIGHT THEME</a:t>
            </a:r>
          </a:p>
          <a:p>
            <a:pPr>
              <a:lnSpc>
                <a:spcPct val="85000"/>
              </a:lnSpc>
              <a:spcAft>
                <a:spcPts val="600"/>
              </a:spcAft>
              <a:buClr>
                <a:schemeClr val="accent2"/>
              </a:buClr>
              <a:buSzPct val="70000"/>
            </a:pPr>
            <a:r>
              <a:rPr lang="en-US" sz="1200" noProof="0" dirty="0"/>
              <a:t>With one click you can change color theme of the presentation (colors for the background, graphics, text, highlights and other elements).</a:t>
            </a:r>
          </a:p>
          <a:p>
            <a:pPr>
              <a:lnSpc>
                <a:spcPct val="85000"/>
              </a:lnSpc>
              <a:spcAft>
                <a:spcPts val="600"/>
              </a:spcAft>
              <a:buClr>
                <a:schemeClr val="accent2"/>
              </a:buClr>
              <a:buSzPct val="70000"/>
            </a:pPr>
            <a:r>
              <a:rPr lang="en-US" sz="1200" noProof="0" dirty="0"/>
              <a:t>Ribbon „EY Templates“ </a:t>
            </a:r>
            <a:r>
              <a:rPr lang="en-US" sz="1200" noProof="0" dirty="0">
                <a:sym typeface="Wingdings" panose="05000000000000000000" pitchFamily="2" charset="2"/>
              </a:rPr>
              <a:t> Themes</a:t>
            </a:r>
            <a:endParaRPr lang="en-US" sz="1200" noProof="0" dirty="0"/>
          </a:p>
          <a:p>
            <a:pPr>
              <a:lnSpc>
                <a:spcPct val="85000"/>
              </a:lnSpc>
              <a:spcAft>
                <a:spcPts val="600"/>
              </a:spcAft>
              <a:buClr>
                <a:schemeClr val="accent2"/>
              </a:buClr>
              <a:buSzPct val="70000"/>
            </a:pPr>
            <a:endParaRPr lang="en-US" sz="1200" noProof="0" dirty="0">
              <a:solidFill>
                <a:schemeClr val="bg1"/>
              </a:solidFill>
            </a:endParaRPr>
          </a:p>
        </p:txBody>
      </p:sp>
      <p:pic>
        <p:nvPicPr>
          <p:cNvPr id="10" name="Picture 9"/>
          <p:cNvPicPr>
            <a:picLocks noChangeAspect="1"/>
          </p:cNvPicPr>
          <p:nvPr userDrawn="1"/>
        </p:nvPicPr>
        <p:blipFill rotWithShape="1">
          <a:blip r:embed="rId3"/>
          <a:srcRect r="77955" b="75999"/>
          <a:stretch/>
        </p:blipFill>
        <p:spPr>
          <a:xfrm>
            <a:off x="-2725666" y="1314450"/>
            <a:ext cx="2350053" cy="1439154"/>
          </a:xfrm>
          <a:prstGeom prst="rect">
            <a:avLst/>
          </a:prstGeom>
        </p:spPr>
      </p:pic>
    </p:spTree>
    <p:extLst>
      <p:ext uri="{BB962C8B-B14F-4D97-AF65-F5344CB8AC3E}">
        <p14:creationId xmlns:p14="http://schemas.microsoft.com/office/powerpoint/2010/main" val="3699275822"/>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Better question">
    <p:spTree>
      <p:nvGrpSpPr>
        <p:cNvPr id="1" name=""/>
        <p:cNvGrpSpPr/>
        <p:nvPr/>
      </p:nvGrpSpPr>
      <p:grpSpPr>
        <a:xfrm>
          <a:off x="0" y="0"/>
          <a:ext cx="0" cy="0"/>
          <a:chOff x="0" y="0"/>
          <a:chExt cx="0" cy="0"/>
        </a:xfrm>
      </p:grpSpPr>
      <p:grpSp>
        <p:nvGrpSpPr>
          <p:cNvPr id="235" name="Group 234">
            <a:extLst>
              <a:ext uri="{FF2B5EF4-FFF2-40B4-BE49-F238E27FC236}">
                <a16:creationId xmlns:a16="http://schemas.microsoft.com/office/drawing/2014/main" id="{5342E118-6F1D-4C46-956E-4CCCBCAA7952}"/>
              </a:ext>
            </a:extLst>
          </p:cNvPr>
          <p:cNvGrpSpPr/>
          <p:nvPr userDrawn="1"/>
        </p:nvGrpSpPr>
        <p:grpSpPr>
          <a:xfrm>
            <a:off x="615174" y="6043331"/>
            <a:ext cx="3878023" cy="570195"/>
            <a:chOff x="498115" y="5951018"/>
            <a:chExt cx="3878023" cy="570195"/>
          </a:xfrm>
        </p:grpSpPr>
        <p:sp>
          <p:nvSpPr>
            <p:cNvPr id="168" name="Rectangle 167">
              <a:extLst>
                <a:ext uri="{FF2B5EF4-FFF2-40B4-BE49-F238E27FC236}">
                  <a16:creationId xmlns:a16="http://schemas.microsoft.com/office/drawing/2014/main" id="{A22049CA-64AE-409F-988D-A7317F8AD136}"/>
                </a:ext>
              </a:extLst>
            </p:cNvPr>
            <p:cNvSpPr>
              <a:spLocks noChangeArrowheads="1"/>
            </p:cNvSpPr>
            <p:nvPr userDrawn="1"/>
          </p:nvSpPr>
          <p:spPr bwMode="auto">
            <a:xfrm>
              <a:off x="498115"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9" name="Rectangle 6">
              <a:extLst>
                <a:ext uri="{FF2B5EF4-FFF2-40B4-BE49-F238E27FC236}">
                  <a16:creationId xmlns:a16="http://schemas.microsoft.com/office/drawing/2014/main" id="{E37A0A05-0A78-44A7-8873-0A1A20C87175}"/>
                </a:ext>
              </a:extLst>
            </p:cNvPr>
            <p:cNvSpPr>
              <a:spLocks noChangeArrowheads="1"/>
            </p:cNvSpPr>
            <p:nvPr userDrawn="1"/>
          </p:nvSpPr>
          <p:spPr bwMode="auto">
            <a:xfrm>
              <a:off x="69341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0" name="Rectangle 7">
              <a:extLst>
                <a:ext uri="{FF2B5EF4-FFF2-40B4-BE49-F238E27FC236}">
                  <a16:creationId xmlns:a16="http://schemas.microsoft.com/office/drawing/2014/main" id="{0DEA0CBE-8527-4287-BF98-DA48947875F5}"/>
                </a:ext>
              </a:extLst>
            </p:cNvPr>
            <p:cNvSpPr>
              <a:spLocks noChangeArrowheads="1"/>
            </p:cNvSpPr>
            <p:nvPr userDrawn="1"/>
          </p:nvSpPr>
          <p:spPr bwMode="auto">
            <a:xfrm>
              <a:off x="89045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1" name="Freeform 8">
              <a:extLst>
                <a:ext uri="{FF2B5EF4-FFF2-40B4-BE49-F238E27FC236}">
                  <a16:creationId xmlns:a16="http://schemas.microsoft.com/office/drawing/2014/main" id="{444058C6-612A-446E-8F68-0E5CC4CFF366}"/>
                </a:ext>
              </a:extLst>
            </p:cNvPr>
            <p:cNvSpPr>
              <a:spLocks/>
            </p:cNvSpPr>
            <p:nvPr userDrawn="1"/>
          </p:nvSpPr>
          <p:spPr bwMode="auto">
            <a:xfrm>
              <a:off x="498115" y="6181188"/>
              <a:ext cx="94161" cy="130778"/>
            </a:xfrm>
            <a:custGeom>
              <a:avLst/>
              <a:gdLst>
                <a:gd name="T0" fmla="*/ 32 w 54"/>
                <a:gd name="T1" fmla="*/ 11 h 75"/>
                <a:gd name="T2" fmla="*/ 32 w 54"/>
                <a:gd name="T3" fmla="*/ 75 h 75"/>
                <a:gd name="T4" fmla="*/ 22 w 54"/>
                <a:gd name="T5" fmla="*/ 75 h 75"/>
                <a:gd name="T6" fmla="*/ 22 w 54"/>
                <a:gd name="T7" fmla="*/ 11 h 75"/>
                <a:gd name="T8" fmla="*/ 0 w 54"/>
                <a:gd name="T9" fmla="*/ 11 h 75"/>
                <a:gd name="T10" fmla="*/ 0 w 54"/>
                <a:gd name="T11" fmla="*/ 0 h 75"/>
                <a:gd name="T12" fmla="*/ 54 w 54"/>
                <a:gd name="T13" fmla="*/ 0 h 75"/>
                <a:gd name="T14" fmla="*/ 54 w 54"/>
                <a:gd name="T15" fmla="*/ 11 h 75"/>
                <a:gd name="T16" fmla="*/ 32 w 54"/>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1"/>
                  </a:moveTo>
                  <a:lnTo>
                    <a:pt x="32" y="75"/>
                  </a:lnTo>
                  <a:lnTo>
                    <a:pt x="22" y="75"/>
                  </a:lnTo>
                  <a:lnTo>
                    <a:pt x="22" y="11"/>
                  </a:lnTo>
                  <a:lnTo>
                    <a:pt x="0" y="11"/>
                  </a:lnTo>
                  <a:lnTo>
                    <a:pt x="0" y="0"/>
                  </a:lnTo>
                  <a:lnTo>
                    <a:pt x="54" y="0"/>
                  </a:lnTo>
                  <a:lnTo>
                    <a:pt x="54" y="11"/>
                  </a:lnTo>
                  <a:lnTo>
                    <a:pt x="32"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72" name="Freeform 9">
              <a:extLst>
                <a:ext uri="{FF2B5EF4-FFF2-40B4-BE49-F238E27FC236}">
                  <a16:creationId xmlns:a16="http://schemas.microsoft.com/office/drawing/2014/main" id="{1011EC31-E0C3-404F-93B3-EFD3DADC11CB}"/>
                </a:ext>
              </a:extLst>
            </p:cNvPr>
            <p:cNvSpPr>
              <a:spLocks/>
            </p:cNvSpPr>
            <p:nvPr userDrawn="1"/>
          </p:nvSpPr>
          <p:spPr bwMode="auto">
            <a:xfrm>
              <a:off x="609713" y="6174213"/>
              <a:ext cx="78468"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73" name="Freeform 10">
              <a:extLst>
                <a:ext uri="{FF2B5EF4-FFF2-40B4-BE49-F238E27FC236}">
                  <a16:creationId xmlns:a16="http://schemas.microsoft.com/office/drawing/2014/main" id="{3C9D076B-D88C-4089-8D58-9A31CFCDB02A}"/>
                </a:ext>
              </a:extLst>
            </p:cNvPr>
            <p:cNvSpPr>
              <a:spLocks noEditPoints="1"/>
            </p:cNvSpPr>
            <p:nvPr userDrawn="1"/>
          </p:nvSpPr>
          <p:spPr bwMode="auto">
            <a:xfrm>
              <a:off x="705618" y="6212575"/>
              <a:ext cx="85443"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74" name="Freeform 11">
              <a:extLst>
                <a:ext uri="{FF2B5EF4-FFF2-40B4-BE49-F238E27FC236}">
                  <a16:creationId xmlns:a16="http://schemas.microsoft.com/office/drawing/2014/main" id="{29DB43AC-B765-4ECB-B483-562473BD4A38}"/>
                </a:ext>
              </a:extLst>
            </p:cNvPr>
            <p:cNvSpPr>
              <a:spLocks noEditPoints="1"/>
            </p:cNvSpPr>
            <p:nvPr userDrawn="1"/>
          </p:nvSpPr>
          <p:spPr bwMode="auto">
            <a:xfrm>
              <a:off x="857320" y="6174213"/>
              <a:ext cx="83698" cy="139497"/>
            </a:xfrm>
            <a:custGeom>
              <a:avLst/>
              <a:gdLst>
                <a:gd name="T0" fmla="*/ 33 w 33"/>
                <a:gd name="T1" fmla="*/ 35 h 55"/>
                <a:gd name="T2" fmla="*/ 31 w 33"/>
                <a:gd name="T3" fmla="*/ 44 h 55"/>
                <a:gd name="T4" fmla="*/ 28 w 33"/>
                <a:gd name="T5" fmla="*/ 50 h 55"/>
                <a:gd name="T6" fmla="*/ 23 w 33"/>
                <a:gd name="T7" fmla="*/ 53 h 55"/>
                <a:gd name="T8" fmla="*/ 17 w 33"/>
                <a:gd name="T9" fmla="*/ 55 h 55"/>
                <a:gd name="T10" fmla="*/ 12 w 33"/>
                <a:gd name="T11" fmla="*/ 53 h 55"/>
                <a:gd name="T12" fmla="*/ 8 w 33"/>
                <a:gd name="T13" fmla="*/ 50 h 55"/>
                <a:gd name="T14" fmla="*/ 8 w 33"/>
                <a:gd name="T15" fmla="*/ 54 h 55"/>
                <a:gd name="T16" fmla="*/ 0 w 33"/>
                <a:gd name="T17" fmla="*/ 54 h 55"/>
                <a:gd name="T18" fmla="*/ 0 w 33"/>
                <a:gd name="T19" fmla="*/ 4 h 55"/>
                <a:gd name="T20" fmla="*/ 8 w 33"/>
                <a:gd name="T21" fmla="*/ 0 h 55"/>
                <a:gd name="T22" fmla="*/ 8 w 33"/>
                <a:gd name="T23" fmla="*/ 19 h 55"/>
                <a:gd name="T24" fmla="*/ 10 w 33"/>
                <a:gd name="T25" fmla="*/ 17 h 55"/>
                <a:gd name="T26" fmla="*/ 12 w 33"/>
                <a:gd name="T27" fmla="*/ 16 h 55"/>
                <a:gd name="T28" fmla="*/ 14 w 33"/>
                <a:gd name="T29" fmla="*/ 15 h 55"/>
                <a:gd name="T30" fmla="*/ 18 w 33"/>
                <a:gd name="T31" fmla="*/ 15 h 55"/>
                <a:gd name="T32" fmla="*/ 24 w 33"/>
                <a:gd name="T33" fmla="*/ 16 h 55"/>
                <a:gd name="T34" fmla="*/ 28 w 33"/>
                <a:gd name="T35" fmla="*/ 19 h 55"/>
                <a:gd name="T36" fmla="*/ 31 w 33"/>
                <a:gd name="T37" fmla="*/ 26 h 55"/>
                <a:gd name="T38" fmla="*/ 33 w 33"/>
                <a:gd name="T39" fmla="*/ 35 h 55"/>
                <a:gd name="T40" fmla="*/ 25 w 33"/>
                <a:gd name="T41" fmla="*/ 35 h 55"/>
                <a:gd name="T42" fmla="*/ 23 w 33"/>
                <a:gd name="T43" fmla="*/ 25 h 55"/>
                <a:gd name="T44" fmla="*/ 16 w 33"/>
                <a:gd name="T45" fmla="*/ 22 h 55"/>
                <a:gd name="T46" fmla="*/ 14 w 33"/>
                <a:gd name="T47" fmla="*/ 22 h 55"/>
                <a:gd name="T48" fmla="*/ 11 w 33"/>
                <a:gd name="T49" fmla="*/ 23 h 55"/>
                <a:gd name="T50" fmla="*/ 9 w 33"/>
                <a:gd name="T51" fmla="*/ 25 h 55"/>
                <a:gd name="T52" fmla="*/ 8 w 33"/>
                <a:gd name="T53" fmla="*/ 26 h 55"/>
                <a:gd name="T54" fmla="*/ 8 w 33"/>
                <a:gd name="T55" fmla="*/ 43 h 55"/>
                <a:gd name="T56" fmla="*/ 9 w 33"/>
                <a:gd name="T57" fmla="*/ 44 h 55"/>
                <a:gd name="T58" fmla="*/ 11 w 33"/>
                <a:gd name="T59" fmla="*/ 46 h 55"/>
                <a:gd name="T60" fmla="*/ 14 w 33"/>
                <a:gd name="T61" fmla="*/ 47 h 55"/>
                <a:gd name="T62" fmla="*/ 17 w 33"/>
                <a:gd name="T63" fmla="*/ 48 h 55"/>
                <a:gd name="T64" fmla="*/ 23 w 33"/>
                <a:gd name="T65" fmla="*/ 45 h 55"/>
                <a:gd name="T66" fmla="*/ 25 w 33"/>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5">
                  <a:moveTo>
                    <a:pt x="33" y="35"/>
                  </a:moveTo>
                  <a:cubicBezTo>
                    <a:pt x="33" y="38"/>
                    <a:pt x="32" y="41"/>
                    <a:pt x="31" y="44"/>
                  </a:cubicBezTo>
                  <a:cubicBezTo>
                    <a:pt x="30" y="46"/>
                    <a:pt x="29" y="48"/>
                    <a:pt x="28" y="50"/>
                  </a:cubicBezTo>
                  <a:cubicBezTo>
                    <a:pt x="27" y="51"/>
                    <a:pt x="25" y="53"/>
                    <a:pt x="23" y="53"/>
                  </a:cubicBezTo>
                  <a:cubicBezTo>
                    <a:pt x="21" y="54"/>
                    <a:pt x="19" y="55"/>
                    <a:pt x="17" y="55"/>
                  </a:cubicBezTo>
                  <a:cubicBezTo>
                    <a:pt x="16" y="55"/>
                    <a:pt x="14" y="54"/>
                    <a:pt x="12" y="53"/>
                  </a:cubicBezTo>
                  <a:cubicBezTo>
                    <a:pt x="10" y="52"/>
                    <a:pt x="9" y="51"/>
                    <a:pt x="8" y="50"/>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9" y="18"/>
                    <a:pt x="9" y="18"/>
                    <a:pt x="10" y="17"/>
                  </a:cubicBezTo>
                  <a:cubicBezTo>
                    <a:pt x="11" y="17"/>
                    <a:pt x="11" y="16"/>
                    <a:pt x="12" y="16"/>
                  </a:cubicBezTo>
                  <a:cubicBezTo>
                    <a:pt x="13" y="16"/>
                    <a:pt x="13" y="15"/>
                    <a:pt x="14" y="15"/>
                  </a:cubicBezTo>
                  <a:cubicBezTo>
                    <a:pt x="15" y="15"/>
                    <a:pt x="16" y="15"/>
                    <a:pt x="18" y="15"/>
                  </a:cubicBezTo>
                  <a:cubicBezTo>
                    <a:pt x="20" y="15"/>
                    <a:pt x="22" y="15"/>
                    <a:pt x="24" y="16"/>
                  </a:cubicBezTo>
                  <a:cubicBezTo>
                    <a:pt x="25" y="16"/>
                    <a:pt x="27" y="18"/>
                    <a:pt x="28" y="19"/>
                  </a:cubicBezTo>
                  <a:cubicBezTo>
                    <a:pt x="30" y="21"/>
                    <a:pt x="31" y="23"/>
                    <a:pt x="31" y="26"/>
                  </a:cubicBezTo>
                  <a:cubicBezTo>
                    <a:pt x="32" y="28"/>
                    <a:pt x="33" y="32"/>
                    <a:pt x="33" y="35"/>
                  </a:cubicBezTo>
                  <a:close/>
                  <a:moveTo>
                    <a:pt x="25" y="35"/>
                  </a:moveTo>
                  <a:cubicBezTo>
                    <a:pt x="25" y="31"/>
                    <a:pt x="24" y="27"/>
                    <a:pt x="23" y="25"/>
                  </a:cubicBezTo>
                  <a:cubicBezTo>
                    <a:pt x="21" y="23"/>
                    <a:pt x="19" y="22"/>
                    <a:pt x="16" y="22"/>
                  </a:cubicBezTo>
                  <a:cubicBezTo>
                    <a:pt x="15" y="22"/>
                    <a:pt x="15" y="22"/>
                    <a:pt x="14" y="22"/>
                  </a:cubicBezTo>
                  <a:cubicBezTo>
                    <a:pt x="13" y="22"/>
                    <a:pt x="12" y="23"/>
                    <a:pt x="11" y="23"/>
                  </a:cubicBezTo>
                  <a:cubicBezTo>
                    <a:pt x="11" y="23"/>
                    <a:pt x="10" y="24"/>
                    <a:pt x="9" y="25"/>
                  </a:cubicBezTo>
                  <a:cubicBezTo>
                    <a:pt x="9" y="25"/>
                    <a:pt x="8" y="26"/>
                    <a:pt x="8" y="26"/>
                  </a:cubicBezTo>
                  <a:cubicBezTo>
                    <a:pt x="8" y="43"/>
                    <a:pt x="8" y="43"/>
                    <a:pt x="8" y="43"/>
                  </a:cubicBezTo>
                  <a:cubicBezTo>
                    <a:pt x="8" y="43"/>
                    <a:pt x="9" y="44"/>
                    <a:pt x="9" y="44"/>
                  </a:cubicBezTo>
                  <a:cubicBezTo>
                    <a:pt x="10" y="45"/>
                    <a:pt x="11" y="45"/>
                    <a:pt x="11" y="46"/>
                  </a:cubicBezTo>
                  <a:cubicBezTo>
                    <a:pt x="12" y="46"/>
                    <a:pt x="13" y="47"/>
                    <a:pt x="14" y="47"/>
                  </a:cubicBezTo>
                  <a:cubicBezTo>
                    <a:pt x="15" y="47"/>
                    <a:pt x="16" y="48"/>
                    <a:pt x="17"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75" name="Freeform 12">
              <a:extLst>
                <a:ext uri="{FF2B5EF4-FFF2-40B4-BE49-F238E27FC236}">
                  <a16:creationId xmlns:a16="http://schemas.microsoft.com/office/drawing/2014/main" id="{AF1DE1B8-EA4B-4A98-A97D-BA5EEA42B197}"/>
                </a:ext>
              </a:extLst>
            </p:cNvPr>
            <p:cNvSpPr>
              <a:spLocks noEditPoints="1"/>
            </p:cNvSpPr>
            <p:nvPr userDrawn="1"/>
          </p:nvSpPr>
          <p:spPr bwMode="auto">
            <a:xfrm>
              <a:off x="956713"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1" y="32"/>
                    <a:pt x="21" y="32"/>
                  </a:cubicBezTo>
                  <a:cubicBezTo>
                    <a:pt x="22" y="32"/>
                    <a:pt x="22"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8"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76" name="Freeform 13">
              <a:extLst>
                <a:ext uri="{FF2B5EF4-FFF2-40B4-BE49-F238E27FC236}">
                  <a16:creationId xmlns:a16="http://schemas.microsoft.com/office/drawing/2014/main" id="{F8F60B79-7AF5-4C5E-A5EF-126F117D591C}"/>
                </a:ext>
              </a:extLst>
            </p:cNvPr>
            <p:cNvSpPr>
              <a:spLocks/>
            </p:cNvSpPr>
            <p:nvPr userDrawn="1"/>
          </p:nvSpPr>
          <p:spPr bwMode="auto">
            <a:xfrm>
              <a:off x="1050873" y="6174213"/>
              <a:ext cx="55799" cy="139497"/>
            </a:xfrm>
            <a:custGeom>
              <a:avLst/>
              <a:gdLst>
                <a:gd name="T0" fmla="*/ 21 w 22"/>
                <a:gd name="T1" fmla="*/ 53 h 55"/>
                <a:gd name="T2" fmla="*/ 18 w 22"/>
                <a:gd name="T3" fmla="*/ 54 h 55"/>
                <a:gd name="T4" fmla="*/ 14 w 22"/>
                <a:gd name="T5" fmla="*/ 55 h 55"/>
                <a:gd name="T6" fmla="*/ 11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2" y="54"/>
                    <a:pt x="11" y="54"/>
                  </a:cubicBezTo>
                  <a:cubicBezTo>
                    <a:pt x="10" y="54"/>
                    <a:pt x="9" y="53"/>
                    <a:pt x="8" y="52"/>
                  </a:cubicBezTo>
                  <a:cubicBezTo>
                    <a:pt x="7" y="51"/>
                    <a:pt x="6" y="50"/>
                    <a:pt x="6" y="49"/>
                  </a:cubicBezTo>
                  <a:cubicBezTo>
                    <a:pt x="6"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2"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77" name="Freeform 14">
              <a:extLst>
                <a:ext uri="{FF2B5EF4-FFF2-40B4-BE49-F238E27FC236}">
                  <a16:creationId xmlns:a16="http://schemas.microsoft.com/office/drawing/2014/main" id="{0A0438AD-9937-4C25-AB9E-7F8C8CCA23F7}"/>
                </a:ext>
              </a:extLst>
            </p:cNvPr>
            <p:cNvSpPr>
              <a:spLocks/>
            </p:cNvSpPr>
            <p:nvPr userDrawn="1"/>
          </p:nvSpPr>
          <p:spPr bwMode="auto">
            <a:xfrm>
              <a:off x="111887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78" name="Freeform 15">
              <a:extLst>
                <a:ext uri="{FF2B5EF4-FFF2-40B4-BE49-F238E27FC236}">
                  <a16:creationId xmlns:a16="http://schemas.microsoft.com/office/drawing/2014/main" id="{6FDE2726-7032-4BE4-A420-0ECF49A32A8B}"/>
                </a:ext>
              </a:extLst>
            </p:cNvPr>
            <p:cNvSpPr>
              <a:spLocks noEditPoints="1"/>
            </p:cNvSpPr>
            <p:nvPr userDrawn="1"/>
          </p:nvSpPr>
          <p:spPr bwMode="auto">
            <a:xfrm>
              <a:off x="1190370"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29 w 33"/>
                <a:gd name="T25" fmla="*/ 35 h 40"/>
                <a:gd name="T26" fmla="*/ 27 w 33"/>
                <a:gd name="T27" fmla="*/ 37 h 40"/>
                <a:gd name="T28" fmla="*/ 24 w 33"/>
                <a:gd name="T29" fmla="*/ 38 h 40"/>
                <a:gd name="T30" fmla="*/ 20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2"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0" y="32"/>
                    <a:pt x="21" y="32"/>
                  </a:cubicBezTo>
                  <a:cubicBezTo>
                    <a:pt x="22" y="32"/>
                    <a:pt x="22" y="31"/>
                    <a:pt x="23" y="31"/>
                  </a:cubicBezTo>
                  <a:cubicBezTo>
                    <a:pt x="23" y="31"/>
                    <a:pt x="24" y="30"/>
                    <a:pt x="25" y="30"/>
                  </a:cubicBezTo>
                  <a:cubicBezTo>
                    <a:pt x="29" y="35"/>
                    <a:pt x="29" y="35"/>
                    <a:pt x="29" y="35"/>
                  </a:cubicBezTo>
                  <a:cubicBezTo>
                    <a:pt x="29" y="35"/>
                    <a:pt x="28" y="36"/>
                    <a:pt x="27" y="37"/>
                  </a:cubicBezTo>
                  <a:cubicBezTo>
                    <a:pt x="26" y="37"/>
                    <a:pt x="25" y="38"/>
                    <a:pt x="24" y="38"/>
                  </a:cubicBezTo>
                  <a:cubicBezTo>
                    <a:pt x="23" y="39"/>
                    <a:pt x="22" y="39"/>
                    <a:pt x="20"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7"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79" name="Freeform 16">
              <a:extLst>
                <a:ext uri="{FF2B5EF4-FFF2-40B4-BE49-F238E27FC236}">
                  <a16:creationId xmlns:a16="http://schemas.microsoft.com/office/drawing/2014/main" id="{50C22C21-F8DB-486D-9042-765D68AE3A7C}"/>
                </a:ext>
              </a:extLst>
            </p:cNvPr>
            <p:cNvSpPr>
              <a:spLocks/>
            </p:cNvSpPr>
            <p:nvPr userDrawn="1"/>
          </p:nvSpPr>
          <p:spPr bwMode="auto">
            <a:xfrm>
              <a:off x="1294993" y="6212575"/>
              <a:ext cx="55799" cy="99391"/>
            </a:xfrm>
            <a:custGeom>
              <a:avLst/>
              <a:gdLst>
                <a:gd name="T0" fmla="*/ 20 w 22"/>
                <a:gd name="T1" fmla="*/ 8 h 39"/>
                <a:gd name="T2" fmla="*/ 18 w 22"/>
                <a:gd name="T3" fmla="*/ 7 h 39"/>
                <a:gd name="T4" fmla="*/ 15 w 22"/>
                <a:gd name="T5" fmla="*/ 7 h 39"/>
                <a:gd name="T6" fmla="*/ 9 w 22"/>
                <a:gd name="T7" fmla="*/ 9 h 39"/>
                <a:gd name="T8" fmla="*/ 7 w 22"/>
                <a:gd name="T9" fmla="*/ 17 h 39"/>
                <a:gd name="T10" fmla="*/ 7 w 22"/>
                <a:gd name="T11" fmla="*/ 39 h 39"/>
                <a:gd name="T12" fmla="*/ 0 w 22"/>
                <a:gd name="T13" fmla="*/ 39 h 39"/>
                <a:gd name="T14" fmla="*/ 0 w 22"/>
                <a:gd name="T15" fmla="*/ 0 h 39"/>
                <a:gd name="T16" fmla="*/ 7 w 22"/>
                <a:gd name="T17" fmla="*/ 0 h 39"/>
                <a:gd name="T18" fmla="*/ 7 w 22"/>
                <a:gd name="T19" fmla="*/ 4 h 39"/>
                <a:gd name="T20" fmla="*/ 9 w 22"/>
                <a:gd name="T21" fmla="*/ 2 h 39"/>
                <a:gd name="T22" fmla="*/ 11 w 22"/>
                <a:gd name="T23" fmla="*/ 1 h 39"/>
                <a:gd name="T24" fmla="*/ 13 w 22"/>
                <a:gd name="T25" fmla="*/ 0 h 39"/>
                <a:gd name="T26" fmla="*/ 16 w 22"/>
                <a:gd name="T27" fmla="*/ 0 h 39"/>
                <a:gd name="T28" fmla="*/ 20 w 22"/>
                <a:gd name="T29" fmla="*/ 0 h 39"/>
                <a:gd name="T30" fmla="*/ 22 w 22"/>
                <a:gd name="T31" fmla="*/ 1 h 39"/>
                <a:gd name="T32" fmla="*/ 20 w 22"/>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8"/>
                  </a:moveTo>
                  <a:cubicBezTo>
                    <a:pt x="20" y="8"/>
                    <a:pt x="19" y="8"/>
                    <a:pt x="18" y="7"/>
                  </a:cubicBezTo>
                  <a:cubicBezTo>
                    <a:pt x="17" y="7"/>
                    <a:pt x="16" y="7"/>
                    <a:pt x="15" y="7"/>
                  </a:cubicBezTo>
                  <a:cubicBezTo>
                    <a:pt x="12" y="7"/>
                    <a:pt x="10" y="8"/>
                    <a:pt x="9" y="9"/>
                  </a:cubicBezTo>
                  <a:cubicBezTo>
                    <a:pt x="8" y="11"/>
                    <a:pt x="7" y="14"/>
                    <a:pt x="7" y="17"/>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9" y="2"/>
                    <a:pt x="10" y="1"/>
                    <a:pt x="11" y="1"/>
                  </a:cubicBezTo>
                  <a:cubicBezTo>
                    <a:pt x="11" y="0"/>
                    <a:pt x="12" y="0"/>
                    <a:pt x="13" y="0"/>
                  </a:cubicBezTo>
                  <a:cubicBezTo>
                    <a:pt x="14" y="0"/>
                    <a:pt x="15" y="0"/>
                    <a:pt x="16" y="0"/>
                  </a:cubicBezTo>
                  <a:cubicBezTo>
                    <a:pt x="17" y="0"/>
                    <a:pt x="19" y="0"/>
                    <a:pt x="20" y="0"/>
                  </a:cubicBezTo>
                  <a:cubicBezTo>
                    <a:pt x="21" y="0"/>
                    <a:pt x="22" y="1"/>
                    <a:pt x="22" y="1"/>
                  </a:cubicBezTo>
                  <a:lnTo>
                    <a:pt x="20"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80" name="Freeform 17">
              <a:extLst>
                <a:ext uri="{FF2B5EF4-FFF2-40B4-BE49-F238E27FC236}">
                  <a16:creationId xmlns:a16="http://schemas.microsoft.com/office/drawing/2014/main" id="{7F763F72-BB8F-482C-9FDA-40EDD6EE5FF8}"/>
                </a:ext>
              </a:extLst>
            </p:cNvPr>
            <p:cNvSpPr>
              <a:spLocks/>
            </p:cNvSpPr>
            <p:nvPr userDrawn="1"/>
          </p:nvSpPr>
          <p:spPr bwMode="auto">
            <a:xfrm>
              <a:off x="140659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81" name="Freeform 18">
              <a:extLst>
                <a:ext uri="{FF2B5EF4-FFF2-40B4-BE49-F238E27FC236}">
                  <a16:creationId xmlns:a16="http://schemas.microsoft.com/office/drawing/2014/main" id="{710F466C-6BEC-4970-9707-40D8002740B0}"/>
                </a:ext>
              </a:extLst>
            </p:cNvPr>
            <p:cNvSpPr>
              <a:spLocks/>
            </p:cNvSpPr>
            <p:nvPr userDrawn="1"/>
          </p:nvSpPr>
          <p:spPr bwMode="auto">
            <a:xfrm>
              <a:off x="1485058"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10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2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3" y="26"/>
                    <a:pt x="21" y="24"/>
                  </a:cubicBezTo>
                  <a:cubicBezTo>
                    <a:pt x="20" y="22"/>
                    <a:pt x="18" y="22"/>
                    <a:pt x="15" y="22"/>
                  </a:cubicBezTo>
                  <a:cubicBezTo>
                    <a:pt x="14" y="22"/>
                    <a:pt x="13" y="22"/>
                    <a:pt x="12" y="22"/>
                  </a:cubicBezTo>
                  <a:cubicBezTo>
                    <a:pt x="11" y="22"/>
                    <a:pt x="10" y="23"/>
                    <a:pt x="10" y="24"/>
                  </a:cubicBezTo>
                  <a:cubicBezTo>
                    <a:pt x="9" y="25"/>
                    <a:pt x="8" y="26"/>
                    <a:pt x="8" y="27"/>
                  </a:cubicBezTo>
                  <a:cubicBezTo>
                    <a:pt x="8"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9" y="17"/>
                  </a:cubicBezTo>
                  <a:cubicBezTo>
                    <a:pt x="10" y="17"/>
                    <a:pt x="11" y="16"/>
                    <a:pt x="12" y="16"/>
                  </a:cubicBezTo>
                  <a:cubicBezTo>
                    <a:pt x="12" y="15"/>
                    <a:pt x="13" y="15"/>
                    <a:pt x="14" y="15"/>
                  </a:cubicBezTo>
                  <a:cubicBezTo>
                    <a:pt x="15" y="15"/>
                    <a:pt x="16" y="15"/>
                    <a:pt x="17" y="15"/>
                  </a:cubicBezTo>
                  <a:cubicBezTo>
                    <a:pt x="19" y="15"/>
                    <a:pt x="21" y="15"/>
                    <a:pt x="23" y="16"/>
                  </a:cubicBezTo>
                  <a:cubicBezTo>
                    <a:pt x="25" y="16"/>
                    <a:pt x="26" y="17"/>
                    <a:pt x="27" y="19"/>
                  </a:cubicBezTo>
                  <a:cubicBezTo>
                    <a:pt x="29" y="20"/>
                    <a:pt x="29" y="22"/>
                    <a:pt x="30" y="24"/>
                  </a:cubicBezTo>
                  <a:cubicBezTo>
                    <a:pt x="31"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82" name="Freeform 19">
              <a:extLst>
                <a:ext uri="{FF2B5EF4-FFF2-40B4-BE49-F238E27FC236}">
                  <a16:creationId xmlns:a16="http://schemas.microsoft.com/office/drawing/2014/main" id="{3332407D-F423-41B2-985F-8A4482C61D9E}"/>
                </a:ext>
              </a:extLst>
            </p:cNvPr>
            <p:cNvSpPr>
              <a:spLocks noEditPoints="1"/>
            </p:cNvSpPr>
            <p:nvPr userDrawn="1"/>
          </p:nvSpPr>
          <p:spPr bwMode="auto">
            <a:xfrm>
              <a:off x="158270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8" y="40"/>
                    <a:pt x="17" y="40"/>
                  </a:cubicBezTo>
                  <a:cubicBezTo>
                    <a:pt x="15" y="40"/>
                    <a:pt x="14" y="39"/>
                    <a:pt x="12" y="39"/>
                  </a:cubicBezTo>
                  <a:cubicBezTo>
                    <a:pt x="11" y="38"/>
                    <a:pt x="10" y="38"/>
                    <a:pt x="8" y="37"/>
                  </a:cubicBezTo>
                  <a:cubicBezTo>
                    <a:pt x="7" y="36"/>
                    <a:pt x="6" y="35"/>
                    <a:pt x="5" y="34"/>
                  </a:cubicBezTo>
                  <a:cubicBezTo>
                    <a:pt x="4"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83" name="Freeform 20">
              <a:extLst>
                <a:ext uri="{FF2B5EF4-FFF2-40B4-BE49-F238E27FC236}">
                  <a16:creationId xmlns:a16="http://schemas.microsoft.com/office/drawing/2014/main" id="{44E3286F-1188-47B1-8B46-3498795DF2DC}"/>
                </a:ext>
              </a:extLst>
            </p:cNvPr>
            <p:cNvSpPr>
              <a:spLocks noEditPoints="1"/>
            </p:cNvSpPr>
            <p:nvPr userDrawn="1"/>
          </p:nvSpPr>
          <p:spPr bwMode="auto">
            <a:xfrm>
              <a:off x="1730922" y="6212575"/>
              <a:ext cx="80211" cy="134265"/>
            </a:xfrm>
            <a:custGeom>
              <a:avLst/>
              <a:gdLst>
                <a:gd name="T0" fmla="*/ 25 w 32"/>
                <a:gd name="T1" fmla="*/ 53 h 53"/>
                <a:gd name="T2" fmla="*/ 25 w 32"/>
                <a:gd name="T3" fmla="*/ 35 h 53"/>
                <a:gd name="T4" fmla="*/ 20 w 32"/>
                <a:gd name="T5" fmla="*/ 38 h 53"/>
                <a:gd name="T6" fmla="*/ 15 w 32"/>
                <a:gd name="T7" fmla="*/ 40 h 53"/>
                <a:gd name="T8" fmla="*/ 9 w 32"/>
                <a:gd name="T9" fmla="*/ 38 h 53"/>
                <a:gd name="T10" fmla="*/ 4 w 32"/>
                <a:gd name="T11" fmla="*/ 35 h 53"/>
                <a:gd name="T12" fmla="*/ 1 w 32"/>
                <a:gd name="T13" fmla="*/ 28 h 53"/>
                <a:gd name="T14" fmla="*/ 0 w 32"/>
                <a:gd name="T15" fmla="*/ 19 h 53"/>
                <a:gd name="T16" fmla="*/ 1 w 32"/>
                <a:gd name="T17" fmla="*/ 10 h 53"/>
                <a:gd name="T18" fmla="*/ 4 w 32"/>
                <a:gd name="T19" fmla="*/ 4 h 53"/>
                <a:gd name="T20" fmla="*/ 9 w 32"/>
                <a:gd name="T21" fmla="*/ 1 h 53"/>
                <a:gd name="T22" fmla="*/ 15 w 32"/>
                <a:gd name="T23" fmla="*/ 0 h 53"/>
                <a:gd name="T24" fmla="*/ 18 w 32"/>
                <a:gd name="T25" fmla="*/ 0 h 53"/>
                <a:gd name="T26" fmla="*/ 20 w 32"/>
                <a:gd name="T27" fmla="*/ 1 h 53"/>
                <a:gd name="T28" fmla="*/ 23 w 32"/>
                <a:gd name="T29" fmla="*/ 2 h 53"/>
                <a:gd name="T30" fmla="*/ 25 w 32"/>
                <a:gd name="T31" fmla="*/ 4 h 53"/>
                <a:gd name="T32" fmla="*/ 25 w 32"/>
                <a:gd name="T33" fmla="*/ 0 h 53"/>
                <a:gd name="T34" fmla="*/ 32 w 32"/>
                <a:gd name="T35" fmla="*/ 0 h 53"/>
                <a:gd name="T36" fmla="*/ 32 w 32"/>
                <a:gd name="T37" fmla="*/ 49 h 53"/>
                <a:gd name="T38" fmla="*/ 25 w 32"/>
                <a:gd name="T39" fmla="*/ 53 h 53"/>
                <a:gd name="T40" fmla="*/ 25 w 32"/>
                <a:gd name="T41" fmla="*/ 12 h 53"/>
                <a:gd name="T42" fmla="*/ 23 w 32"/>
                <a:gd name="T43" fmla="*/ 10 h 53"/>
                <a:gd name="T44" fmla="*/ 21 w 32"/>
                <a:gd name="T45" fmla="*/ 8 h 53"/>
                <a:gd name="T46" fmla="*/ 18 w 32"/>
                <a:gd name="T47" fmla="*/ 7 h 53"/>
                <a:gd name="T48" fmla="*/ 16 w 32"/>
                <a:gd name="T49" fmla="*/ 7 h 53"/>
                <a:gd name="T50" fmla="*/ 9 w 32"/>
                <a:gd name="T51" fmla="*/ 10 h 53"/>
                <a:gd name="T52" fmla="*/ 7 w 32"/>
                <a:gd name="T53" fmla="*/ 19 h 53"/>
                <a:gd name="T54" fmla="*/ 10 w 32"/>
                <a:gd name="T55" fmla="*/ 29 h 53"/>
                <a:gd name="T56" fmla="*/ 16 w 32"/>
                <a:gd name="T57" fmla="*/ 33 h 53"/>
                <a:gd name="T58" fmla="*/ 21 w 32"/>
                <a:gd name="T59" fmla="*/ 31 h 53"/>
                <a:gd name="T60" fmla="*/ 25 w 32"/>
                <a:gd name="T61" fmla="*/ 28 h 53"/>
                <a:gd name="T62" fmla="*/ 25 w 32"/>
                <a:gd name="T63" fmla="*/ 1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 h="53">
                  <a:moveTo>
                    <a:pt x="25" y="53"/>
                  </a:moveTo>
                  <a:cubicBezTo>
                    <a:pt x="25" y="35"/>
                    <a:pt x="25" y="35"/>
                    <a:pt x="25" y="35"/>
                  </a:cubicBezTo>
                  <a:cubicBezTo>
                    <a:pt x="23" y="36"/>
                    <a:pt x="22" y="37"/>
                    <a:pt x="20" y="38"/>
                  </a:cubicBezTo>
                  <a:cubicBezTo>
                    <a:pt x="18" y="39"/>
                    <a:pt x="17" y="40"/>
                    <a:pt x="15" y="40"/>
                  </a:cubicBezTo>
                  <a:cubicBezTo>
                    <a:pt x="13" y="40"/>
                    <a:pt x="11" y="39"/>
                    <a:pt x="9" y="38"/>
                  </a:cubicBezTo>
                  <a:cubicBezTo>
                    <a:pt x="7" y="38"/>
                    <a:pt x="5" y="36"/>
                    <a:pt x="4" y="35"/>
                  </a:cubicBezTo>
                  <a:cubicBezTo>
                    <a:pt x="3" y="33"/>
                    <a:pt x="2" y="31"/>
                    <a:pt x="1" y="28"/>
                  </a:cubicBezTo>
                  <a:cubicBezTo>
                    <a:pt x="0" y="26"/>
                    <a:pt x="0" y="23"/>
                    <a:pt x="0" y="19"/>
                  </a:cubicBezTo>
                  <a:cubicBezTo>
                    <a:pt x="0" y="16"/>
                    <a:pt x="0" y="13"/>
                    <a:pt x="1" y="10"/>
                  </a:cubicBezTo>
                  <a:cubicBezTo>
                    <a:pt x="2" y="8"/>
                    <a:pt x="3" y="6"/>
                    <a:pt x="4" y="4"/>
                  </a:cubicBezTo>
                  <a:cubicBezTo>
                    <a:pt x="6" y="3"/>
                    <a:pt x="7" y="2"/>
                    <a:pt x="9" y="1"/>
                  </a:cubicBezTo>
                  <a:cubicBezTo>
                    <a:pt x="11" y="0"/>
                    <a:pt x="13" y="0"/>
                    <a:pt x="15" y="0"/>
                  </a:cubicBezTo>
                  <a:cubicBezTo>
                    <a:pt x="16" y="0"/>
                    <a:pt x="17" y="0"/>
                    <a:pt x="18" y="0"/>
                  </a:cubicBezTo>
                  <a:cubicBezTo>
                    <a:pt x="19" y="0"/>
                    <a:pt x="20" y="0"/>
                    <a:pt x="20" y="1"/>
                  </a:cubicBezTo>
                  <a:cubicBezTo>
                    <a:pt x="21" y="1"/>
                    <a:pt x="22" y="2"/>
                    <a:pt x="23" y="2"/>
                  </a:cubicBezTo>
                  <a:cubicBezTo>
                    <a:pt x="23" y="3"/>
                    <a:pt x="24" y="3"/>
                    <a:pt x="25" y="4"/>
                  </a:cubicBezTo>
                  <a:cubicBezTo>
                    <a:pt x="25" y="0"/>
                    <a:pt x="25" y="0"/>
                    <a:pt x="25" y="0"/>
                  </a:cubicBezTo>
                  <a:cubicBezTo>
                    <a:pt x="32" y="0"/>
                    <a:pt x="32" y="0"/>
                    <a:pt x="32" y="0"/>
                  </a:cubicBezTo>
                  <a:cubicBezTo>
                    <a:pt x="32" y="49"/>
                    <a:pt x="32" y="49"/>
                    <a:pt x="32" y="49"/>
                  </a:cubicBezTo>
                  <a:lnTo>
                    <a:pt x="25" y="53"/>
                  </a:lnTo>
                  <a:close/>
                  <a:moveTo>
                    <a:pt x="25" y="12"/>
                  </a:moveTo>
                  <a:cubicBezTo>
                    <a:pt x="24" y="11"/>
                    <a:pt x="24" y="10"/>
                    <a:pt x="23" y="10"/>
                  </a:cubicBezTo>
                  <a:cubicBezTo>
                    <a:pt x="23" y="9"/>
                    <a:pt x="22" y="9"/>
                    <a:pt x="21" y="8"/>
                  </a:cubicBezTo>
                  <a:cubicBezTo>
                    <a:pt x="20" y="8"/>
                    <a:pt x="19" y="7"/>
                    <a:pt x="18" y="7"/>
                  </a:cubicBezTo>
                  <a:cubicBezTo>
                    <a:pt x="18" y="7"/>
                    <a:pt x="17" y="7"/>
                    <a:pt x="16" y="7"/>
                  </a:cubicBezTo>
                  <a:cubicBezTo>
                    <a:pt x="13" y="7"/>
                    <a:pt x="11" y="8"/>
                    <a:pt x="9" y="10"/>
                  </a:cubicBezTo>
                  <a:cubicBezTo>
                    <a:pt x="8" y="12"/>
                    <a:pt x="7" y="15"/>
                    <a:pt x="7" y="19"/>
                  </a:cubicBezTo>
                  <a:cubicBezTo>
                    <a:pt x="7" y="23"/>
                    <a:pt x="8" y="27"/>
                    <a:pt x="10" y="29"/>
                  </a:cubicBezTo>
                  <a:cubicBezTo>
                    <a:pt x="11" y="31"/>
                    <a:pt x="13" y="33"/>
                    <a:pt x="16" y="33"/>
                  </a:cubicBezTo>
                  <a:cubicBezTo>
                    <a:pt x="18" y="33"/>
                    <a:pt x="19" y="32"/>
                    <a:pt x="21" y="31"/>
                  </a:cubicBezTo>
                  <a:cubicBezTo>
                    <a:pt x="22" y="30"/>
                    <a:pt x="24" y="29"/>
                    <a:pt x="25" y="28"/>
                  </a:cubicBezTo>
                  <a:lnTo>
                    <a:pt x="25"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84" name="Freeform 21">
              <a:extLst>
                <a:ext uri="{FF2B5EF4-FFF2-40B4-BE49-F238E27FC236}">
                  <a16:creationId xmlns:a16="http://schemas.microsoft.com/office/drawing/2014/main" id="{E7BD9E0B-920A-4409-95E7-40A47107B346}"/>
                </a:ext>
              </a:extLst>
            </p:cNvPr>
            <p:cNvSpPr>
              <a:spLocks/>
            </p:cNvSpPr>
            <p:nvPr userDrawn="1"/>
          </p:nvSpPr>
          <p:spPr bwMode="auto">
            <a:xfrm>
              <a:off x="1835545" y="6212575"/>
              <a:ext cx="78468" cy="101135"/>
            </a:xfrm>
            <a:custGeom>
              <a:avLst/>
              <a:gdLst>
                <a:gd name="T0" fmla="*/ 24 w 31"/>
                <a:gd name="T1" fmla="*/ 39 h 40"/>
                <a:gd name="T2" fmla="*/ 24 w 31"/>
                <a:gd name="T3" fmla="*/ 35 h 40"/>
                <a:gd name="T4" fmla="*/ 20 w 31"/>
                <a:gd name="T5" fmla="*/ 38 h 40"/>
                <a:gd name="T6" fmla="*/ 14 w 31"/>
                <a:gd name="T7" fmla="*/ 40 h 40"/>
                <a:gd name="T8" fmla="*/ 4 w 31"/>
                <a:gd name="T9" fmla="*/ 35 h 40"/>
                <a:gd name="T10" fmla="*/ 0 w 31"/>
                <a:gd name="T11" fmla="*/ 22 h 40"/>
                <a:gd name="T12" fmla="*/ 0 w 31"/>
                <a:gd name="T13" fmla="*/ 0 h 40"/>
                <a:gd name="T14" fmla="*/ 8 w 31"/>
                <a:gd name="T15" fmla="*/ 0 h 40"/>
                <a:gd name="T16" fmla="*/ 8 w 31"/>
                <a:gd name="T17" fmla="*/ 22 h 40"/>
                <a:gd name="T18" fmla="*/ 10 w 31"/>
                <a:gd name="T19" fmla="*/ 30 h 40"/>
                <a:gd name="T20" fmla="*/ 16 w 31"/>
                <a:gd name="T21" fmla="*/ 33 h 40"/>
                <a:gd name="T22" fmla="*/ 22 w 31"/>
                <a:gd name="T23" fmla="*/ 30 h 40"/>
                <a:gd name="T24" fmla="*/ 24 w 31"/>
                <a:gd name="T25" fmla="*/ 23 h 40"/>
                <a:gd name="T26" fmla="*/ 24 w 31"/>
                <a:gd name="T27" fmla="*/ 0 h 40"/>
                <a:gd name="T28" fmla="*/ 31 w 31"/>
                <a:gd name="T29" fmla="*/ 0 h 40"/>
                <a:gd name="T30" fmla="*/ 31 w 31"/>
                <a:gd name="T31" fmla="*/ 39 h 40"/>
                <a:gd name="T32" fmla="*/ 24 w 31"/>
                <a:gd name="T33"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40">
                  <a:moveTo>
                    <a:pt x="24" y="39"/>
                  </a:moveTo>
                  <a:cubicBezTo>
                    <a:pt x="24" y="35"/>
                    <a:pt x="24" y="35"/>
                    <a:pt x="24" y="35"/>
                  </a:cubicBezTo>
                  <a:cubicBezTo>
                    <a:pt x="23" y="36"/>
                    <a:pt x="22" y="38"/>
                    <a:pt x="20" y="38"/>
                  </a:cubicBezTo>
                  <a:cubicBezTo>
                    <a:pt x="18" y="39"/>
                    <a:pt x="16" y="40"/>
                    <a:pt x="14" y="40"/>
                  </a:cubicBezTo>
                  <a:cubicBezTo>
                    <a:pt x="10" y="40"/>
                    <a:pt x="6" y="38"/>
                    <a:pt x="4" y="35"/>
                  </a:cubicBezTo>
                  <a:cubicBezTo>
                    <a:pt x="2" y="32"/>
                    <a:pt x="0" y="28"/>
                    <a:pt x="0" y="22"/>
                  </a:cubicBezTo>
                  <a:cubicBezTo>
                    <a:pt x="0" y="0"/>
                    <a:pt x="0" y="0"/>
                    <a:pt x="0" y="0"/>
                  </a:cubicBezTo>
                  <a:cubicBezTo>
                    <a:pt x="8" y="0"/>
                    <a:pt x="8" y="0"/>
                    <a:pt x="8" y="0"/>
                  </a:cubicBezTo>
                  <a:cubicBezTo>
                    <a:pt x="8" y="22"/>
                    <a:pt x="8" y="22"/>
                    <a:pt x="8" y="22"/>
                  </a:cubicBezTo>
                  <a:cubicBezTo>
                    <a:pt x="8" y="26"/>
                    <a:pt x="9" y="28"/>
                    <a:pt x="10" y="30"/>
                  </a:cubicBezTo>
                  <a:cubicBezTo>
                    <a:pt x="11" y="32"/>
                    <a:pt x="13" y="33"/>
                    <a:pt x="16" y="33"/>
                  </a:cubicBezTo>
                  <a:cubicBezTo>
                    <a:pt x="18" y="33"/>
                    <a:pt x="20" y="32"/>
                    <a:pt x="22" y="30"/>
                  </a:cubicBezTo>
                  <a:cubicBezTo>
                    <a:pt x="23" y="28"/>
                    <a:pt x="24" y="26"/>
                    <a:pt x="24" y="23"/>
                  </a:cubicBezTo>
                  <a:cubicBezTo>
                    <a:pt x="24" y="0"/>
                    <a:pt x="24" y="0"/>
                    <a:pt x="24" y="0"/>
                  </a:cubicBezTo>
                  <a:cubicBezTo>
                    <a:pt x="31" y="0"/>
                    <a:pt x="31" y="0"/>
                    <a:pt x="31" y="0"/>
                  </a:cubicBezTo>
                  <a:cubicBezTo>
                    <a:pt x="31" y="39"/>
                    <a:pt x="31" y="39"/>
                    <a:pt x="31" y="39"/>
                  </a:cubicBezTo>
                  <a:lnTo>
                    <a:pt x="24"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85" name="Freeform 22">
              <a:extLst>
                <a:ext uri="{FF2B5EF4-FFF2-40B4-BE49-F238E27FC236}">
                  <a16:creationId xmlns:a16="http://schemas.microsoft.com/office/drawing/2014/main" id="{9D2625B8-0A5B-46EF-8302-77353AB0D3A9}"/>
                </a:ext>
              </a:extLst>
            </p:cNvPr>
            <p:cNvSpPr>
              <a:spLocks noEditPoints="1"/>
            </p:cNvSpPr>
            <p:nvPr userDrawn="1"/>
          </p:nvSpPr>
          <p:spPr bwMode="auto">
            <a:xfrm>
              <a:off x="193493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6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6"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4"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1"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6" y="16"/>
                  </a:moveTo>
                  <a:cubicBezTo>
                    <a:pt x="25" y="15"/>
                    <a:pt x="25" y="13"/>
                    <a:pt x="25" y="12"/>
                  </a:cubicBezTo>
                  <a:cubicBezTo>
                    <a:pt x="24" y="11"/>
                    <a:pt x="24" y="10"/>
                    <a:pt x="23" y="9"/>
                  </a:cubicBezTo>
                  <a:cubicBezTo>
                    <a:pt x="22" y="8"/>
                    <a:pt x="22"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86" name="Freeform 23">
              <a:extLst>
                <a:ext uri="{FF2B5EF4-FFF2-40B4-BE49-F238E27FC236}">
                  <a16:creationId xmlns:a16="http://schemas.microsoft.com/office/drawing/2014/main" id="{DE6C9E0E-C49B-4FBE-97F3-BB6DFAC57421}"/>
                </a:ext>
              </a:extLst>
            </p:cNvPr>
            <p:cNvSpPr>
              <a:spLocks/>
            </p:cNvSpPr>
            <p:nvPr userDrawn="1"/>
          </p:nvSpPr>
          <p:spPr bwMode="auto">
            <a:xfrm>
              <a:off x="2030841"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1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4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7 w 29"/>
                <a:gd name="T55" fmla="*/ 24 h 40"/>
                <a:gd name="T56" fmla="*/ 13 w 29"/>
                <a:gd name="T57" fmla="*/ 22 h 40"/>
                <a:gd name="T58" fmla="*/ 8 w 29"/>
                <a:gd name="T59" fmla="*/ 20 h 40"/>
                <a:gd name="T60" fmla="*/ 4 w 29"/>
                <a:gd name="T61" fmla="*/ 17 h 40"/>
                <a:gd name="T62" fmla="*/ 2 w 29"/>
                <a:gd name="T63" fmla="*/ 14 h 40"/>
                <a:gd name="T64" fmla="*/ 2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3" y="6"/>
                    <a:pt x="11" y="7"/>
                    <a:pt x="10" y="7"/>
                  </a:cubicBezTo>
                  <a:cubicBezTo>
                    <a:pt x="10" y="8"/>
                    <a:pt x="9" y="9"/>
                    <a:pt x="9" y="10"/>
                  </a:cubicBezTo>
                  <a:cubicBezTo>
                    <a:pt x="9" y="10"/>
                    <a:pt x="9" y="11"/>
                    <a:pt x="9" y="11"/>
                  </a:cubicBezTo>
                  <a:cubicBezTo>
                    <a:pt x="10" y="12"/>
                    <a:pt x="10" y="12"/>
                    <a:pt x="11"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4" y="29"/>
                    <a:pt x="4" y="29"/>
                    <a:pt x="4"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2" y="27"/>
                    <a:pt x="21" y="27"/>
                  </a:cubicBezTo>
                  <a:cubicBezTo>
                    <a:pt x="21" y="26"/>
                    <a:pt x="20" y="25"/>
                    <a:pt x="19" y="25"/>
                  </a:cubicBezTo>
                  <a:cubicBezTo>
                    <a:pt x="19" y="25"/>
                    <a:pt x="18" y="24"/>
                    <a:pt x="17" y="24"/>
                  </a:cubicBezTo>
                  <a:cubicBezTo>
                    <a:pt x="15" y="23"/>
                    <a:pt x="14" y="23"/>
                    <a:pt x="13" y="22"/>
                  </a:cubicBezTo>
                  <a:cubicBezTo>
                    <a:pt x="11" y="21"/>
                    <a:pt x="9" y="20"/>
                    <a:pt x="8" y="20"/>
                  </a:cubicBezTo>
                  <a:cubicBezTo>
                    <a:pt x="6" y="19"/>
                    <a:pt x="5" y="18"/>
                    <a:pt x="4" y="17"/>
                  </a:cubicBezTo>
                  <a:cubicBezTo>
                    <a:pt x="3" y="16"/>
                    <a:pt x="3" y="15"/>
                    <a:pt x="2" y="14"/>
                  </a:cubicBezTo>
                  <a:cubicBezTo>
                    <a:pt x="2" y="13"/>
                    <a:pt x="2" y="12"/>
                    <a:pt x="2" y="10"/>
                  </a:cubicBezTo>
                  <a:cubicBezTo>
                    <a:pt x="2"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87" name="Freeform 24">
              <a:extLst>
                <a:ext uri="{FF2B5EF4-FFF2-40B4-BE49-F238E27FC236}">
                  <a16:creationId xmlns:a16="http://schemas.microsoft.com/office/drawing/2014/main" id="{580801ED-9260-41DB-A0B7-5AF24B32272B}"/>
                </a:ext>
              </a:extLst>
            </p:cNvPr>
            <p:cNvSpPr>
              <a:spLocks/>
            </p:cNvSpPr>
            <p:nvPr userDrawn="1"/>
          </p:nvSpPr>
          <p:spPr bwMode="auto">
            <a:xfrm>
              <a:off x="211802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88" name="Freeform 25">
              <a:extLst>
                <a:ext uri="{FF2B5EF4-FFF2-40B4-BE49-F238E27FC236}">
                  <a16:creationId xmlns:a16="http://schemas.microsoft.com/office/drawing/2014/main" id="{3A9842FB-6E95-4D11-B5B9-58C4CB82C2FE}"/>
                </a:ext>
              </a:extLst>
            </p:cNvPr>
            <p:cNvSpPr>
              <a:spLocks noEditPoints="1"/>
            </p:cNvSpPr>
            <p:nvPr userDrawn="1"/>
          </p:nvSpPr>
          <p:spPr bwMode="auto">
            <a:xfrm>
              <a:off x="2194750" y="6175958"/>
              <a:ext cx="24412" cy="136010"/>
            </a:xfrm>
            <a:custGeom>
              <a:avLst/>
              <a:gdLst>
                <a:gd name="T0" fmla="*/ 10 w 10"/>
                <a:gd name="T1" fmla="*/ 5 h 53"/>
                <a:gd name="T2" fmla="*/ 9 w 10"/>
                <a:gd name="T3" fmla="*/ 6 h 53"/>
                <a:gd name="T4" fmla="*/ 8 w 10"/>
                <a:gd name="T5" fmla="*/ 8 h 53"/>
                <a:gd name="T6" fmla="*/ 7 w 10"/>
                <a:gd name="T7" fmla="*/ 9 h 53"/>
                <a:gd name="T8" fmla="*/ 5 w 10"/>
                <a:gd name="T9" fmla="*/ 9 h 53"/>
                <a:gd name="T10" fmla="*/ 3 w 10"/>
                <a:gd name="T11" fmla="*/ 9 h 53"/>
                <a:gd name="T12" fmla="*/ 1 w 10"/>
                <a:gd name="T13" fmla="*/ 8 h 53"/>
                <a:gd name="T14" fmla="*/ 0 w 10"/>
                <a:gd name="T15" fmla="*/ 6 h 53"/>
                <a:gd name="T16" fmla="*/ 0 w 10"/>
                <a:gd name="T17" fmla="*/ 5 h 53"/>
                <a:gd name="T18" fmla="*/ 0 w 10"/>
                <a:gd name="T19" fmla="*/ 3 h 53"/>
                <a:gd name="T20" fmla="*/ 1 w 10"/>
                <a:gd name="T21" fmla="*/ 1 h 53"/>
                <a:gd name="T22" fmla="*/ 3 w 10"/>
                <a:gd name="T23" fmla="*/ 0 h 53"/>
                <a:gd name="T24" fmla="*/ 5 w 10"/>
                <a:gd name="T25" fmla="*/ 0 h 53"/>
                <a:gd name="T26" fmla="*/ 7 w 10"/>
                <a:gd name="T27" fmla="*/ 0 h 53"/>
                <a:gd name="T28" fmla="*/ 8 w 10"/>
                <a:gd name="T29" fmla="*/ 1 h 53"/>
                <a:gd name="T30" fmla="*/ 9 w 10"/>
                <a:gd name="T31" fmla="*/ 3 h 53"/>
                <a:gd name="T32" fmla="*/ 10 w 10"/>
                <a:gd name="T33" fmla="*/ 5 h 53"/>
                <a:gd name="T34" fmla="*/ 1 w 10"/>
                <a:gd name="T35" fmla="*/ 53 h 53"/>
                <a:gd name="T36" fmla="*/ 1 w 10"/>
                <a:gd name="T37" fmla="*/ 14 h 53"/>
                <a:gd name="T38" fmla="*/ 9 w 10"/>
                <a:gd name="T39" fmla="*/ 14 h 53"/>
                <a:gd name="T40" fmla="*/ 9 w 10"/>
                <a:gd name="T41" fmla="*/ 53 h 53"/>
                <a:gd name="T42" fmla="*/ 1 w 10"/>
                <a:gd name="T4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53">
                  <a:moveTo>
                    <a:pt x="10" y="5"/>
                  </a:moveTo>
                  <a:cubicBezTo>
                    <a:pt x="10" y="5"/>
                    <a:pt x="10" y="6"/>
                    <a:pt x="9" y="6"/>
                  </a:cubicBezTo>
                  <a:cubicBezTo>
                    <a:pt x="9" y="7"/>
                    <a:pt x="9" y="8"/>
                    <a:pt x="8" y="8"/>
                  </a:cubicBezTo>
                  <a:cubicBezTo>
                    <a:pt x="8" y="8"/>
                    <a:pt x="7" y="9"/>
                    <a:pt x="7" y="9"/>
                  </a:cubicBezTo>
                  <a:cubicBezTo>
                    <a:pt x="6" y="9"/>
                    <a:pt x="6" y="9"/>
                    <a:pt x="5" y="9"/>
                  </a:cubicBezTo>
                  <a:cubicBezTo>
                    <a:pt x="4" y="9"/>
                    <a:pt x="4" y="9"/>
                    <a:pt x="3" y="9"/>
                  </a:cubicBezTo>
                  <a:cubicBezTo>
                    <a:pt x="2" y="9"/>
                    <a:pt x="2" y="8"/>
                    <a:pt x="1" y="8"/>
                  </a:cubicBezTo>
                  <a:cubicBezTo>
                    <a:pt x="1" y="8"/>
                    <a:pt x="1" y="7"/>
                    <a:pt x="0" y="6"/>
                  </a:cubicBezTo>
                  <a:cubicBezTo>
                    <a:pt x="0" y="6"/>
                    <a:pt x="0" y="5"/>
                    <a:pt x="0" y="5"/>
                  </a:cubicBezTo>
                  <a:cubicBezTo>
                    <a:pt x="0" y="4"/>
                    <a:pt x="0" y="3"/>
                    <a:pt x="0" y="3"/>
                  </a:cubicBezTo>
                  <a:cubicBezTo>
                    <a:pt x="1" y="2"/>
                    <a:pt x="1" y="2"/>
                    <a:pt x="1" y="1"/>
                  </a:cubicBezTo>
                  <a:cubicBezTo>
                    <a:pt x="2" y="1"/>
                    <a:pt x="2" y="0"/>
                    <a:pt x="3" y="0"/>
                  </a:cubicBezTo>
                  <a:cubicBezTo>
                    <a:pt x="4" y="0"/>
                    <a:pt x="4" y="0"/>
                    <a:pt x="5" y="0"/>
                  </a:cubicBezTo>
                  <a:cubicBezTo>
                    <a:pt x="6" y="0"/>
                    <a:pt x="6" y="0"/>
                    <a:pt x="7" y="0"/>
                  </a:cubicBezTo>
                  <a:cubicBezTo>
                    <a:pt x="7" y="0"/>
                    <a:pt x="8" y="1"/>
                    <a:pt x="8" y="1"/>
                  </a:cubicBezTo>
                  <a:cubicBezTo>
                    <a:pt x="9" y="2"/>
                    <a:pt x="9" y="2"/>
                    <a:pt x="9" y="3"/>
                  </a:cubicBezTo>
                  <a:cubicBezTo>
                    <a:pt x="10" y="3"/>
                    <a:pt x="10" y="4"/>
                    <a:pt x="10" y="5"/>
                  </a:cubicBezTo>
                  <a:close/>
                  <a:moveTo>
                    <a:pt x="1" y="53"/>
                  </a:moveTo>
                  <a:cubicBezTo>
                    <a:pt x="1" y="14"/>
                    <a:pt x="1" y="14"/>
                    <a:pt x="1" y="14"/>
                  </a:cubicBezTo>
                  <a:cubicBezTo>
                    <a:pt x="9" y="14"/>
                    <a:pt x="9" y="14"/>
                    <a:pt x="9" y="14"/>
                  </a:cubicBezTo>
                  <a:cubicBezTo>
                    <a:pt x="9" y="53"/>
                    <a:pt x="9" y="53"/>
                    <a:pt x="9" y="53"/>
                  </a:cubicBezTo>
                  <a:lnTo>
                    <a:pt x="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89" name="Freeform 26">
              <a:extLst>
                <a:ext uri="{FF2B5EF4-FFF2-40B4-BE49-F238E27FC236}">
                  <a16:creationId xmlns:a16="http://schemas.microsoft.com/office/drawing/2014/main" id="{076538BB-C266-42BE-916B-458AF9EFB224}"/>
                </a:ext>
              </a:extLst>
            </p:cNvPr>
            <p:cNvSpPr>
              <a:spLocks noEditPoints="1"/>
            </p:cNvSpPr>
            <p:nvPr userDrawn="1"/>
          </p:nvSpPr>
          <p:spPr bwMode="auto">
            <a:xfrm>
              <a:off x="2236599" y="6212575"/>
              <a:ext cx="87186" cy="101135"/>
            </a:xfrm>
            <a:custGeom>
              <a:avLst/>
              <a:gdLst>
                <a:gd name="T0" fmla="*/ 34 w 34"/>
                <a:gd name="T1" fmla="*/ 19 h 40"/>
                <a:gd name="T2" fmla="*/ 33 w 34"/>
                <a:gd name="T3" fmla="*/ 28 h 40"/>
                <a:gd name="T4" fmla="*/ 29 w 34"/>
                <a:gd name="T5" fmla="*/ 34 h 40"/>
                <a:gd name="T6" fmla="*/ 24 w 34"/>
                <a:gd name="T7" fmla="*/ 38 h 40"/>
                <a:gd name="T8" fmla="*/ 17 w 34"/>
                <a:gd name="T9" fmla="*/ 40 h 40"/>
                <a:gd name="T10" fmla="*/ 10 w 34"/>
                <a:gd name="T11" fmla="*/ 38 h 40"/>
                <a:gd name="T12" fmla="*/ 5 w 34"/>
                <a:gd name="T13" fmla="*/ 34 h 40"/>
                <a:gd name="T14" fmla="*/ 1 w 34"/>
                <a:gd name="T15" fmla="*/ 28 h 40"/>
                <a:gd name="T16" fmla="*/ 0 w 34"/>
                <a:gd name="T17" fmla="*/ 20 h 40"/>
                <a:gd name="T18" fmla="*/ 1 w 34"/>
                <a:gd name="T19" fmla="*/ 11 h 40"/>
                <a:gd name="T20" fmla="*/ 5 w 34"/>
                <a:gd name="T21" fmla="*/ 5 h 40"/>
                <a:gd name="T22" fmla="*/ 10 w 34"/>
                <a:gd name="T23" fmla="*/ 1 h 40"/>
                <a:gd name="T24" fmla="*/ 17 w 34"/>
                <a:gd name="T25" fmla="*/ 0 h 40"/>
                <a:gd name="T26" fmla="*/ 24 w 34"/>
                <a:gd name="T27" fmla="*/ 1 h 40"/>
                <a:gd name="T28" fmla="*/ 29 w 34"/>
                <a:gd name="T29" fmla="*/ 5 h 40"/>
                <a:gd name="T30" fmla="*/ 33 w 34"/>
                <a:gd name="T31" fmla="*/ 11 h 40"/>
                <a:gd name="T32" fmla="*/ 34 w 34"/>
                <a:gd name="T33" fmla="*/ 19 h 40"/>
                <a:gd name="T34" fmla="*/ 26 w 34"/>
                <a:gd name="T35" fmla="*/ 20 h 40"/>
                <a:gd name="T36" fmla="*/ 26 w 34"/>
                <a:gd name="T37" fmla="*/ 14 h 40"/>
                <a:gd name="T38" fmla="*/ 24 w 34"/>
                <a:gd name="T39" fmla="*/ 10 h 40"/>
                <a:gd name="T40" fmla="*/ 21 w 34"/>
                <a:gd name="T41" fmla="*/ 8 h 40"/>
                <a:gd name="T42" fmla="*/ 17 w 34"/>
                <a:gd name="T43" fmla="*/ 7 h 40"/>
                <a:gd name="T44" fmla="*/ 13 w 34"/>
                <a:gd name="T45" fmla="*/ 8 h 40"/>
                <a:gd name="T46" fmla="*/ 10 w 34"/>
                <a:gd name="T47" fmla="*/ 10 h 40"/>
                <a:gd name="T48" fmla="*/ 8 w 34"/>
                <a:gd name="T49" fmla="*/ 14 h 40"/>
                <a:gd name="T50" fmla="*/ 7 w 34"/>
                <a:gd name="T51" fmla="*/ 19 h 40"/>
                <a:gd name="T52" fmla="*/ 8 w 34"/>
                <a:gd name="T53" fmla="*/ 25 h 40"/>
                <a:gd name="T54" fmla="*/ 10 w 34"/>
                <a:gd name="T55" fmla="*/ 29 h 40"/>
                <a:gd name="T56" fmla="*/ 13 w 34"/>
                <a:gd name="T57" fmla="*/ 32 h 40"/>
                <a:gd name="T58" fmla="*/ 17 w 34"/>
                <a:gd name="T59" fmla="*/ 32 h 40"/>
                <a:gd name="T60" fmla="*/ 21 w 34"/>
                <a:gd name="T61" fmla="*/ 31 h 40"/>
                <a:gd name="T62" fmla="*/ 24 w 34"/>
                <a:gd name="T63" fmla="*/ 29 h 40"/>
                <a:gd name="T64" fmla="*/ 26 w 34"/>
                <a:gd name="T65" fmla="*/ 25 h 40"/>
                <a:gd name="T66" fmla="*/ 26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19"/>
                  </a:moveTo>
                  <a:cubicBezTo>
                    <a:pt x="34" y="23"/>
                    <a:pt x="34" y="25"/>
                    <a:pt x="33" y="28"/>
                  </a:cubicBezTo>
                  <a:cubicBezTo>
                    <a:pt x="32" y="30"/>
                    <a:pt x="31" y="33"/>
                    <a:pt x="29" y="34"/>
                  </a:cubicBezTo>
                  <a:cubicBezTo>
                    <a:pt x="28" y="36"/>
                    <a:pt x="26" y="37"/>
                    <a:pt x="24" y="38"/>
                  </a:cubicBezTo>
                  <a:cubicBezTo>
                    <a:pt x="21" y="39"/>
                    <a:pt x="19" y="40"/>
                    <a:pt x="17" y="40"/>
                  </a:cubicBezTo>
                  <a:cubicBezTo>
                    <a:pt x="14" y="40"/>
                    <a:pt x="12" y="39"/>
                    <a:pt x="10" y="38"/>
                  </a:cubicBezTo>
                  <a:cubicBezTo>
                    <a:pt x="8" y="37"/>
                    <a:pt x="6" y="36"/>
                    <a:pt x="5" y="34"/>
                  </a:cubicBezTo>
                  <a:cubicBezTo>
                    <a:pt x="3" y="32"/>
                    <a:pt x="2" y="30"/>
                    <a:pt x="1" y="28"/>
                  </a:cubicBezTo>
                  <a:cubicBezTo>
                    <a:pt x="0" y="25"/>
                    <a:pt x="0" y="23"/>
                    <a:pt x="0" y="20"/>
                  </a:cubicBezTo>
                  <a:cubicBezTo>
                    <a:pt x="0" y="16"/>
                    <a:pt x="0" y="14"/>
                    <a:pt x="1" y="11"/>
                  </a:cubicBezTo>
                  <a:cubicBezTo>
                    <a:pt x="2" y="9"/>
                    <a:pt x="3" y="7"/>
                    <a:pt x="5" y="5"/>
                  </a:cubicBezTo>
                  <a:cubicBezTo>
                    <a:pt x="6" y="3"/>
                    <a:pt x="8" y="2"/>
                    <a:pt x="10" y="1"/>
                  </a:cubicBezTo>
                  <a:cubicBezTo>
                    <a:pt x="12" y="0"/>
                    <a:pt x="14" y="0"/>
                    <a:pt x="17" y="0"/>
                  </a:cubicBezTo>
                  <a:cubicBezTo>
                    <a:pt x="19" y="0"/>
                    <a:pt x="22" y="0"/>
                    <a:pt x="24" y="1"/>
                  </a:cubicBezTo>
                  <a:cubicBezTo>
                    <a:pt x="26" y="2"/>
                    <a:pt x="28" y="3"/>
                    <a:pt x="29" y="5"/>
                  </a:cubicBezTo>
                  <a:cubicBezTo>
                    <a:pt x="31" y="7"/>
                    <a:pt x="32" y="9"/>
                    <a:pt x="33" y="11"/>
                  </a:cubicBezTo>
                  <a:cubicBezTo>
                    <a:pt x="34" y="14"/>
                    <a:pt x="34" y="16"/>
                    <a:pt x="34" y="19"/>
                  </a:cubicBezTo>
                  <a:close/>
                  <a:moveTo>
                    <a:pt x="26" y="20"/>
                  </a:moveTo>
                  <a:cubicBezTo>
                    <a:pt x="26" y="18"/>
                    <a:pt x="26" y="16"/>
                    <a:pt x="26" y="14"/>
                  </a:cubicBezTo>
                  <a:cubicBezTo>
                    <a:pt x="25" y="13"/>
                    <a:pt x="25" y="11"/>
                    <a:pt x="24" y="10"/>
                  </a:cubicBezTo>
                  <a:cubicBezTo>
                    <a:pt x="23" y="9"/>
                    <a:pt x="22" y="8"/>
                    <a:pt x="21" y="8"/>
                  </a:cubicBezTo>
                  <a:cubicBezTo>
                    <a:pt x="19" y="7"/>
                    <a:pt x="18" y="7"/>
                    <a:pt x="17" y="7"/>
                  </a:cubicBezTo>
                  <a:cubicBezTo>
                    <a:pt x="15" y="7"/>
                    <a:pt x="14" y="7"/>
                    <a:pt x="13" y="8"/>
                  </a:cubicBezTo>
                  <a:cubicBezTo>
                    <a:pt x="12" y="8"/>
                    <a:pt x="11" y="9"/>
                    <a:pt x="10" y="10"/>
                  </a:cubicBezTo>
                  <a:cubicBezTo>
                    <a:pt x="9" y="11"/>
                    <a:pt x="8" y="13"/>
                    <a:pt x="8" y="14"/>
                  </a:cubicBezTo>
                  <a:cubicBezTo>
                    <a:pt x="8" y="16"/>
                    <a:pt x="7" y="17"/>
                    <a:pt x="7" y="19"/>
                  </a:cubicBezTo>
                  <a:cubicBezTo>
                    <a:pt x="7" y="21"/>
                    <a:pt x="8" y="23"/>
                    <a:pt x="8" y="25"/>
                  </a:cubicBezTo>
                  <a:cubicBezTo>
                    <a:pt x="9" y="27"/>
                    <a:pt x="9" y="28"/>
                    <a:pt x="10" y="29"/>
                  </a:cubicBezTo>
                  <a:cubicBezTo>
                    <a:pt x="11" y="30"/>
                    <a:pt x="12" y="31"/>
                    <a:pt x="13" y="32"/>
                  </a:cubicBezTo>
                  <a:cubicBezTo>
                    <a:pt x="14" y="32"/>
                    <a:pt x="16" y="32"/>
                    <a:pt x="17" y="32"/>
                  </a:cubicBezTo>
                  <a:cubicBezTo>
                    <a:pt x="18" y="32"/>
                    <a:pt x="20" y="32"/>
                    <a:pt x="21" y="31"/>
                  </a:cubicBezTo>
                  <a:cubicBezTo>
                    <a:pt x="22" y="31"/>
                    <a:pt x="23" y="30"/>
                    <a:pt x="24" y="29"/>
                  </a:cubicBezTo>
                  <a:cubicBezTo>
                    <a:pt x="25" y="27"/>
                    <a:pt x="25" y="26"/>
                    <a:pt x="26" y="25"/>
                  </a:cubicBezTo>
                  <a:cubicBezTo>
                    <a:pt x="26" y="23"/>
                    <a:pt x="26" y="21"/>
                    <a:pt x="26"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90" name="Freeform 27">
              <a:extLst>
                <a:ext uri="{FF2B5EF4-FFF2-40B4-BE49-F238E27FC236}">
                  <a16:creationId xmlns:a16="http://schemas.microsoft.com/office/drawing/2014/main" id="{A7C95C0F-A1E9-46B5-B9DB-284F35C72801}"/>
                </a:ext>
              </a:extLst>
            </p:cNvPr>
            <p:cNvSpPr>
              <a:spLocks/>
            </p:cNvSpPr>
            <p:nvPr userDrawn="1"/>
          </p:nvSpPr>
          <p:spPr bwMode="auto">
            <a:xfrm>
              <a:off x="2344710" y="6212575"/>
              <a:ext cx="78468" cy="99391"/>
            </a:xfrm>
            <a:custGeom>
              <a:avLst/>
              <a:gdLst>
                <a:gd name="T0" fmla="*/ 23 w 31"/>
                <a:gd name="T1" fmla="*/ 39 h 39"/>
                <a:gd name="T2" fmla="*/ 23 w 31"/>
                <a:gd name="T3" fmla="*/ 17 h 39"/>
                <a:gd name="T4" fmla="*/ 21 w 31"/>
                <a:gd name="T5" fmla="*/ 9 h 39"/>
                <a:gd name="T6" fmla="*/ 15 w 31"/>
                <a:gd name="T7" fmla="*/ 7 h 39"/>
                <a:gd name="T8" fmla="*/ 12 w 31"/>
                <a:gd name="T9" fmla="*/ 7 h 39"/>
                <a:gd name="T10" fmla="*/ 9 w 31"/>
                <a:gd name="T11" fmla="*/ 9 h 39"/>
                <a:gd name="T12" fmla="*/ 8 w 31"/>
                <a:gd name="T13" fmla="*/ 12 h 39"/>
                <a:gd name="T14" fmla="*/ 7 w 31"/>
                <a:gd name="T15" fmla="*/ 16 h 39"/>
                <a:gd name="T16" fmla="*/ 7 w 31"/>
                <a:gd name="T17" fmla="*/ 39 h 39"/>
                <a:gd name="T18" fmla="*/ 0 w 31"/>
                <a:gd name="T19" fmla="*/ 39 h 39"/>
                <a:gd name="T20" fmla="*/ 0 w 31"/>
                <a:gd name="T21" fmla="*/ 0 h 39"/>
                <a:gd name="T22" fmla="*/ 7 w 31"/>
                <a:gd name="T23" fmla="*/ 0 h 39"/>
                <a:gd name="T24" fmla="*/ 7 w 31"/>
                <a:gd name="T25" fmla="*/ 4 h 39"/>
                <a:gd name="T26" fmla="*/ 9 w 31"/>
                <a:gd name="T27" fmla="*/ 2 h 39"/>
                <a:gd name="T28" fmla="*/ 11 w 31"/>
                <a:gd name="T29" fmla="*/ 1 h 39"/>
                <a:gd name="T30" fmla="*/ 14 w 31"/>
                <a:gd name="T31" fmla="*/ 0 h 39"/>
                <a:gd name="T32" fmla="*/ 17 w 31"/>
                <a:gd name="T33" fmla="*/ 0 h 39"/>
                <a:gd name="T34" fmla="*/ 23 w 31"/>
                <a:gd name="T35" fmla="*/ 1 h 39"/>
                <a:gd name="T36" fmla="*/ 27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1" y="9"/>
                  </a:cubicBezTo>
                  <a:cubicBezTo>
                    <a:pt x="20" y="7"/>
                    <a:pt x="18" y="7"/>
                    <a:pt x="15" y="7"/>
                  </a:cubicBezTo>
                  <a:cubicBezTo>
                    <a:pt x="14" y="7"/>
                    <a:pt x="13" y="7"/>
                    <a:pt x="12" y="7"/>
                  </a:cubicBezTo>
                  <a:cubicBezTo>
                    <a:pt x="11" y="8"/>
                    <a:pt x="10" y="8"/>
                    <a:pt x="9" y="9"/>
                  </a:cubicBezTo>
                  <a:cubicBezTo>
                    <a:pt x="9" y="10"/>
                    <a:pt x="8" y="11"/>
                    <a:pt x="8" y="12"/>
                  </a:cubicBezTo>
                  <a:cubicBezTo>
                    <a:pt x="8" y="14"/>
                    <a:pt x="7" y="15"/>
                    <a:pt x="7" y="16"/>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10" y="2"/>
                    <a:pt x="11" y="1"/>
                    <a:pt x="11" y="1"/>
                  </a:cubicBezTo>
                  <a:cubicBezTo>
                    <a:pt x="12" y="0"/>
                    <a:pt x="13" y="0"/>
                    <a:pt x="14" y="0"/>
                  </a:cubicBezTo>
                  <a:cubicBezTo>
                    <a:pt x="15" y="0"/>
                    <a:pt x="16" y="0"/>
                    <a:pt x="17" y="0"/>
                  </a:cubicBezTo>
                  <a:cubicBezTo>
                    <a:pt x="19" y="0"/>
                    <a:pt x="21" y="0"/>
                    <a:pt x="23" y="1"/>
                  </a:cubicBezTo>
                  <a:cubicBezTo>
                    <a:pt x="25" y="1"/>
                    <a:pt x="26" y="2"/>
                    <a:pt x="27" y="4"/>
                  </a:cubicBezTo>
                  <a:cubicBezTo>
                    <a:pt x="28" y="5"/>
                    <a:pt x="29" y="7"/>
                    <a:pt x="30" y="9"/>
                  </a:cubicBezTo>
                  <a:cubicBezTo>
                    <a:pt x="30"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91" name="Freeform 28">
              <a:extLst>
                <a:ext uri="{FF2B5EF4-FFF2-40B4-BE49-F238E27FC236}">
                  <a16:creationId xmlns:a16="http://schemas.microsoft.com/office/drawing/2014/main" id="{BEEA6186-B2B9-4E5E-9631-B6332C7FDBA3}"/>
                </a:ext>
              </a:extLst>
            </p:cNvPr>
            <p:cNvSpPr>
              <a:spLocks/>
            </p:cNvSpPr>
            <p:nvPr userDrawn="1"/>
          </p:nvSpPr>
          <p:spPr bwMode="auto">
            <a:xfrm>
              <a:off x="2445845" y="6284068"/>
              <a:ext cx="31387"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4 w 12"/>
                <a:gd name="T11" fmla="*/ 11 h 12"/>
                <a:gd name="T12" fmla="*/ 2 w 12"/>
                <a:gd name="T13" fmla="*/ 10 h 12"/>
                <a:gd name="T14" fmla="*/ 1 w 12"/>
                <a:gd name="T15" fmla="*/ 8 h 12"/>
                <a:gd name="T16" fmla="*/ 0 w 12"/>
                <a:gd name="T17" fmla="*/ 6 h 12"/>
                <a:gd name="T18" fmla="*/ 1 w 12"/>
                <a:gd name="T19" fmla="*/ 4 h 12"/>
                <a:gd name="T20" fmla="*/ 2 w 12"/>
                <a:gd name="T21" fmla="*/ 2 h 12"/>
                <a:gd name="T22" fmla="*/ 4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4" y="11"/>
                  </a:cubicBezTo>
                  <a:cubicBezTo>
                    <a:pt x="3" y="11"/>
                    <a:pt x="2" y="10"/>
                    <a:pt x="2" y="10"/>
                  </a:cubicBezTo>
                  <a:cubicBezTo>
                    <a:pt x="1" y="9"/>
                    <a:pt x="1" y="9"/>
                    <a:pt x="1" y="8"/>
                  </a:cubicBezTo>
                  <a:cubicBezTo>
                    <a:pt x="0" y="7"/>
                    <a:pt x="0" y="7"/>
                    <a:pt x="0" y="6"/>
                  </a:cubicBezTo>
                  <a:cubicBezTo>
                    <a:pt x="0" y="5"/>
                    <a:pt x="0" y="4"/>
                    <a:pt x="1" y="4"/>
                  </a:cubicBezTo>
                  <a:cubicBezTo>
                    <a:pt x="1" y="3"/>
                    <a:pt x="1" y="2"/>
                    <a:pt x="2" y="2"/>
                  </a:cubicBezTo>
                  <a:cubicBezTo>
                    <a:pt x="2" y="1"/>
                    <a:pt x="3" y="1"/>
                    <a:pt x="4"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92" name="Freeform 29">
              <a:extLst>
                <a:ext uri="{FF2B5EF4-FFF2-40B4-BE49-F238E27FC236}">
                  <a16:creationId xmlns:a16="http://schemas.microsoft.com/office/drawing/2014/main" id="{E9B00A5D-BE04-4D7D-B4A2-204E2D0E0485}"/>
                </a:ext>
              </a:extLst>
            </p:cNvPr>
            <p:cNvSpPr>
              <a:spLocks/>
            </p:cNvSpPr>
            <p:nvPr userDrawn="1"/>
          </p:nvSpPr>
          <p:spPr bwMode="auto">
            <a:xfrm>
              <a:off x="2540006" y="6181188"/>
              <a:ext cx="97648" cy="130778"/>
            </a:xfrm>
            <a:custGeom>
              <a:avLst/>
              <a:gdLst>
                <a:gd name="T0" fmla="*/ 34 w 56"/>
                <a:gd name="T1" fmla="*/ 11 h 75"/>
                <a:gd name="T2" fmla="*/ 34 w 56"/>
                <a:gd name="T3" fmla="*/ 75 h 75"/>
                <a:gd name="T4" fmla="*/ 22 w 56"/>
                <a:gd name="T5" fmla="*/ 75 h 75"/>
                <a:gd name="T6" fmla="*/ 22 w 56"/>
                <a:gd name="T7" fmla="*/ 11 h 75"/>
                <a:gd name="T8" fmla="*/ 0 w 56"/>
                <a:gd name="T9" fmla="*/ 11 h 75"/>
                <a:gd name="T10" fmla="*/ 0 w 56"/>
                <a:gd name="T11" fmla="*/ 0 h 75"/>
                <a:gd name="T12" fmla="*/ 56 w 56"/>
                <a:gd name="T13" fmla="*/ 0 h 75"/>
                <a:gd name="T14" fmla="*/ 56 w 56"/>
                <a:gd name="T15" fmla="*/ 11 h 75"/>
                <a:gd name="T16" fmla="*/ 34 w 56"/>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75">
                  <a:moveTo>
                    <a:pt x="34" y="11"/>
                  </a:moveTo>
                  <a:lnTo>
                    <a:pt x="34" y="75"/>
                  </a:lnTo>
                  <a:lnTo>
                    <a:pt x="22" y="75"/>
                  </a:lnTo>
                  <a:lnTo>
                    <a:pt x="22" y="11"/>
                  </a:lnTo>
                  <a:lnTo>
                    <a:pt x="0" y="11"/>
                  </a:lnTo>
                  <a:lnTo>
                    <a:pt x="0" y="0"/>
                  </a:lnTo>
                  <a:lnTo>
                    <a:pt x="56" y="0"/>
                  </a:lnTo>
                  <a:lnTo>
                    <a:pt x="56" y="11"/>
                  </a:lnTo>
                  <a:lnTo>
                    <a:pt x="34"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93" name="Freeform 30">
              <a:extLst>
                <a:ext uri="{FF2B5EF4-FFF2-40B4-BE49-F238E27FC236}">
                  <a16:creationId xmlns:a16="http://schemas.microsoft.com/office/drawing/2014/main" id="{72C85502-C007-49A3-A8AB-2BCC8C53945F}"/>
                </a:ext>
              </a:extLst>
            </p:cNvPr>
            <p:cNvSpPr>
              <a:spLocks/>
            </p:cNvSpPr>
            <p:nvPr userDrawn="1"/>
          </p:nvSpPr>
          <p:spPr bwMode="auto">
            <a:xfrm>
              <a:off x="2651603" y="6174213"/>
              <a:ext cx="80211" cy="137753"/>
            </a:xfrm>
            <a:custGeom>
              <a:avLst/>
              <a:gdLst>
                <a:gd name="T0" fmla="*/ 24 w 31"/>
                <a:gd name="T1" fmla="*/ 54 h 54"/>
                <a:gd name="T2" fmla="*/ 24 w 31"/>
                <a:gd name="T3" fmla="*/ 32 h 54"/>
                <a:gd name="T4" fmla="*/ 22 w 31"/>
                <a:gd name="T5" fmla="*/ 24 h 54"/>
                <a:gd name="T6" fmla="*/ 16 w 31"/>
                <a:gd name="T7" fmla="*/ 22 h 54"/>
                <a:gd name="T8" fmla="*/ 13 w 31"/>
                <a:gd name="T9" fmla="*/ 22 h 54"/>
                <a:gd name="T10" fmla="*/ 10 w 31"/>
                <a:gd name="T11" fmla="*/ 24 h 54"/>
                <a:gd name="T12" fmla="*/ 8 w 31"/>
                <a:gd name="T13" fmla="*/ 27 h 54"/>
                <a:gd name="T14" fmla="*/ 8 w 31"/>
                <a:gd name="T15" fmla="*/ 31 h 54"/>
                <a:gd name="T16" fmla="*/ 8 w 31"/>
                <a:gd name="T17" fmla="*/ 54 h 54"/>
                <a:gd name="T18" fmla="*/ 0 w 31"/>
                <a:gd name="T19" fmla="*/ 54 h 54"/>
                <a:gd name="T20" fmla="*/ 0 w 31"/>
                <a:gd name="T21" fmla="*/ 4 h 54"/>
                <a:gd name="T22" fmla="*/ 8 w 31"/>
                <a:gd name="T23" fmla="*/ 0 h 54"/>
                <a:gd name="T24" fmla="*/ 8 w 31"/>
                <a:gd name="T25" fmla="*/ 19 h 54"/>
                <a:gd name="T26" fmla="*/ 10 w 31"/>
                <a:gd name="T27" fmla="*/ 17 h 54"/>
                <a:gd name="T28" fmla="*/ 12 w 31"/>
                <a:gd name="T29" fmla="*/ 16 h 54"/>
                <a:gd name="T30" fmla="*/ 15 w 31"/>
                <a:gd name="T31" fmla="*/ 15 h 54"/>
                <a:gd name="T32" fmla="*/ 18 w 31"/>
                <a:gd name="T33" fmla="*/ 15 h 54"/>
                <a:gd name="T34" fmla="*/ 24 w 31"/>
                <a:gd name="T35" fmla="*/ 16 h 54"/>
                <a:gd name="T36" fmla="*/ 28 w 31"/>
                <a:gd name="T37" fmla="*/ 19 h 54"/>
                <a:gd name="T38" fmla="*/ 30 w 31"/>
                <a:gd name="T39" fmla="*/ 24 h 54"/>
                <a:gd name="T40" fmla="*/ 31 w 31"/>
                <a:gd name="T41" fmla="*/ 32 h 54"/>
                <a:gd name="T42" fmla="*/ 31 w 31"/>
                <a:gd name="T43" fmla="*/ 54 h 54"/>
                <a:gd name="T44" fmla="*/ 24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4" y="54"/>
                  </a:moveTo>
                  <a:cubicBezTo>
                    <a:pt x="24" y="32"/>
                    <a:pt x="24" y="32"/>
                    <a:pt x="24" y="32"/>
                  </a:cubicBezTo>
                  <a:cubicBezTo>
                    <a:pt x="24" y="28"/>
                    <a:pt x="23" y="26"/>
                    <a:pt x="22" y="24"/>
                  </a:cubicBezTo>
                  <a:cubicBezTo>
                    <a:pt x="21" y="22"/>
                    <a:pt x="19" y="22"/>
                    <a:pt x="16" y="22"/>
                  </a:cubicBezTo>
                  <a:cubicBezTo>
                    <a:pt x="15" y="22"/>
                    <a:pt x="14" y="22"/>
                    <a:pt x="13" y="22"/>
                  </a:cubicBezTo>
                  <a:cubicBezTo>
                    <a:pt x="12" y="22"/>
                    <a:pt x="11" y="23"/>
                    <a:pt x="10" y="24"/>
                  </a:cubicBezTo>
                  <a:cubicBezTo>
                    <a:pt x="9" y="25"/>
                    <a:pt x="9" y="26"/>
                    <a:pt x="8" y="27"/>
                  </a:cubicBezTo>
                  <a:cubicBezTo>
                    <a:pt x="8" y="28"/>
                    <a:pt x="8" y="30"/>
                    <a:pt x="8" y="31"/>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8" y="18"/>
                    <a:pt x="9" y="18"/>
                    <a:pt x="10" y="17"/>
                  </a:cubicBezTo>
                  <a:cubicBezTo>
                    <a:pt x="10" y="17"/>
                    <a:pt x="11" y="16"/>
                    <a:pt x="12" y="16"/>
                  </a:cubicBezTo>
                  <a:cubicBezTo>
                    <a:pt x="13" y="15"/>
                    <a:pt x="14" y="15"/>
                    <a:pt x="15" y="15"/>
                  </a:cubicBezTo>
                  <a:cubicBezTo>
                    <a:pt x="16" y="15"/>
                    <a:pt x="17" y="15"/>
                    <a:pt x="18" y="15"/>
                  </a:cubicBezTo>
                  <a:cubicBezTo>
                    <a:pt x="20" y="15"/>
                    <a:pt x="22" y="15"/>
                    <a:pt x="24" y="16"/>
                  </a:cubicBezTo>
                  <a:cubicBezTo>
                    <a:pt x="25" y="16"/>
                    <a:pt x="27" y="17"/>
                    <a:pt x="28" y="19"/>
                  </a:cubicBezTo>
                  <a:cubicBezTo>
                    <a:pt x="29" y="20"/>
                    <a:pt x="30" y="22"/>
                    <a:pt x="30" y="24"/>
                  </a:cubicBezTo>
                  <a:cubicBezTo>
                    <a:pt x="31" y="27"/>
                    <a:pt x="31" y="29"/>
                    <a:pt x="31" y="32"/>
                  </a:cubicBezTo>
                  <a:cubicBezTo>
                    <a:pt x="31" y="54"/>
                    <a:pt x="31" y="54"/>
                    <a:pt x="31" y="54"/>
                  </a:cubicBezTo>
                  <a:lnTo>
                    <a:pt x="24"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94" name="Freeform 31">
              <a:extLst>
                <a:ext uri="{FF2B5EF4-FFF2-40B4-BE49-F238E27FC236}">
                  <a16:creationId xmlns:a16="http://schemas.microsoft.com/office/drawing/2014/main" id="{9A42586B-B388-4323-82EB-ED3423EDC5DE}"/>
                </a:ext>
              </a:extLst>
            </p:cNvPr>
            <p:cNvSpPr>
              <a:spLocks noEditPoints="1"/>
            </p:cNvSpPr>
            <p:nvPr userDrawn="1"/>
          </p:nvSpPr>
          <p:spPr bwMode="auto">
            <a:xfrm>
              <a:off x="2750996" y="6212575"/>
              <a:ext cx="85443" cy="101135"/>
            </a:xfrm>
            <a:custGeom>
              <a:avLst/>
              <a:gdLst>
                <a:gd name="T0" fmla="*/ 33 w 33"/>
                <a:gd name="T1" fmla="*/ 19 h 40"/>
                <a:gd name="T2" fmla="*/ 33 w 33"/>
                <a:gd name="T3" fmla="*/ 21 h 40"/>
                <a:gd name="T4" fmla="*/ 33 w 33"/>
                <a:gd name="T5" fmla="*/ 22 h 40"/>
                <a:gd name="T6" fmla="*/ 7 w 33"/>
                <a:gd name="T7" fmla="*/ 22 h 40"/>
                <a:gd name="T8" fmla="*/ 8 w 33"/>
                <a:gd name="T9" fmla="*/ 27 h 40"/>
                <a:gd name="T10" fmla="*/ 11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7" y="24"/>
                    <a:pt x="8" y="26"/>
                    <a:pt x="8" y="27"/>
                  </a:cubicBezTo>
                  <a:cubicBezTo>
                    <a:pt x="9" y="28"/>
                    <a:pt x="10" y="29"/>
                    <a:pt x="11" y="30"/>
                  </a:cubicBezTo>
                  <a:cubicBezTo>
                    <a:pt x="11" y="31"/>
                    <a:pt x="12" y="32"/>
                    <a:pt x="13" y="32"/>
                  </a:cubicBezTo>
                  <a:cubicBezTo>
                    <a:pt x="15" y="33"/>
                    <a:pt x="16" y="33"/>
                    <a:pt x="17" y="33"/>
                  </a:cubicBezTo>
                  <a:cubicBezTo>
                    <a:pt x="18" y="33"/>
                    <a:pt x="18" y="33"/>
                    <a:pt x="19" y="33"/>
                  </a:cubicBezTo>
                  <a:cubicBezTo>
                    <a:pt x="20" y="32"/>
                    <a:pt x="21" y="32"/>
                    <a:pt x="21" y="32"/>
                  </a:cubicBezTo>
                  <a:cubicBezTo>
                    <a:pt x="22" y="32"/>
                    <a:pt x="23"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7"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95" name="Freeform 32">
              <a:extLst>
                <a:ext uri="{FF2B5EF4-FFF2-40B4-BE49-F238E27FC236}">
                  <a16:creationId xmlns:a16="http://schemas.microsoft.com/office/drawing/2014/main" id="{558D2F0C-3796-492F-9EBD-4BB822191F30}"/>
                </a:ext>
              </a:extLst>
            </p:cNvPr>
            <p:cNvSpPr>
              <a:spLocks noEditPoints="1"/>
            </p:cNvSpPr>
            <p:nvPr userDrawn="1"/>
          </p:nvSpPr>
          <p:spPr bwMode="auto">
            <a:xfrm>
              <a:off x="2902698" y="6174213"/>
              <a:ext cx="80211" cy="139497"/>
            </a:xfrm>
            <a:custGeom>
              <a:avLst/>
              <a:gdLst>
                <a:gd name="T0" fmla="*/ 32 w 32"/>
                <a:gd name="T1" fmla="*/ 35 h 55"/>
                <a:gd name="T2" fmla="*/ 31 w 32"/>
                <a:gd name="T3" fmla="*/ 44 h 55"/>
                <a:gd name="T4" fmla="*/ 28 w 32"/>
                <a:gd name="T5" fmla="*/ 50 h 55"/>
                <a:gd name="T6" fmla="*/ 23 w 32"/>
                <a:gd name="T7" fmla="*/ 53 h 55"/>
                <a:gd name="T8" fmla="*/ 17 w 32"/>
                <a:gd name="T9" fmla="*/ 55 h 55"/>
                <a:gd name="T10" fmla="*/ 12 w 32"/>
                <a:gd name="T11" fmla="*/ 53 h 55"/>
                <a:gd name="T12" fmla="*/ 7 w 32"/>
                <a:gd name="T13" fmla="*/ 50 h 55"/>
                <a:gd name="T14" fmla="*/ 7 w 32"/>
                <a:gd name="T15" fmla="*/ 54 h 55"/>
                <a:gd name="T16" fmla="*/ 0 w 32"/>
                <a:gd name="T17" fmla="*/ 54 h 55"/>
                <a:gd name="T18" fmla="*/ 0 w 32"/>
                <a:gd name="T19" fmla="*/ 4 h 55"/>
                <a:gd name="T20" fmla="*/ 7 w 32"/>
                <a:gd name="T21" fmla="*/ 0 h 55"/>
                <a:gd name="T22" fmla="*/ 7 w 32"/>
                <a:gd name="T23" fmla="*/ 19 h 55"/>
                <a:gd name="T24" fmla="*/ 10 w 32"/>
                <a:gd name="T25" fmla="*/ 17 h 55"/>
                <a:gd name="T26" fmla="*/ 12 w 32"/>
                <a:gd name="T27" fmla="*/ 16 h 55"/>
                <a:gd name="T28" fmla="*/ 14 w 32"/>
                <a:gd name="T29" fmla="*/ 15 h 55"/>
                <a:gd name="T30" fmla="*/ 17 w 32"/>
                <a:gd name="T31" fmla="*/ 15 h 55"/>
                <a:gd name="T32" fmla="*/ 23 w 32"/>
                <a:gd name="T33" fmla="*/ 16 h 55"/>
                <a:gd name="T34" fmla="*/ 28 w 32"/>
                <a:gd name="T35" fmla="*/ 19 h 55"/>
                <a:gd name="T36" fmla="*/ 31 w 32"/>
                <a:gd name="T37" fmla="*/ 26 h 55"/>
                <a:gd name="T38" fmla="*/ 32 w 32"/>
                <a:gd name="T39" fmla="*/ 35 h 55"/>
                <a:gd name="T40" fmla="*/ 25 w 32"/>
                <a:gd name="T41" fmla="*/ 35 h 55"/>
                <a:gd name="T42" fmla="*/ 23 w 32"/>
                <a:gd name="T43" fmla="*/ 25 h 55"/>
                <a:gd name="T44" fmla="*/ 16 w 32"/>
                <a:gd name="T45" fmla="*/ 22 h 55"/>
                <a:gd name="T46" fmla="*/ 14 w 32"/>
                <a:gd name="T47" fmla="*/ 22 h 55"/>
                <a:gd name="T48" fmla="*/ 11 w 32"/>
                <a:gd name="T49" fmla="*/ 23 h 55"/>
                <a:gd name="T50" fmla="*/ 9 w 32"/>
                <a:gd name="T51" fmla="*/ 25 h 55"/>
                <a:gd name="T52" fmla="*/ 7 w 32"/>
                <a:gd name="T53" fmla="*/ 26 h 55"/>
                <a:gd name="T54" fmla="*/ 7 w 32"/>
                <a:gd name="T55" fmla="*/ 43 h 55"/>
                <a:gd name="T56" fmla="*/ 9 w 32"/>
                <a:gd name="T57" fmla="*/ 44 h 55"/>
                <a:gd name="T58" fmla="*/ 11 w 32"/>
                <a:gd name="T59" fmla="*/ 46 h 55"/>
                <a:gd name="T60" fmla="*/ 14 w 32"/>
                <a:gd name="T61" fmla="*/ 47 h 55"/>
                <a:gd name="T62" fmla="*/ 16 w 32"/>
                <a:gd name="T63" fmla="*/ 48 h 55"/>
                <a:gd name="T64" fmla="*/ 23 w 32"/>
                <a:gd name="T65" fmla="*/ 45 h 55"/>
                <a:gd name="T66" fmla="*/ 25 w 32"/>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55">
                  <a:moveTo>
                    <a:pt x="32" y="35"/>
                  </a:moveTo>
                  <a:cubicBezTo>
                    <a:pt x="32" y="38"/>
                    <a:pt x="32" y="41"/>
                    <a:pt x="31" y="44"/>
                  </a:cubicBezTo>
                  <a:cubicBezTo>
                    <a:pt x="30" y="46"/>
                    <a:pt x="29" y="48"/>
                    <a:pt x="28" y="50"/>
                  </a:cubicBezTo>
                  <a:cubicBezTo>
                    <a:pt x="26" y="51"/>
                    <a:pt x="25" y="53"/>
                    <a:pt x="23" y="53"/>
                  </a:cubicBezTo>
                  <a:cubicBezTo>
                    <a:pt x="21" y="54"/>
                    <a:pt x="19" y="55"/>
                    <a:pt x="17" y="55"/>
                  </a:cubicBezTo>
                  <a:cubicBezTo>
                    <a:pt x="15" y="55"/>
                    <a:pt x="13" y="54"/>
                    <a:pt x="12" y="53"/>
                  </a:cubicBezTo>
                  <a:cubicBezTo>
                    <a:pt x="10" y="52"/>
                    <a:pt x="9" y="51"/>
                    <a:pt x="7" y="50"/>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10" y="17"/>
                  </a:cubicBezTo>
                  <a:cubicBezTo>
                    <a:pt x="10" y="17"/>
                    <a:pt x="11" y="16"/>
                    <a:pt x="12" y="16"/>
                  </a:cubicBezTo>
                  <a:cubicBezTo>
                    <a:pt x="12" y="16"/>
                    <a:pt x="13" y="15"/>
                    <a:pt x="14" y="15"/>
                  </a:cubicBezTo>
                  <a:cubicBezTo>
                    <a:pt x="15" y="15"/>
                    <a:pt x="16" y="15"/>
                    <a:pt x="17" y="15"/>
                  </a:cubicBezTo>
                  <a:cubicBezTo>
                    <a:pt x="20" y="15"/>
                    <a:pt x="21" y="15"/>
                    <a:pt x="23" y="16"/>
                  </a:cubicBezTo>
                  <a:cubicBezTo>
                    <a:pt x="25" y="16"/>
                    <a:pt x="27" y="18"/>
                    <a:pt x="28" y="19"/>
                  </a:cubicBezTo>
                  <a:cubicBezTo>
                    <a:pt x="29" y="21"/>
                    <a:pt x="30" y="23"/>
                    <a:pt x="31" y="26"/>
                  </a:cubicBezTo>
                  <a:cubicBezTo>
                    <a:pt x="32" y="28"/>
                    <a:pt x="32" y="32"/>
                    <a:pt x="32" y="35"/>
                  </a:cubicBezTo>
                  <a:close/>
                  <a:moveTo>
                    <a:pt x="25" y="35"/>
                  </a:moveTo>
                  <a:cubicBezTo>
                    <a:pt x="25" y="31"/>
                    <a:pt x="24" y="27"/>
                    <a:pt x="23" y="25"/>
                  </a:cubicBezTo>
                  <a:cubicBezTo>
                    <a:pt x="21" y="23"/>
                    <a:pt x="19" y="22"/>
                    <a:pt x="16" y="22"/>
                  </a:cubicBezTo>
                  <a:cubicBezTo>
                    <a:pt x="15" y="22"/>
                    <a:pt x="14" y="22"/>
                    <a:pt x="14" y="22"/>
                  </a:cubicBezTo>
                  <a:cubicBezTo>
                    <a:pt x="13" y="22"/>
                    <a:pt x="12" y="23"/>
                    <a:pt x="11" y="23"/>
                  </a:cubicBezTo>
                  <a:cubicBezTo>
                    <a:pt x="10" y="23"/>
                    <a:pt x="10" y="24"/>
                    <a:pt x="9" y="25"/>
                  </a:cubicBezTo>
                  <a:cubicBezTo>
                    <a:pt x="8" y="25"/>
                    <a:pt x="8" y="26"/>
                    <a:pt x="7" y="26"/>
                  </a:cubicBezTo>
                  <a:cubicBezTo>
                    <a:pt x="7" y="43"/>
                    <a:pt x="7" y="43"/>
                    <a:pt x="7" y="43"/>
                  </a:cubicBezTo>
                  <a:cubicBezTo>
                    <a:pt x="8" y="43"/>
                    <a:pt x="8" y="44"/>
                    <a:pt x="9" y="44"/>
                  </a:cubicBezTo>
                  <a:cubicBezTo>
                    <a:pt x="10" y="45"/>
                    <a:pt x="10" y="45"/>
                    <a:pt x="11" y="46"/>
                  </a:cubicBezTo>
                  <a:cubicBezTo>
                    <a:pt x="12" y="46"/>
                    <a:pt x="13" y="47"/>
                    <a:pt x="14" y="47"/>
                  </a:cubicBezTo>
                  <a:cubicBezTo>
                    <a:pt x="15" y="47"/>
                    <a:pt x="15" y="48"/>
                    <a:pt x="16"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96" name="Freeform 33">
              <a:extLst>
                <a:ext uri="{FF2B5EF4-FFF2-40B4-BE49-F238E27FC236}">
                  <a16:creationId xmlns:a16="http://schemas.microsoft.com/office/drawing/2014/main" id="{DE4E3633-17EF-414F-A86D-0B6A9F2F098F}"/>
                </a:ext>
              </a:extLst>
            </p:cNvPr>
            <p:cNvSpPr>
              <a:spLocks noEditPoints="1"/>
            </p:cNvSpPr>
            <p:nvPr userDrawn="1"/>
          </p:nvSpPr>
          <p:spPr bwMode="auto">
            <a:xfrm>
              <a:off x="2998603"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8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8" y="37"/>
                  </a:cubicBezTo>
                  <a:cubicBezTo>
                    <a:pt x="27" y="37"/>
                    <a:pt x="26" y="38"/>
                    <a:pt x="25" y="38"/>
                  </a:cubicBezTo>
                  <a:cubicBezTo>
                    <a:pt x="24" y="39"/>
                    <a:pt x="23"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7"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97" name="Freeform 34">
              <a:extLst>
                <a:ext uri="{FF2B5EF4-FFF2-40B4-BE49-F238E27FC236}">
                  <a16:creationId xmlns:a16="http://schemas.microsoft.com/office/drawing/2014/main" id="{2572AE39-9386-47FC-B6AF-FBCF804BEBF8}"/>
                </a:ext>
              </a:extLst>
            </p:cNvPr>
            <p:cNvSpPr>
              <a:spLocks/>
            </p:cNvSpPr>
            <p:nvPr userDrawn="1"/>
          </p:nvSpPr>
          <p:spPr bwMode="auto">
            <a:xfrm>
              <a:off x="309625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3"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98" name="Freeform 35">
              <a:extLst>
                <a:ext uri="{FF2B5EF4-FFF2-40B4-BE49-F238E27FC236}">
                  <a16:creationId xmlns:a16="http://schemas.microsoft.com/office/drawing/2014/main" id="{7096AEC6-B8C0-4212-842F-89677AE7D800}"/>
                </a:ext>
              </a:extLst>
            </p:cNvPr>
            <p:cNvSpPr>
              <a:spLocks/>
            </p:cNvSpPr>
            <p:nvPr userDrawn="1"/>
          </p:nvSpPr>
          <p:spPr bwMode="auto">
            <a:xfrm>
              <a:off x="3164256" y="6174213"/>
              <a:ext cx="55799" cy="139497"/>
            </a:xfrm>
            <a:custGeom>
              <a:avLst/>
              <a:gdLst>
                <a:gd name="T0" fmla="*/ 21 w 22"/>
                <a:gd name="T1" fmla="*/ 53 h 55"/>
                <a:gd name="T2" fmla="*/ 18 w 22"/>
                <a:gd name="T3" fmla="*/ 54 h 55"/>
                <a:gd name="T4" fmla="*/ 14 w 22"/>
                <a:gd name="T5" fmla="*/ 55 h 55"/>
                <a:gd name="T6" fmla="*/ 10 w 22"/>
                <a:gd name="T7" fmla="*/ 54 h 55"/>
                <a:gd name="T8" fmla="*/ 7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6" y="54"/>
                    <a:pt x="15" y="55"/>
                    <a:pt x="14" y="55"/>
                  </a:cubicBezTo>
                  <a:cubicBezTo>
                    <a:pt x="12" y="55"/>
                    <a:pt x="11" y="54"/>
                    <a:pt x="10" y="54"/>
                  </a:cubicBezTo>
                  <a:cubicBezTo>
                    <a:pt x="9" y="54"/>
                    <a:pt x="8" y="53"/>
                    <a:pt x="7"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99" name="Freeform 36">
              <a:extLst>
                <a:ext uri="{FF2B5EF4-FFF2-40B4-BE49-F238E27FC236}">
                  <a16:creationId xmlns:a16="http://schemas.microsoft.com/office/drawing/2014/main" id="{406AD873-E434-40CF-BFBD-6D1D1CA7CB89}"/>
                </a:ext>
              </a:extLst>
            </p:cNvPr>
            <p:cNvSpPr>
              <a:spLocks noEditPoints="1"/>
            </p:cNvSpPr>
            <p:nvPr userDrawn="1"/>
          </p:nvSpPr>
          <p:spPr bwMode="auto">
            <a:xfrm>
              <a:off x="3234004"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00" name="Freeform 37">
              <a:extLst>
                <a:ext uri="{FF2B5EF4-FFF2-40B4-BE49-F238E27FC236}">
                  <a16:creationId xmlns:a16="http://schemas.microsoft.com/office/drawing/2014/main" id="{74857EE2-44CC-4E8F-B1BB-355509B3EFE5}"/>
                </a:ext>
              </a:extLst>
            </p:cNvPr>
            <p:cNvSpPr>
              <a:spLocks/>
            </p:cNvSpPr>
            <p:nvPr userDrawn="1"/>
          </p:nvSpPr>
          <p:spPr bwMode="auto">
            <a:xfrm>
              <a:off x="3336884" y="6212575"/>
              <a:ext cx="59286" cy="99391"/>
            </a:xfrm>
            <a:custGeom>
              <a:avLst/>
              <a:gdLst>
                <a:gd name="T0" fmla="*/ 21 w 23"/>
                <a:gd name="T1" fmla="*/ 8 h 39"/>
                <a:gd name="T2" fmla="*/ 19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7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9" y="7"/>
                  </a:cubicBezTo>
                  <a:cubicBezTo>
                    <a:pt x="18" y="7"/>
                    <a:pt x="17"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1" y="1"/>
                  </a:cubicBezTo>
                  <a:cubicBezTo>
                    <a:pt x="12" y="0"/>
                    <a:pt x="13" y="0"/>
                    <a:pt x="14" y="0"/>
                  </a:cubicBezTo>
                  <a:cubicBezTo>
                    <a:pt x="15" y="0"/>
                    <a:pt x="16" y="0"/>
                    <a:pt x="17"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01" name="Freeform 38">
              <a:extLst>
                <a:ext uri="{FF2B5EF4-FFF2-40B4-BE49-F238E27FC236}">
                  <a16:creationId xmlns:a16="http://schemas.microsoft.com/office/drawing/2014/main" id="{D39EC8B1-952E-4BF5-9735-6A38584161BC}"/>
                </a:ext>
              </a:extLst>
            </p:cNvPr>
            <p:cNvSpPr>
              <a:spLocks/>
            </p:cNvSpPr>
            <p:nvPr userDrawn="1"/>
          </p:nvSpPr>
          <p:spPr bwMode="auto">
            <a:xfrm>
              <a:off x="3451969"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02" name="Freeform 39">
              <a:extLst>
                <a:ext uri="{FF2B5EF4-FFF2-40B4-BE49-F238E27FC236}">
                  <a16:creationId xmlns:a16="http://schemas.microsoft.com/office/drawing/2014/main" id="{EA37D3DF-3401-44BD-97F4-F423BFC87A10}"/>
                </a:ext>
              </a:extLst>
            </p:cNvPr>
            <p:cNvSpPr>
              <a:spLocks/>
            </p:cNvSpPr>
            <p:nvPr userDrawn="1"/>
          </p:nvSpPr>
          <p:spPr bwMode="auto">
            <a:xfrm>
              <a:off x="3530436"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03" name="Freeform 40">
              <a:extLst>
                <a:ext uri="{FF2B5EF4-FFF2-40B4-BE49-F238E27FC236}">
                  <a16:creationId xmlns:a16="http://schemas.microsoft.com/office/drawing/2014/main" id="{7DFA4B46-95EA-4D4D-800F-4D2DB7BB66E0}"/>
                </a:ext>
              </a:extLst>
            </p:cNvPr>
            <p:cNvSpPr>
              <a:spLocks noEditPoints="1"/>
            </p:cNvSpPr>
            <p:nvPr userDrawn="1"/>
          </p:nvSpPr>
          <p:spPr bwMode="auto">
            <a:xfrm>
              <a:off x="362808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04" name="Freeform 41">
              <a:extLst>
                <a:ext uri="{FF2B5EF4-FFF2-40B4-BE49-F238E27FC236}">
                  <a16:creationId xmlns:a16="http://schemas.microsoft.com/office/drawing/2014/main" id="{EF5012BA-3255-4BEF-8F4F-9117A6BEF324}"/>
                </a:ext>
              </a:extLst>
            </p:cNvPr>
            <p:cNvSpPr>
              <a:spLocks noEditPoints="1"/>
            </p:cNvSpPr>
            <p:nvPr userDrawn="1"/>
          </p:nvSpPr>
          <p:spPr bwMode="auto">
            <a:xfrm>
              <a:off x="3772813" y="6212575"/>
              <a:ext cx="81955" cy="101135"/>
            </a:xfrm>
            <a:custGeom>
              <a:avLst/>
              <a:gdLst>
                <a:gd name="T0" fmla="*/ 24 w 32"/>
                <a:gd name="T1" fmla="*/ 39 h 40"/>
                <a:gd name="T2" fmla="*/ 24 w 32"/>
                <a:gd name="T3" fmla="*/ 35 h 40"/>
                <a:gd name="T4" fmla="*/ 22 w 32"/>
                <a:gd name="T5" fmla="*/ 37 h 40"/>
                <a:gd name="T6" fmla="*/ 20 w 32"/>
                <a:gd name="T7" fmla="*/ 38 h 40"/>
                <a:gd name="T8" fmla="*/ 17 w 32"/>
                <a:gd name="T9" fmla="*/ 39 h 40"/>
                <a:gd name="T10" fmla="*/ 14 w 32"/>
                <a:gd name="T11" fmla="*/ 40 h 40"/>
                <a:gd name="T12" fmla="*/ 9 w 32"/>
                <a:gd name="T13" fmla="*/ 39 h 40"/>
                <a:gd name="T14" fmla="*/ 5 w 32"/>
                <a:gd name="T15" fmla="*/ 37 h 40"/>
                <a:gd name="T16" fmla="*/ 2 w 32"/>
                <a:gd name="T17" fmla="*/ 33 h 40"/>
                <a:gd name="T18" fmla="*/ 0 w 32"/>
                <a:gd name="T19" fmla="*/ 27 h 40"/>
                <a:gd name="T20" fmla="*/ 2 w 32"/>
                <a:gd name="T21" fmla="*/ 21 h 40"/>
                <a:gd name="T22" fmla="*/ 5 w 32"/>
                <a:gd name="T23" fmla="*/ 17 h 40"/>
                <a:gd name="T24" fmla="*/ 10 w 32"/>
                <a:gd name="T25" fmla="*/ 15 h 40"/>
                <a:gd name="T26" fmla="*/ 16 w 32"/>
                <a:gd name="T27" fmla="*/ 14 h 40"/>
                <a:gd name="T28" fmla="*/ 21 w 32"/>
                <a:gd name="T29" fmla="*/ 15 h 40"/>
                <a:gd name="T30" fmla="*/ 24 w 32"/>
                <a:gd name="T31" fmla="*/ 16 h 40"/>
                <a:gd name="T32" fmla="*/ 24 w 32"/>
                <a:gd name="T33" fmla="*/ 13 h 40"/>
                <a:gd name="T34" fmla="*/ 22 w 32"/>
                <a:gd name="T35" fmla="*/ 8 h 40"/>
                <a:gd name="T36" fmla="*/ 17 w 32"/>
                <a:gd name="T37" fmla="*/ 6 h 40"/>
                <a:gd name="T38" fmla="*/ 12 w 32"/>
                <a:gd name="T39" fmla="*/ 7 h 40"/>
                <a:gd name="T40" fmla="*/ 7 w 32"/>
                <a:gd name="T41" fmla="*/ 9 h 40"/>
                <a:gd name="T42" fmla="*/ 4 w 32"/>
                <a:gd name="T43" fmla="*/ 3 h 40"/>
                <a:gd name="T44" fmla="*/ 10 w 32"/>
                <a:gd name="T45" fmla="*/ 0 h 40"/>
                <a:gd name="T46" fmla="*/ 17 w 32"/>
                <a:gd name="T47" fmla="*/ 0 h 40"/>
                <a:gd name="T48" fmla="*/ 23 w 32"/>
                <a:gd name="T49" fmla="*/ 0 h 40"/>
                <a:gd name="T50" fmla="*/ 28 w 32"/>
                <a:gd name="T51" fmla="*/ 3 h 40"/>
                <a:gd name="T52" fmla="*/ 31 w 32"/>
                <a:gd name="T53" fmla="*/ 7 h 40"/>
                <a:gd name="T54" fmla="*/ 32 w 32"/>
                <a:gd name="T55" fmla="*/ 12 h 40"/>
                <a:gd name="T56" fmla="*/ 32 w 32"/>
                <a:gd name="T57" fmla="*/ 39 h 40"/>
                <a:gd name="T58" fmla="*/ 24 w 32"/>
                <a:gd name="T59" fmla="*/ 39 h 40"/>
                <a:gd name="T60" fmla="*/ 24 w 32"/>
                <a:gd name="T61" fmla="*/ 22 h 40"/>
                <a:gd name="T62" fmla="*/ 22 w 32"/>
                <a:gd name="T63" fmla="*/ 22 h 40"/>
                <a:gd name="T64" fmla="*/ 21 w 32"/>
                <a:gd name="T65" fmla="*/ 21 h 40"/>
                <a:gd name="T66" fmla="*/ 18 w 32"/>
                <a:gd name="T67" fmla="*/ 21 h 40"/>
                <a:gd name="T68" fmla="*/ 16 w 32"/>
                <a:gd name="T69" fmla="*/ 21 h 40"/>
                <a:gd name="T70" fmla="*/ 10 w 32"/>
                <a:gd name="T71" fmla="*/ 22 h 40"/>
                <a:gd name="T72" fmla="*/ 8 w 32"/>
                <a:gd name="T73" fmla="*/ 26 h 40"/>
                <a:gd name="T74" fmla="*/ 8 w 32"/>
                <a:gd name="T75" fmla="*/ 29 h 40"/>
                <a:gd name="T76" fmla="*/ 10 w 32"/>
                <a:gd name="T77" fmla="*/ 31 h 40"/>
                <a:gd name="T78" fmla="*/ 12 w 32"/>
                <a:gd name="T79" fmla="*/ 32 h 40"/>
                <a:gd name="T80" fmla="*/ 15 w 32"/>
                <a:gd name="T81" fmla="*/ 33 h 40"/>
                <a:gd name="T82" fmla="*/ 18 w 32"/>
                <a:gd name="T83" fmla="*/ 32 h 40"/>
                <a:gd name="T84" fmla="*/ 21 w 32"/>
                <a:gd name="T85" fmla="*/ 31 h 40"/>
                <a:gd name="T86" fmla="*/ 23 w 32"/>
                <a:gd name="T87" fmla="*/ 30 h 40"/>
                <a:gd name="T88" fmla="*/ 24 w 32"/>
                <a:gd name="T89" fmla="*/ 28 h 40"/>
                <a:gd name="T90" fmla="*/ 24 w 32"/>
                <a:gd name="T91" fmla="*/ 2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 h="40">
                  <a:moveTo>
                    <a:pt x="24" y="39"/>
                  </a:moveTo>
                  <a:cubicBezTo>
                    <a:pt x="24" y="35"/>
                    <a:pt x="24" y="35"/>
                    <a:pt x="24" y="35"/>
                  </a:cubicBezTo>
                  <a:cubicBezTo>
                    <a:pt x="23" y="36"/>
                    <a:pt x="23" y="37"/>
                    <a:pt x="22" y="37"/>
                  </a:cubicBezTo>
                  <a:cubicBezTo>
                    <a:pt x="21" y="37"/>
                    <a:pt x="21" y="38"/>
                    <a:pt x="20" y="38"/>
                  </a:cubicBezTo>
                  <a:cubicBezTo>
                    <a:pt x="19" y="39"/>
                    <a:pt x="18" y="39"/>
                    <a:pt x="17" y="39"/>
                  </a:cubicBezTo>
                  <a:cubicBezTo>
                    <a:pt x="16" y="39"/>
                    <a:pt x="15" y="40"/>
                    <a:pt x="14" y="40"/>
                  </a:cubicBezTo>
                  <a:cubicBezTo>
                    <a:pt x="12" y="40"/>
                    <a:pt x="11" y="39"/>
                    <a:pt x="9" y="39"/>
                  </a:cubicBezTo>
                  <a:cubicBezTo>
                    <a:pt x="7" y="38"/>
                    <a:pt x="6" y="38"/>
                    <a:pt x="5" y="37"/>
                  </a:cubicBezTo>
                  <a:cubicBezTo>
                    <a:pt x="3" y="36"/>
                    <a:pt x="2" y="34"/>
                    <a:pt x="2" y="33"/>
                  </a:cubicBezTo>
                  <a:cubicBezTo>
                    <a:pt x="1" y="31"/>
                    <a:pt x="0" y="29"/>
                    <a:pt x="0" y="27"/>
                  </a:cubicBezTo>
                  <a:cubicBezTo>
                    <a:pt x="0" y="24"/>
                    <a:pt x="1" y="23"/>
                    <a:pt x="2" y="21"/>
                  </a:cubicBezTo>
                  <a:cubicBezTo>
                    <a:pt x="2" y="20"/>
                    <a:pt x="3" y="18"/>
                    <a:pt x="5" y="17"/>
                  </a:cubicBezTo>
                  <a:cubicBezTo>
                    <a:pt x="6" y="16"/>
                    <a:pt x="8" y="15"/>
                    <a:pt x="10" y="15"/>
                  </a:cubicBezTo>
                  <a:cubicBezTo>
                    <a:pt x="12" y="14"/>
                    <a:pt x="14" y="14"/>
                    <a:pt x="16" y="14"/>
                  </a:cubicBezTo>
                  <a:cubicBezTo>
                    <a:pt x="18" y="14"/>
                    <a:pt x="19" y="14"/>
                    <a:pt x="21" y="15"/>
                  </a:cubicBezTo>
                  <a:cubicBezTo>
                    <a:pt x="22" y="15"/>
                    <a:pt x="23" y="15"/>
                    <a:pt x="24" y="16"/>
                  </a:cubicBezTo>
                  <a:cubicBezTo>
                    <a:pt x="24" y="13"/>
                    <a:pt x="24" y="13"/>
                    <a:pt x="24" y="13"/>
                  </a:cubicBezTo>
                  <a:cubicBezTo>
                    <a:pt x="24" y="11"/>
                    <a:pt x="24" y="9"/>
                    <a:pt x="22" y="8"/>
                  </a:cubicBezTo>
                  <a:cubicBezTo>
                    <a:pt x="21" y="7"/>
                    <a:pt x="19" y="6"/>
                    <a:pt x="17" y="6"/>
                  </a:cubicBezTo>
                  <a:cubicBezTo>
                    <a:pt x="15" y="6"/>
                    <a:pt x="13" y="6"/>
                    <a:pt x="12" y="7"/>
                  </a:cubicBezTo>
                  <a:cubicBezTo>
                    <a:pt x="10" y="7"/>
                    <a:pt x="9" y="8"/>
                    <a:pt x="7" y="9"/>
                  </a:cubicBezTo>
                  <a:cubicBezTo>
                    <a:pt x="4" y="3"/>
                    <a:pt x="4" y="3"/>
                    <a:pt x="4" y="3"/>
                  </a:cubicBezTo>
                  <a:cubicBezTo>
                    <a:pt x="6" y="2"/>
                    <a:pt x="8" y="1"/>
                    <a:pt x="10" y="0"/>
                  </a:cubicBezTo>
                  <a:cubicBezTo>
                    <a:pt x="12" y="0"/>
                    <a:pt x="15" y="0"/>
                    <a:pt x="17" y="0"/>
                  </a:cubicBezTo>
                  <a:cubicBezTo>
                    <a:pt x="19" y="0"/>
                    <a:pt x="21" y="0"/>
                    <a:pt x="23" y="0"/>
                  </a:cubicBezTo>
                  <a:cubicBezTo>
                    <a:pt x="25" y="1"/>
                    <a:pt x="26" y="2"/>
                    <a:pt x="28" y="3"/>
                  </a:cubicBezTo>
                  <a:cubicBezTo>
                    <a:pt x="29" y="4"/>
                    <a:pt x="30" y="5"/>
                    <a:pt x="31" y="7"/>
                  </a:cubicBezTo>
                  <a:cubicBezTo>
                    <a:pt x="31" y="8"/>
                    <a:pt x="32" y="10"/>
                    <a:pt x="32" y="12"/>
                  </a:cubicBezTo>
                  <a:cubicBezTo>
                    <a:pt x="32" y="39"/>
                    <a:pt x="32" y="39"/>
                    <a:pt x="32" y="39"/>
                  </a:cubicBezTo>
                  <a:lnTo>
                    <a:pt x="24" y="39"/>
                  </a:lnTo>
                  <a:close/>
                  <a:moveTo>
                    <a:pt x="24" y="22"/>
                  </a:moveTo>
                  <a:cubicBezTo>
                    <a:pt x="24" y="22"/>
                    <a:pt x="23" y="22"/>
                    <a:pt x="22" y="22"/>
                  </a:cubicBezTo>
                  <a:cubicBezTo>
                    <a:pt x="22" y="21"/>
                    <a:pt x="21" y="21"/>
                    <a:pt x="21" y="21"/>
                  </a:cubicBezTo>
                  <a:cubicBezTo>
                    <a:pt x="20" y="21"/>
                    <a:pt x="19" y="21"/>
                    <a:pt x="18" y="21"/>
                  </a:cubicBezTo>
                  <a:cubicBezTo>
                    <a:pt x="17" y="21"/>
                    <a:pt x="17" y="21"/>
                    <a:pt x="16" y="21"/>
                  </a:cubicBezTo>
                  <a:cubicBezTo>
                    <a:pt x="13" y="21"/>
                    <a:pt x="11" y="21"/>
                    <a:pt x="10" y="22"/>
                  </a:cubicBezTo>
                  <a:cubicBezTo>
                    <a:pt x="8" y="23"/>
                    <a:pt x="8" y="25"/>
                    <a:pt x="8" y="26"/>
                  </a:cubicBezTo>
                  <a:cubicBezTo>
                    <a:pt x="8" y="28"/>
                    <a:pt x="8" y="29"/>
                    <a:pt x="8" y="29"/>
                  </a:cubicBezTo>
                  <a:cubicBezTo>
                    <a:pt x="9" y="30"/>
                    <a:pt x="9" y="31"/>
                    <a:pt x="10" y="31"/>
                  </a:cubicBezTo>
                  <a:cubicBezTo>
                    <a:pt x="10" y="32"/>
                    <a:pt x="11" y="32"/>
                    <a:pt x="12" y="32"/>
                  </a:cubicBezTo>
                  <a:cubicBezTo>
                    <a:pt x="13" y="33"/>
                    <a:pt x="14" y="33"/>
                    <a:pt x="15" y="33"/>
                  </a:cubicBezTo>
                  <a:cubicBezTo>
                    <a:pt x="16" y="33"/>
                    <a:pt x="17" y="33"/>
                    <a:pt x="18" y="32"/>
                  </a:cubicBezTo>
                  <a:cubicBezTo>
                    <a:pt x="19" y="32"/>
                    <a:pt x="20" y="32"/>
                    <a:pt x="21" y="31"/>
                  </a:cubicBezTo>
                  <a:cubicBezTo>
                    <a:pt x="21" y="31"/>
                    <a:pt x="22" y="30"/>
                    <a:pt x="23" y="30"/>
                  </a:cubicBezTo>
                  <a:cubicBezTo>
                    <a:pt x="23" y="29"/>
                    <a:pt x="24" y="28"/>
                    <a:pt x="24" y="28"/>
                  </a:cubicBezTo>
                  <a:lnTo>
                    <a:pt x="24" y="2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05" name="Freeform 42">
              <a:extLst>
                <a:ext uri="{FF2B5EF4-FFF2-40B4-BE49-F238E27FC236}">
                  <a16:creationId xmlns:a16="http://schemas.microsoft.com/office/drawing/2014/main" id="{223989A0-E246-4806-AF7E-9D6C2B1DD489}"/>
                </a:ext>
              </a:extLst>
            </p:cNvPr>
            <p:cNvSpPr>
              <a:spLocks/>
            </p:cNvSpPr>
            <p:nvPr userDrawn="1"/>
          </p:nvSpPr>
          <p:spPr bwMode="auto">
            <a:xfrm>
              <a:off x="3877436" y="6212575"/>
              <a:ext cx="78468" cy="99391"/>
            </a:xfrm>
            <a:custGeom>
              <a:avLst/>
              <a:gdLst>
                <a:gd name="T0" fmla="*/ 23 w 31"/>
                <a:gd name="T1" fmla="*/ 39 h 39"/>
                <a:gd name="T2" fmla="*/ 23 w 31"/>
                <a:gd name="T3" fmla="*/ 17 h 39"/>
                <a:gd name="T4" fmla="*/ 22 w 31"/>
                <a:gd name="T5" fmla="*/ 9 h 39"/>
                <a:gd name="T6" fmla="*/ 15 w 31"/>
                <a:gd name="T7" fmla="*/ 7 h 39"/>
                <a:gd name="T8" fmla="*/ 12 w 31"/>
                <a:gd name="T9" fmla="*/ 7 h 39"/>
                <a:gd name="T10" fmla="*/ 10 w 31"/>
                <a:gd name="T11" fmla="*/ 9 h 39"/>
                <a:gd name="T12" fmla="*/ 8 w 31"/>
                <a:gd name="T13" fmla="*/ 12 h 39"/>
                <a:gd name="T14" fmla="*/ 8 w 31"/>
                <a:gd name="T15" fmla="*/ 16 h 39"/>
                <a:gd name="T16" fmla="*/ 8 w 31"/>
                <a:gd name="T17" fmla="*/ 39 h 39"/>
                <a:gd name="T18" fmla="*/ 0 w 31"/>
                <a:gd name="T19" fmla="*/ 39 h 39"/>
                <a:gd name="T20" fmla="*/ 0 w 31"/>
                <a:gd name="T21" fmla="*/ 0 h 39"/>
                <a:gd name="T22" fmla="*/ 8 w 31"/>
                <a:gd name="T23" fmla="*/ 0 h 39"/>
                <a:gd name="T24" fmla="*/ 8 w 31"/>
                <a:gd name="T25" fmla="*/ 4 h 39"/>
                <a:gd name="T26" fmla="*/ 9 w 31"/>
                <a:gd name="T27" fmla="*/ 2 h 39"/>
                <a:gd name="T28" fmla="*/ 12 w 31"/>
                <a:gd name="T29" fmla="*/ 1 h 39"/>
                <a:gd name="T30" fmla="*/ 14 w 31"/>
                <a:gd name="T31" fmla="*/ 0 h 39"/>
                <a:gd name="T32" fmla="*/ 17 w 31"/>
                <a:gd name="T33" fmla="*/ 0 h 39"/>
                <a:gd name="T34" fmla="*/ 23 w 31"/>
                <a:gd name="T35" fmla="*/ 1 h 39"/>
                <a:gd name="T36" fmla="*/ 28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2" y="9"/>
                  </a:cubicBezTo>
                  <a:cubicBezTo>
                    <a:pt x="20" y="7"/>
                    <a:pt x="18" y="7"/>
                    <a:pt x="15" y="7"/>
                  </a:cubicBezTo>
                  <a:cubicBezTo>
                    <a:pt x="14" y="7"/>
                    <a:pt x="13" y="7"/>
                    <a:pt x="12" y="7"/>
                  </a:cubicBezTo>
                  <a:cubicBezTo>
                    <a:pt x="11" y="8"/>
                    <a:pt x="10" y="8"/>
                    <a:pt x="10" y="9"/>
                  </a:cubicBezTo>
                  <a:cubicBezTo>
                    <a:pt x="9" y="10"/>
                    <a:pt x="8" y="11"/>
                    <a:pt x="8" y="12"/>
                  </a:cubicBezTo>
                  <a:cubicBezTo>
                    <a:pt x="8" y="14"/>
                    <a:pt x="8" y="15"/>
                    <a:pt x="8" y="16"/>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2" y="1"/>
                  </a:cubicBezTo>
                  <a:cubicBezTo>
                    <a:pt x="12" y="0"/>
                    <a:pt x="13" y="0"/>
                    <a:pt x="14" y="0"/>
                  </a:cubicBezTo>
                  <a:cubicBezTo>
                    <a:pt x="15" y="0"/>
                    <a:pt x="16" y="0"/>
                    <a:pt x="17" y="0"/>
                  </a:cubicBezTo>
                  <a:cubicBezTo>
                    <a:pt x="20" y="0"/>
                    <a:pt x="22" y="0"/>
                    <a:pt x="23" y="1"/>
                  </a:cubicBezTo>
                  <a:cubicBezTo>
                    <a:pt x="25" y="1"/>
                    <a:pt x="26" y="2"/>
                    <a:pt x="28" y="4"/>
                  </a:cubicBezTo>
                  <a:cubicBezTo>
                    <a:pt x="29" y="5"/>
                    <a:pt x="29" y="7"/>
                    <a:pt x="30" y="9"/>
                  </a:cubicBezTo>
                  <a:cubicBezTo>
                    <a:pt x="31"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06" name="Freeform 43">
              <a:extLst>
                <a:ext uri="{FF2B5EF4-FFF2-40B4-BE49-F238E27FC236}">
                  <a16:creationId xmlns:a16="http://schemas.microsoft.com/office/drawing/2014/main" id="{5FED967A-F1ED-4489-A689-A9A49A278085}"/>
                </a:ext>
              </a:extLst>
            </p:cNvPr>
            <p:cNvSpPr>
              <a:spLocks/>
            </p:cNvSpPr>
            <p:nvPr userDrawn="1"/>
          </p:nvSpPr>
          <p:spPr bwMode="auto">
            <a:xfrm>
              <a:off x="3975084"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0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3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6 w 29"/>
                <a:gd name="T55" fmla="*/ 24 h 40"/>
                <a:gd name="T56" fmla="*/ 13 w 29"/>
                <a:gd name="T57" fmla="*/ 22 h 40"/>
                <a:gd name="T58" fmla="*/ 7 w 29"/>
                <a:gd name="T59" fmla="*/ 20 h 40"/>
                <a:gd name="T60" fmla="*/ 4 w 29"/>
                <a:gd name="T61" fmla="*/ 17 h 40"/>
                <a:gd name="T62" fmla="*/ 2 w 29"/>
                <a:gd name="T63" fmla="*/ 14 h 40"/>
                <a:gd name="T64" fmla="*/ 1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2" y="6"/>
                    <a:pt x="11" y="7"/>
                    <a:pt x="10" y="7"/>
                  </a:cubicBezTo>
                  <a:cubicBezTo>
                    <a:pt x="9" y="8"/>
                    <a:pt x="9" y="9"/>
                    <a:pt x="9" y="10"/>
                  </a:cubicBezTo>
                  <a:cubicBezTo>
                    <a:pt x="9" y="10"/>
                    <a:pt x="9" y="11"/>
                    <a:pt x="9" y="11"/>
                  </a:cubicBezTo>
                  <a:cubicBezTo>
                    <a:pt x="10" y="12"/>
                    <a:pt x="10" y="12"/>
                    <a:pt x="10"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3" y="29"/>
                    <a:pt x="3" y="29"/>
                    <a:pt x="3"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1" y="27"/>
                    <a:pt x="21" y="27"/>
                  </a:cubicBezTo>
                  <a:cubicBezTo>
                    <a:pt x="21" y="26"/>
                    <a:pt x="20" y="25"/>
                    <a:pt x="19" y="25"/>
                  </a:cubicBezTo>
                  <a:cubicBezTo>
                    <a:pt x="18" y="25"/>
                    <a:pt x="18" y="24"/>
                    <a:pt x="16" y="24"/>
                  </a:cubicBezTo>
                  <a:cubicBezTo>
                    <a:pt x="15" y="23"/>
                    <a:pt x="14" y="23"/>
                    <a:pt x="13" y="22"/>
                  </a:cubicBezTo>
                  <a:cubicBezTo>
                    <a:pt x="11" y="21"/>
                    <a:pt x="9" y="20"/>
                    <a:pt x="7" y="20"/>
                  </a:cubicBezTo>
                  <a:cubicBezTo>
                    <a:pt x="6" y="19"/>
                    <a:pt x="5" y="18"/>
                    <a:pt x="4" y="17"/>
                  </a:cubicBezTo>
                  <a:cubicBezTo>
                    <a:pt x="3" y="16"/>
                    <a:pt x="2" y="15"/>
                    <a:pt x="2" y="14"/>
                  </a:cubicBezTo>
                  <a:cubicBezTo>
                    <a:pt x="2" y="13"/>
                    <a:pt x="1" y="12"/>
                    <a:pt x="1" y="10"/>
                  </a:cubicBezTo>
                  <a:cubicBezTo>
                    <a:pt x="1"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07" name="Freeform 44">
              <a:extLst>
                <a:ext uri="{FF2B5EF4-FFF2-40B4-BE49-F238E27FC236}">
                  <a16:creationId xmlns:a16="http://schemas.microsoft.com/office/drawing/2014/main" id="{DA362954-FE74-40B7-AB98-CC8AC60FFC8D}"/>
                </a:ext>
              </a:extLst>
            </p:cNvPr>
            <p:cNvSpPr>
              <a:spLocks/>
            </p:cNvSpPr>
            <p:nvPr userDrawn="1"/>
          </p:nvSpPr>
          <p:spPr bwMode="auto">
            <a:xfrm>
              <a:off x="4058782" y="6212575"/>
              <a:ext cx="122060" cy="99391"/>
            </a:xfrm>
            <a:custGeom>
              <a:avLst/>
              <a:gdLst>
                <a:gd name="T0" fmla="*/ 55 w 70"/>
                <a:gd name="T1" fmla="*/ 57 h 57"/>
                <a:gd name="T2" fmla="*/ 45 w 70"/>
                <a:gd name="T3" fmla="*/ 57 h 57"/>
                <a:gd name="T4" fmla="*/ 35 w 70"/>
                <a:gd name="T5" fmla="*/ 17 h 57"/>
                <a:gd name="T6" fmla="*/ 25 w 70"/>
                <a:gd name="T7" fmla="*/ 57 h 57"/>
                <a:gd name="T8" fmla="*/ 14 w 70"/>
                <a:gd name="T9" fmla="*/ 57 h 57"/>
                <a:gd name="T10" fmla="*/ 0 w 70"/>
                <a:gd name="T11" fmla="*/ 0 h 57"/>
                <a:gd name="T12" fmla="*/ 10 w 70"/>
                <a:gd name="T13" fmla="*/ 0 h 57"/>
                <a:gd name="T14" fmla="*/ 20 w 70"/>
                <a:gd name="T15" fmla="*/ 39 h 57"/>
                <a:gd name="T16" fmla="*/ 30 w 70"/>
                <a:gd name="T17" fmla="*/ 0 h 57"/>
                <a:gd name="T18" fmla="*/ 39 w 70"/>
                <a:gd name="T19" fmla="*/ 0 h 57"/>
                <a:gd name="T20" fmla="*/ 49 w 70"/>
                <a:gd name="T21" fmla="*/ 39 h 57"/>
                <a:gd name="T22" fmla="*/ 60 w 70"/>
                <a:gd name="T23" fmla="*/ 0 h 57"/>
                <a:gd name="T24" fmla="*/ 70 w 70"/>
                <a:gd name="T25" fmla="*/ 0 h 57"/>
                <a:gd name="T26" fmla="*/ 55 w 70"/>
                <a:gd name="T2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7">
                  <a:moveTo>
                    <a:pt x="55" y="57"/>
                  </a:moveTo>
                  <a:lnTo>
                    <a:pt x="45" y="57"/>
                  </a:lnTo>
                  <a:lnTo>
                    <a:pt x="35" y="17"/>
                  </a:lnTo>
                  <a:lnTo>
                    <a:pt x="25" y="57"/>
                  </a:lnTo>
                  <a:lnTo>
                    <a:pt x="14" y="57"/>
                  </a:lnTo>
                  <a:lnTo>
                    <a:pt x="0" y="0"/>
                  </a:lnTo>
                  <a:lnTo>
                    <a:pt x="10" y="0"/>
                  </a:lnTo>
                  <a:lnTo>
                    <a:pt x="20" y="39"/>
                  </a:lnTo>
                  <a:lnTo>
                    <a:pt x="30" y="0"/>
                  </a:lnTo>
                  <a:lnTo>
                    <a:pt x="39" y="0"/>
                  </a:lnTo>
                  <a:lnTo>
                    <a:pt x="49" y="39"/>
                  </a:lnTo>
                  <a:lnTo>
                    <a:pt x="60" y="0"/>
                  </a:lnTo>
                  <a:lnTo>
                    <a:pt x="70" y="0"/>
                  </a:lnTo>
                  <a:lnTo>
                    <a:pt x="55" y="5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08" name="Freeform 45">
              <a:extLst>
                <a:ext uri="{FF2B5EF4-FFF2-40B4-BE49-F238E27FC236}">
                  <a16:creationId xmlns:a16="http://schemas.microsoft.com/office/drawing/2014/main" id="{C1C7EF3F-CB28-4C69-901C-8F9F09C5B597}"/>
                </a:ext>
              </a:extLst>
            </p:cNvPr>
            <p:cNvSpPr>
              <a:spLocks noEditPoints="1"/>
            </p:cNvSpPr>
            <p:nvPr userDrawn="1"/>
          </p:nvSpPr>
          <p:spPr bwMode="auto">
            <a:xfrm>
              <a:off x="419130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09" name="Freeform 46">
              <a:extLst>
                <a:ext uri="{FF2B5EF4-FFF2-40B4-BE49-F238E27FC236}">
                  <a16:creationId xmlns:a16="http://schemas.microsoft.com/office/drawing/2014/main" id="{80D5AA14-D31C-42E8-B89F-2FCABF204007}"/>
                </a:ext>
              </a:extLst>
            </p:cNvPr>
            <p:cNvSpPr>
              <a:spLocks/>
            </p:cNvSpPr>
            <p:nvPr userDrawn="1"/>
          </p:nvSpPr>
          <p:spPr bwMode="auto">
            <a:xfrm>
              <a:off x="4295927" y="6212575"/>
              <a:ext cx="57543" cy="99391"/>
            </a:xfrm>
            <a:custGeom>
              <a:avLst/>
              <a:gdLst>
                <a:gd name="T0" fmla="*/ 21 w 23"/>
                <a:gd name="T1" fmla="*/ 8 h 39"/>
                <a:gd name="T2" fmla="*/ 18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6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8" y="7"/>
                  </a:cubicBezTo>
                  <a:cubicBezTo>
                    <a:pt x="17" y="7"/>
                    <a:pt x="16"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0" y="1"/>
                    <a:pt x="11" y="1"/>
                  </a:cubicBezTo>
                  <a:cubicBezTo>
                    <a:pt x="12" y="0"/>
                    <a:pt x="13" y="0"/>
                    <a:pt x="14" y="0"/>
                  </a:cubicBezTo>
                  <a:cubicBezTo>
                    <a:pt x="14" y="0"/>
                    <a:pt x="15" y="0"/>
                    <a:pt x="16"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10" name="Freeform 47">
              <a:extLst>
                <a:ext uri="{FF2B5EF4-FFF2-40B4-BE49-F238E27FC236}">
                  <a16:creationId xmlns:a16="http://schemas.microsoft.com/office/drawing/2014/main" id="{3894EB82-A456-47F8-BB06-FE894AF4B86B}"/>
                </a:ext>
              </a:extLst>
            </p:cNvPr>
            <p:cNvSpPr>
              <a:spLocks/>
            </p:cNvSpPr>
            <p:nvPr userDrawn="1"/>
          </p:nvSpPr>
          <p:spPr bwMode="auto">
            <a:xfrm>
              <a:off x="4346494" y="6284068"/>
              <a:ext cx="29644"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3 w 12"/>
                <a:gd name="T11" fmla="*/ 11 h 12"/>
                <a:gd name="T12" fmla="*/ 2 w 12"/>
                <a:gd name="T13" fmla="*/ 10 h 12"/>
                <a:gd name="T14" fmla="*/ 0 w 12"/>
                <a:gd name="T15" fmla="*/ 8 h 12"/>
                <a:gd name="T16" fmla="*/ 0 w 12"/>
                <a:gd name="T17" fmla="*/ 6 h 12"/>
                <a:gd name="T18" fmla="*/ 0 w 12"/>
                <a:gd name="T19" fmla="*/ 4 h 12"/>
                <a:gd name="T20" fmla="*/ 2 w 12"/>
                <a:gd name="T21" fmla="*/ 2 h 12"/>
                <a:gd name="T22" fmla="*/ 3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3" y="11"/>
                  </a:cubicBezTo>
                  <a:cubicBezTo>
                    <a:pt x="3" y="11"/>
                    <a:pt x="2" y="10"/>
                    <a:pt x="2" y="10"/>
                  </a:cubicBezTo>
                  <a:cubicBezTo>
                    <a:pt x="1" y="9"/>
                    <a:pt x="1" y="9"/>
                    <a:pt x="0" y="8"/>
                  </a:cubicBezTo>
                  <a:cubicBezTo>
                    <a:pt x="0" y="7"/>
                    <a:pt x="0" y="7"/>
                    <a:pt x="0" y="6"/>
                  </a:cubicBezTo>
                  <a:cubicBezTo>
                    <a:pt x="0" y="5"/>
                    <a:pt x="0" y="4"/>
                    <a:pt x="0" y="4"/>
                  </a:cubicBezTo>
                  <a:cubicBezTo>
                    <a:pt x="1" y="3"/>
                    <a:pt x="1" y="2"/>
                    <a:pt x="2" y="2"/>
                  </a:cubicBezTo>
                  <a:cubicBezTo>
                    <a:pt x="2" y="1"/>
                    <a:pt x="3" y="1"/>
                    <a:pt x="3"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11" name="Freeform 48">
              <a:extLst>
                <a:ext uri="{FF2B5EF4-FFF2-40B4-BE49-F238E27FC236}">
                  <a16:creationId xmlns:a16="http://schemas.microsoft.com/office/drawing/2014/main" id="{A88F5C3F-FAE1-4A50-86D3-E9A1CAA89A96}"/>
                </a:ext>
              </a:extLst>
            </p:cNvPr>
            <p:cNvSpPr>
              <a:spLocks/>
            </p:cNvSpPr>
            <p:nvPr userDrawn="1"/>
          </p:nvSpPr>
          <p:spPr bwMode="auto">
            <a:xfrm>
              <a:off x="498115" y="6388691"/>
              <a:ext cx="94161" cy="130778"/>
            </a:xfrm>
            <a:custGeom>
              <a:avLst/>
              <a:gdLst>
                <a:gd name="T0" fmla="*/ 32 w 54"/>
                <a:gd name="T1" fmla="*/ 12 h 75"/>
                <a:gd name="T2" fmla="*/ 32 w 54"/>
                <a:gd name="T3" fmla="*/ 75 h 75"/>
                <a:gd name="T4" fmla="*/ 22 w 54"/>
                <a:gd name="T5" fmla="*/ 75 h 75"/>
                <a:gd name="T6" fmla="*/ 22 w 54"/>
                <a:gd name="T7" fmla="*/ 12 h 75"/>
                <a:gd name="T8" fmla="*/ 0 w 54"/>
                <a:gd name="T9" fmla="*/ 12 h 75"/>
                <a:gd name="T10" fmla="*/ 0 w 54"/>
                <a:gd name="T11" fmla="*/ 0 h 75"/>
                <a:gd name="T12" fmla="*/ 54 w 54"/>
                <a:gd name="T13" fmla="*/ 0 h 75"/>
                <a:gd name="T14" fmla="*/ 54 w 54"/>
                <a:gd name="T15" fmla="*/ 12 h 75"/>
                <a:gd name="T16" fmla="*/ 32 w 54"/>
                <a:gd name="T17"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2"/>
                  </a:moveTo>
                  <a:lnTo>
                    <a:pt x="32" y="75"/>
                  </a:lnTo>
                  <a:lnTo>
                    <a:pt x="22" y="75"/>
                  </a:lnTo>
                  <a:lnTo>
                    <a:pt x="22" y="12"/>
                  </a:lnTo>
                  <a:lnTo>
                    <a:pt x="0" y="12"/>
                  </a:lnTo>
                  <a:lnTo>
                    <a:pt x="0" y="0"/>
                  </a:lnTo>
                  <a:lnTo>
                    <a:pt x="54" y="0"/>
                  </a:lnTo>
                  <a:lnTo>
                    <a:pt x="54" y="12"/>
                  </a:lnTo>
                  <a:lnTo>
                    <a:pt x="32"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12" name="Freeform 49">
              <a:extLst>
                <a:ext uri="{FF2B5EF4-FFF2-40B4-BE49-F238E27FC236}">
                  <a16:creationId xmlns:a16="http://schemas.microsoft.com/office/drawing/2014/main" id="{1EFCBDA7-FA42-4391-9872-95EB6DDEA684}"/>
                </a:ext>
              </a:extLst>
            </p:cNvPr>
            <p:cNvSpPr>
              <a:spLocks/>
            </p:cNvSpPr>
            <p:nvPr userDrawn="1"/>
          </p:nvSpPr>
          <p:spPr bwMode="auto">
            <a:xfrm>
              <a:off x="609713" y="6383459"/>
              <a:ext cx="78468"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9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1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2" y="25"/>
                    <a:pt x="21" y="24"/>
                  </a:cubicBezTo>
                  <a:cubicBezTo>
                    <a:pt x="20" y="22"/>
                    <a:pt x="18" y="21"/>
                    <a:pt x="15" y="21"/>
                  </a:cubicBezTo>
                  <a:cubicBezTo>
                    <a:pt x="14" y="21"/>
                    <a:pt x="13" y="21"/>
                    <a:pt x="12" y="22"/>
                  </a:cubicBezTo>
                  <a:cubicBezTo>
                    <a:pt x="11" y="22"/>
                    <a:pt x="10" y="23"/>
                    <a:pt x="9" y="24"/>
                  </a:cubicBezTo>
                  <a:cubicBezTo>
                    <a:pt x="9" y="24"/>
                    <a:pt x="8" y="25"/>
                    <a:pt x="8" y="27"/>
                  </a:cubicBezTo>
                  <a:cubicBezTo>
                    <a:pt x="7"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8" y="17"/>
                    <a:pt x="9" y="17"/>
                  </a:cubicBezTo>
                  <a:cubicBezTo>
                    <a:pt x="10" y="16"/>
                    <a:pt x="10" y="16"/>
                    <a:pt x="11" y="15"/>
                  </a:cubicBezTo>
                  <a:cubicBezTo>
                    <a:pt x="12" y="15"/>
                    <a:pt x="13" y="15"/>
                    <a:pt x="14" y="14"/>
                  </a:cubicBezTo>
                  <a:cubicBezTo>
                    <a:pt x="15" y="14"/>
                    <a:pt x="16" y="14"/>
                    <a:pt x="17" y="14"/>
                  </a:cubicBezTo>
                  <a:cubicBezTo>
                    <a:pt x="19" y="14"/>
                    <a:pt x="21" y="14"/>
                    <a:pt x="23" y="15"/>
                  </a:cubicBezTo>
                  <a:cubicBezTo>
                    <a:pt x="25" y="16"/>
                    <a:pt x="26" y="17"/>
                    <a:pt x="27" y="18"/>
                  </a:cubicBezTo>
                  <a:cubicBezTo>
                    <a:pt x="28" y="20"/>
                    <a:pt x="29" y="22"/>
                    <a:pt x="30" y="24"/>
                  </a:cubicBezTo>
                  <a:cubicBezTo>
                    <a:pt x="30"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13" name="Freeform 50">
              <a:extLst>
                <a:ext uri="{FF2B5EF4-FFF2-40B4-BE49-F238E27FC236}">
                  <a16:creationId xmlns:a16="http://schemas.microsoft.com/office/drawing/2014/main" id="{721D8C30-DB23-4A0B-8A74-BC467086477D}"/>
                </a:ext>
              </a:extLst>
            </p:cNvPr>
            <p:cNvSpPr>
              <a:spLocks noEditPoints="1"/>
            </p:cNvSpPr>
            <p:nvPr userDrawn="1"/>
          </p:nvSpPr>
          <p:spPr bwMode="auto">
            <a:xfrm>
              <a:off x="705618" y="6418333"/>
              <a:ext cx="85443" cy="102879"/>
            </a:xfrm>
            <a:custGeom>
              <a:avLst/>
              <a:gdLst>
                <a:gd name="T0" fmla="*/ 33 w 33"/>
                <a:gd name="T1" fmla="*/ 19 h 40"/>
                <a:gd name="T2" fmla="*/ 33 w 33"/>
                <a:gd name="T3" fmla="*/ 21 h 40"/>
                <a:gd name="T4" fmla="*/ 33 w 33"/>
                <a:gd name="T5" fmla="*/ 23 h 40"/>
                <a:gd name="T6" fmla="*/ 7 w 33"/>
                <a:gd name="T7" fmla="*/ 23 h 40"/>
                <a:gd name="T8" fmla="*/ 9 w 33"/>
                <a:gd name="T9" fmla="*/ 28 h 40"/>
                <a:gd name="T10" fmla="*/ 11 w 33"/>
                <a:gd name="T11" fmla="*/ 31 h 40"/>
                <a:gd name="T12" fmla="*/ 14 w 33"/>
                <a:gd name="T13" fmla="*/ 33 h 40"/>
                <a:gd name="T14" fmla="*/ 17 w 33"/>
                <a:gd name="T15" fmla="*/ 33 h 40"/>
                <a:gd name="T16" fmla="*/ 19 w 33"/>
                <a:gd name="T17" fmla="*/ 33 h 40"/>
                <a:gd name="T18" fmla="*/ 22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1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5 w 33"/>
                <a:gd name="T65" fmla="*/ 13 h 40"/>
                <a:gd name="T66" fmla="*/ 23 w 33"/>
                <a:gd name="T67" fmla="*/ 10 h 40"/>
                <a:gd name="T68" fmla="*/ 20 w 33"/>
                <a:gd name="T69" fmla="*/ 8 h 40"/>
                <a:gd name="T70" fmla="*/ 16 w 33"/>
                <a:gd name="T71" fmla="*/ 7 h 40"/>
                <a:gd name="T72" fmla="*/ 13 w 33"/>
                <a:gd name="T73" fmla="*/ 8 h 40"/>
                <a:gd name="T74" fmla="*/ 10 w 33"/>
                <a:gd name="T75" fmla="*/ 9 h 40"/>
                <a:gd name="T76" fmla="*/ 9 w 33"/>
                <a:gd name="T77" fmla="*/ 12 h 40"/>
                <a:gd name="T78" fmla="*/ 8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7" y="23"/>
                    <a:pt x="7" y="23"/>
                    <a:pt x="7" y="23"/>
                  </a:cubicBezTo>
                  <a:cubicBezTo>
                    <a:pt x="8" y="25"/>
                    <a:pt x="8" y="26"/>
                    <a:pt x="9" y="28"/>
                  </a:cubicBezTo>
                  <a:cubicBezTo>
                    <a:pt x="9" y="29"/>
                    <a:pt x="10" y="30"/>
                    <a:pt x="11" y="31"/>
                  </a:cubicBezTo>
                  <a:cubicBezTo>
                    <a:pt x="12" y="32"/>
                    <a:pt x="13" y="32"/>
                    <a:pt x="14" y="33"/>
                  </a:cubicBezTo>
                  <a:cubicBezTo>
                    <a:pt x="15" y="33"/>
                    <a:pt x="16" y="33"/>
                    <a:pt x="17" y="33"/>
                  </a:cubicBezTo>
                  <a:cubicBezTo>
                    <a:pt x="18" y="33"/>
                    <a:pt x="19" y="33"/>
                    <a:pt x="19" y="33"/>
                  </a:cubicBezTo>
                  <a:cubicBezTo>
                    <a:pt x="20" y="33"/>
                    <a:pt x="21" y="33"/>
                    <a:pt x="22" y="32"/>
                  </a:cubicBezTo>
                  <a:cubicBezTo>
                    <a:pt x="22" y="32"/>
                    <a:pt x="23" y="32"/>
                    <a:pt x="23" y="32"/>
                  </a:cubicBezTo>
                  <a:cubicBezTo>
                    <a:pt x="24" y="31"/>
                    <a:pt x="25"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20" y="40"/>
                    <a:pt x="18" y="40"/>
                    <a:pt x="17" y="40"/>
                  </a:cubicBezTo>
                  <a:cubicBezTo>
                    <a:pt x="15" y="40"/>
                    <a:pt x="13" y="40"/>
                    <a:pt x="12" y="39"/>
                  </a:cubicBezTo>
                  <a:cubicBezTo>
                    <a:pt x="11" y="39"/>
                    <a:pt x="9" y="38"/>
                    <a:pt x="8" y="38"/>
                  </a:cubicBezTo>
                  <a:cubicBezTo>
                    <a:pt x="7" y="37"/>
                    <a:pt x="6" y="36"/>
                    <a:pt x="5" y="35"/>
                  </a:cubicBezTo>
                  <a:cubicBezTo>
                    <a:pt x="4" y="34"/>
                    <a:pt x="3" y="33"/>
                    <a:pt x="3" y="31"/>
                  </a:cubicBezTo>
                  <a:cubicBezTo>
                    <a:pt x="2" y="30"/>
                    <a:pt x="1" y="28"/>
                    <a:pt x="1" y="26"/>
                  </a:cubicBezTo>
                  <a:cubicBezTo>
                    <a:pt x="0" y="24"/>
                    <a:pt x="0" y="22"/>
                    <a:pt x="0" y="20"/>
                  </a:cubicBezTo>
                  <a:cubicBezTo>
                    <a:pt x="0" y="17"/>
                    <a:pt x="0" y="14"/>
                    <a:pt x="1" y="12"/>
                  </a:cubicBezTo>
                  <a:cubicBezTo>
                    <a:pt x="2" y="9"/>
                    <a:pt x="3" y="7"/>
                    <a:pt x="5" y="5"/>
                  </a:cubicBezTo>
                  <a:cubicBezTo>
                    <a:pt x="6" y="4"/>
                    <a:pt x="8" y="2"/>
                    <a:pt x="10" y="1"/>
                  </a:cubicBezTo>
                  <a:cubicBezTo>
                    <a:pt x="12" y="1"/>
                    <a:pt x="14" y="0"/>
                    <a:pt x="17" y="0"/>
                  </a:cubicBezTo>
                  <a:cubicBezTo>
                    <a:pt x="20" y="0"/>
                    <a:pt x="22" y="1"/>
                    <a:pt x="24" y="2"/>
                  </a:cubicBezTo>
                  <a:cubicBezTo>
                    <a:pt x="26" y="3"/>
                    <a:pt x="28" y="4"/>
                    <a:pt x="29" y="6"/>
                  </a:cubicBezTo>
                  <a:cubicBezTo>
                    <a:pt x="30" y="8"/>
                    <a:pt x="31" y="10"/>
                    <a:pt x="32" y="12"/>
                  </a:cubicBezTo>
                  <a:cubicBezTo>
                    <a:pt x="33" y="14"/>
                    <a:pt x="33" y="17"/>
                    <a:pt x="33" y="19"/>
                  </a:cubicBezTo>
                  <a:close/>
                  <a:moveTo>
                    <a:pt x="25" y="17"/>
                  </a:moveTo>
                  <a:cubicBezTo>
                    <a:pt x="25" y="15"/>
                    <a:pt x="25" y="14"/>
                    <a:pt x="25" y="13"/>
                  </a:cubicBezTo>
                  <a:cubicBezTo>
                    <a:pt x="24" y="12"/>
                    <a:pt x="24" y="11"/>
                    <a:pt x="23" y="10"/>
                  </a:cubicBezTo>
                  <a:cubicBezTo>
                    <a:pt x="22" y="9"/>
                    <a:pt x="21" y="8"/>
                    <a:pt x="20" y="8"/>
                  </a:cubicBezTo>
                  <a:cubicBezTo>
                    <a:pt x="19" y="7"/>
                    <a:pt x="18" y="7"/>
                    <a:pt x="16" y="7"/>
                  </a:cubicBezTo>
                  <a:cubicBezTo>
                    <a:pt x="15" y="7"/>
                    <a:pt x="14" y="7"/>
                    <a:pt x="13" y="8"/>
                  </a:cubicBezTo>
                  <a:cubicBezTo>
                    <a:pt x="12" y="8"/>
                    <a:pt x="11" y="9"/>
                    <a:pt x="10" y="9"/>
                  </a:cubicBezTo>
                  <a:cubicBezTo>
                    <a:pt x="10" y="10"/>
                    <a:pt x="9" y="11"/>
                    <a:pt x="9" y="12"/>
                  </a:cubicBezTo>
                  <a:cubicBezTo>
                    <a:pt x="8" y="14"/>
                    <a:pt x="8" y="15"/>
                    <a:pt x="8"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14" name="Freeform 51">
              <a:extLst>
                <a:ext uri="{FF2B5EF4-FFF2-40B4-BE49-F238E27FC236}">
                  <a16:creationId xmlns:a16="http://schemas.microsoft.com/office/drawing/2014/main" id="{01AD00CA-8BC7-4B62-AC64-03851855A7AE}"/>
                </a:ext>
              </a:extLst>
            </p:cNvPr>
            <p:cNvSpPr>
              <a:spLocks noEditPoints="1"/>
            </p:cNvSpPr>
            <p:nvPr userDrawn="1"/>
          </p:nvSpPr>
          <p:spPr bwMode="auto">
            <a:xfrm>
              <a:off x="857320" y="6383459"/>
              <a:ext cx="83698" cy="137753"/>
            </a:xfrm>
            <a:custGeom>
              <a:avLst/>
              <a:gdLst>
                <a:gd name="T0" fmla="*/ 33 w 33"/>
                <a:gd name="T1" fmla="*/ 35 h 54"/>
                <a:gd name="T2" fmla="*/ 31 w 33"/>
                <a:gd name="T3" fmla="*/ 43 h 54"/>
                <a:gd name="T4" fmla="*/ 28 w 33"/>
                <a:gd name="T5" fmla="*/ 49 h 54"/>
                <a:gd name="T6" fmla="*/ 23 w 33"/>
                <a:gd name="T7" fmla="*/ 53 h 54"/>
                <a:gd name="T8" fmla="*/ 17 w 33"/>
                <a:gd name="T9" fmla="*/ 54 h 54"/>
                <a:gd name="T10" fmla="*/ 12 w 33"/>
                <a:gd name="T11" fmla="*/ 53 h 54"/>
                <a:gd name="T12" fmla="*/ 8 w 33"/>
                <a:gd name="T13" fmla="*/ 50 h 54"/>
                <a:gd name="T14" fmla="*/ 8 w 33"/>
                <a:gd name="T15" fmla="*/ 53 h 54"/>
                <a:gd name="T16" fmla="*/ 0 w 33"/>
                <a:gd name="T17" fmla="*/ 53 h 54"/>
                <a:gd name="T18" fmla="*/ 0 w 33"/>
                <a:gd name="T19" fmla="*/ 4 h 54"/>
                <a:gd name="T20" fmla="*/ 8 w 33"/>
                <a:gd name="T21" fmla="*/ 0 h 54"/>
                <a:gd name="T22" fmla="*/ 8 w 33"/>
                <a:gd name="T23" fmla="*/ 19 h 54"/>
                <a:gd name="T24" fmla="*/ 10 w 33"/>
                <a:gd name="T25" fmla="*/ 17 h 54"/>
                <a:gd name="T26" fmla="*/ 12 w 33"/>
                <a:gd name="T27" fmla="*/ 16 h 54"/>
                <a:gd name="T28" fmla="*/ 14 w 33"/>
                <a:gd name="T29" fmla="*/ 14 h 54"/>
                <a:gd name="T30" fmla="*/ 18 w 33"/>
                <a:gd name="T31" fmla="*/ 14 h 54"/>
                <a:gd name="T32" fmla="*/ 24 w 33"/>
                <a:gd name="T33" fmla="*/ 15 h 54"/>
                <a:gd name="T34" fmla="*/ 28 w 33"/>
                <a:gd name="T35" fmla="*/ 19 h 54"/>
                <a:gd name="T36" fmla="*/ 31 w 33"/>
                <a:gd name="T37" fmla="*/ 25 h 54"/>
                <a:gd name="T38" fmla="*/ 33 w 33"/>
                <a:gd name="T39" fmla="*/ 35 h 54"/>
                <a:gd name="T40" fmla="*/ 25 w 33"/>
                <a:gd name="T41" fmla="*/ 35 h 54"/>
                <a:gd name="T42" fmla="*/ 23 w 33"/>
                <a:gd name="T43" fmla="*/ 24 h 54"/>
                <a:gd name="T44" fmla="*/ 16 w 33"/>
                <a:gd name="T45" fmla="*/ 21 h 54"/>
                <a:gd name="T46" fmla="*/ 14 w 33"/>
                <a:gd name="T47" fmla="*/ 21 h 54"/>
                <a:gd name="T48" fmla="*/ 11 w 33"/>
                <a:gd name="T49" fmla="*/ 23 h 54"/>
                <a:gd name="T50" fmla="*/ 9 w 33"/>
                <a:gd name="T51" fmla="*/ 24 h 54"/>
                <a:gd name="T52" fmla="*/ 8 w 33"/>
                <a:gd name="T53" fmla="*/ 26 h 54"/>
                <a:gd name="T54" fmla="*/ 8 w 33"/>
                <a:gd name="T55" fmla="*/ 42 h 54"/>
                <a:gd name="T56" fmla="*/ 9 w 33"/>
                <a:gd name="T57" fmla="*/ 44 h 54"/>
                <a:gd name="T58" fmla="*/ 11 w 33"/>
                <a:gd name="T59" fmla="*/ 45 h 54"/>
                <a:gd name="T60" fmla="*/ 14 w 33"/>
                <a:gd name="T61" fmla="*/ 47 h 54"/>
                <a:gd name="T62" fmla="*/ 17 w 33"/>
                <a:gd name="T63" fmla="*/ 47 h 54"/>
                <a:gd name="T64" fmla="*/ 23 w 33"/>
                <a:gd name="T65" fmla="*/ 44 h 54"/>
                <a:gd name="T66" fmla="*/ 25 w 33"/>
                <a:gd name="T67"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4">
                  <a:moveTo>
                    <a:pt x="33" y="35"/>
                  </a:moveTo>
                  <a:cubicBezTo>
                    <a:pt x="33" y="38"/>
                    <a:pt x="32" y="41"/>
                    <a:pt x="31" y="43"/>
                  </a:cubicBezTo>
                  <a:cubicBezTo>
                    <a:pt x="30" y="46"/>
                    <a:pt x="29" y="48"/>
                    <a:pt x="28" y="49"/>
                  </a:cubicBezTo>
                  <a:cubicBezTo>
                    <a:pt x="27" y="51"/>
                    <a:pt x="25" y="52"/>
                    <a:pt x="23" y="53"/>
                  </a:cubicBezTo>
                  <a:cubicBezTo>
                    <a:pt x="21" y="54"/>
                    <a:pt x="19" y="54"/>
                    <a:pt x="17" y="54"/>
                  </a:cubicBezTo>
                  <a:cubicBezTo>
                    <a:pt x="16" y="54"/>
                    <a:pt x="14" y="54"/>
                    <a:pt x="12" y="53"/>
                  </a:cubicBezTo>
                  <a:cubicBezTo>
                    <a:pt x="10" y="52"/>
                    <a:pt x="9" y="51"/>
                    <a:pt x="8" y="50"/>
                  </a:cubicBezTo>
                  <a:cubicBezTo>
                    <a:pt x="8" y="53"/>
                    <a:pt x="8" y="53"/>
                    <a:pt x="8" y="53"/>
                  </a:cubicBezTo>
                  <a:cubicBezTo>
                    <a:pt x="0" y="53"/>
                    <a:pt x="0" y="53"/>
                    <a:pt x="0" y="53"/>
                  </a:cubicBezTo>
                  <a:cubicBezTo>
                    <a:pt x="0" y="4"/>
                    <a:pt x="0" y="4"/>
                    <a:pt x="0" y="4"/>
                  </a:cubicBezTo>
                  <a:cubicBezTo>
                    <a:pt x="8" y="0"/>
                    <a:pt x="8" y="0"/>
                    <a:pt x="8" y="0"/>
                  </a:cubicBezTo>
                  <a:cubicBezTo>
                    <a:pt x="8" y="19"/>
                    <a:pt x="8" y="19"/>
                    <a:pt x="8" y="19"/>
                  </a:cubicBezTo>
                  <a:cubicBezTo>
                    <a:pt x="9" y="18"/>
                    <a:pt x="9" y="17"/>
                    <a:pt x="10" y="17"/>
                  </a:cubicBezTo>
                  <a:cubicBezTo>
                    <a:pt x="11" y="16"/>
                    <a:pt x="11" y="16"/>
                    <a:pt x="12" y="16"/>
                  </a:cubicBezTo>
                  <a:cubicBezTo>
                    <a:pt x="13" y="15"/>
                    <a:pt x="13" y="15"/>
                    <a:pt x="14" y="14"/>
                  </a:cubicBezTo>
                  <a:cubicBezTo>
                    <a:pt x="15" y="14"/>
                    <a:pt x="16" y="14"/>
                    <a:pt x="18" y="14"/>
                  </a:cubicBezTo>
                  <a:cubicBezTo>
                    <a:pt x="20" y="14"/>
                    <a:pt x="22" y="14"/>
                    <a:pt x="24" y="15"/>
                  </a:cubicBezTo>
                  <a:cubicBezTo>
                    <a:pt x="25" y="16"/>
                    <a:pt x="27" y="17"/>
                    <a:pt x="28" y="19"/>
                  </a:cubicBezTo>
                  <a:cubicBezTo>
                    <a:pt x="30" y="21"/>
                    <a:pt x="31" y="23"/>
                    <a:pt x="31" y="25"/>
                  </a:cubicBezTo>
                  <a:cubicBezTo>
                    <a:pt x="32" y="28"/>
                    <a:pt x="33" y="31"/>
                    <a:pt x="33" y="35"/>
                  </a:cubicBezTo>
                  <a:close/>
                  <a:moveTo>
                    <a:pt x="25" y="35"/>
                  </a:moveTo>
                  <a:cubicBezTo>
                    <a:pt x="25" y="30"/>
                    <a:pt x="24" y="27"/>
                    <a:pt x="23" y="24"/>
                  </a:cubicBezTo>
                  <a:cubicBezTo>
                    <a:pt x="21" y="22"/>
                    <a:pt x="19" y="21"/>
                    <a:pt x="16" y="21"/>
                  </a:cubicBezTo>
                  <a:cubicBezTo>
                    <a:pt x="15" y="21"/>
                    <a:pt x="15" y="21"/>
                    <a:pt x="14" y="21"/>
                  </a:cubicBezTo>
                  <a:cubicBezTo>
                    <a:pt x="13" y="22"/>
                    <a:pt x="12" y="22"/>
                    <a:pt x="11" y="23"/>
                  </a:cubicBezTo>
                  <a:cubicBezTo>
                    <a:pt x="11" y="23"/>
                    <a:pt x="10" y="24"/>
                    <a:pt x="9" y="24"/>
                  </a:cubicBezTo>
                  <a:cubicBezTo>
                    <a:pt x="9" y="25"/>
                    <a:pt x="8" y="25"/>
                    <a:pt x="8" y="26"/>
                  </a:cubicBezTo>
                  <a:cubicBezTo>
                    <a:pt x="8" y="42"/>
                    <a:pt x="8" y="42"/>
                    <a:pt x="8" y="42"/>
                  </a:cubicBezTo>
                  <a:cubicBezTo>
                    <a:pt x="8" y="43"/>
                    <a:pt x="9" y="43"/>
                    <a:pt x="9" y="44"/>
                  </a:cubicBezTo>
                  <a:cubicBezTo>
                    <a:pt x="10" y="44"/>
                    <a:pt x="11" y="45"/>
                    <a:pt x="11" y="45"/>
                  </a:cubicBezTo>
                  <a:cubicBezTo>
                    <a:pt x="12" y="46"/>
                    <a:pt x="13" y="46"/>
                    <a:pt x="14" y="47"/>
                  </a:cubicBezTo>
                  <a:cubicBezTo>
                    <a:pt x="15" y="47"/>
                    <a:pt x="16" y="47"/>
                    <a:pt x="17" y="47"/>
                  </a:cubicBezTo>
                  <a:cubicBezTo>
                    <a:pt x="19" y="47"/>
                    <a:pt x="21" y="46"/>
                    <a:pt x="23" y="44"/>
                  </a:cubicBezTo>
                  <a:cubicBezTo>
                    <a:pt x="24" y="42"/>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15" name="Freeform 52">
              <a:extLst>
                <a:ext uri="{FF2B5EF4-FFF2-40B4-BE49-F238E27FC236}">
                  <a16:creationId xmlns:a16="http://schemas.microsoft.com/office/drawing/2014/main" id="{BC957590-E3D7-48BF-A1DF-73DCD7673857}"/>
                </a:ext>
              </a:extLst>
            </p:cNvPr>
            <p:cNvSpPr>
              <a:spLocks noEditPoints="1"/>
            </p:cNvSpPr>
            <p:nvPr userDrawn="1"/>
          </p:nvSpPr>
          <p:spPr bwMode="auto">
            <a:xfrm>
              <a:off x="956713"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1" y="33"/>
                    <a:pt x="21" y="32"/>
                  </a:cubicBezTo>
                  <a:cubicBezTo>
                    <a:pt x="22" y="32"/>
                    <a:pt x="22" y="32"/>
                    <a:pt x="23" y="32"/>
                  </a:cubicBezTo>
                  <a:cubicBezTo>
                    <a:pt x="24" y="31"/>
                    <a:pt x="24"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8"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16" name="Freeform 53">
              <a:extLst>
                <a:ext uri="{FF2B5EF4-FFF2-40B4-BE49-F238E27FC236}">
                  <a16:creationId xmlns:a16="http://schemas.microsoft.com/office/drawing/2014/main" id="{9BC2125B-AF0E-4411-AFA7-3F79B873BFBA}"/>
                </a:ext>
              </a:extLst>
            </p:cNvPr>
            <p:cNvSpPr>
              <a:spLocks/>
            </p:cNvSpPr>
            <p:nvPr userDrawn="1"/>
          </p:nvSpPr>
          <p:spPr bwMode="auto">
            <a:xfrm>
              <a:off x="1050873" y="6383459"/>
              <a:ext cx="55799" cy="137753"/>
            </a:xfrm>
            <a:custGeom>
              <a:avLst/>
              <a:gdLst>
                <a:gd name="T0" fmla="*/ 21 w 22"/>
                <a:gd name="T1" fmla="*/ 52 h 54"/>
                <a:gd name="T2" fmla="*/ 18 w 22"/>
                <a:gd name="T3" fmla="*/ 54 h 54"/>
                <a:gd name="T4" fmla="*/ 14 w 22"/>
                <a:gd name="T5" fmla="*/ 54 h 54"/>
                <a:gd name="T6" fmla="*/ 11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2" y="54"/>
                    <a:pt x="11" y="54"/>
                  </a:cubicBezTo>
                  <a:cubicBezTo>
                    <a:pt x="10" y="53"/>
                    <a:pt x="9" y="53"/>
                    <a:pt x="8" y="52"/>
                  </a:cubicBezTo>
                  <a:cubicBezTo>
                    <a:pt x="7" y="51"/>
                    <a:pt x="6" y="50"/>
                    <a:pt x="6" y="49"/>
                  </a:cubicBezTo>
                  <a:cubicBezTo>
                    <a:pt x="6"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2"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17" name="Freeform 54">
              <a:extLst>
                <a:ext uri="{FF2B5EF4-FFF2-40B4-BE49-F238E27FC236}">
                  <a16:creationId xmlns:a16="http://schemas.microsoft.com/office/drawing/2014/main" id="{1E5BE33C-9675-423A-802C-0A789DB1851B}"/>
                </a:ext>
              </a:extLst>
            </p:cNvPr>
            <p:cNvSpPr>
              <a:spLocks/>
            </p:cNvSpPr>
            <p:nvPr userDrawn="1"/>
          </p:nvSpPr>
          <p:spPr bwMode="auto">
            <a:xfrm>
              <a:off x="1118877"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18" name="Freeform 55">
              <a:extLst>
                <a:ext uri="{FF2B5EF4-FFF2-40B4-BE49-F238E27FC236}">
                  <a16:creationId xmlns:a16="http://schemas.microsoft.com/office/drawing/2014/main" id="{FB04A8AC-9DA2-4FB3-985A-DD8E6439135C}"/>
                </a:ext>
              </a:extLst>
            </p:cNvPr>
            <p:cNvSpPr>
              <a:spLocks noEditPoints="1"/>
            </p:cNvSpPr>
            <p:nvPr userDrawn="1"/>
          </p:nvSpPr>
          <p:spPr bwMode="auto">
            <a:xfrm>
              <a:off x="1190370"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29 w 33"/>
                <a:gd name="T25" fmla="*/ 35 h 40"/>
                <a:gd name="T26" fmla="*/ 27 w 33"/>
                <a:gd name="T27" fmla="*/ 37 h 40"/>
                <a:gd name="T28" fmla="*/ 24 w 33"/>
                <a:gd name="T29" fmla="*/ 39 h 40"/>
                <a:gd name="T30" fmla="*/ 20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2"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0" y="33"/>
                    <a:pt x="21" y="32"/>
                  </a:cubicBezTo>
                  <a:cubicBezTo>
                    <a:pt x="22" y="32"/>
                    <a:pt x="22" y="32"/>
                    <a:pt x="23" y="32"/>
                  </a:cubicBezTo>
                  <a:cubicBezTo>
                    <a:pt x="23" y="31"/>
                    <a:pt x="24" y="31"/>
                    <a:pt x="25" y="30"/>
                  </a:cubicBezTo>
                  <a:cubicBezTo>
                    <a:pt x="29" y="35"/>
                    <a:pt x="29" y="35"/>
                    <a:pt x="29" y="35"/>
                  </a:cubicBezTo>
                  <a:cubicBezTo>
                    <a:pt x="29" y="36"/>
                    <a:pt x="28" y="37"/>
                    <a:pt x="27" y="37"/>
                  </a:cubicBezTo>
                  <a:cubicBezTo>
                    <a:pt x="26" y="38"/>
                    <a:pt x="25" y="38"/>
                    <a:pt x="24" y="39"/>
                  </a:cubicBezTo>
                  <a:cubicBezTo>
                    <a:pt x="23" y="39"/>
                    <a:pt x="22" y="40"/>
                    <a:pt x="20"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7"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19" name="Freeform 56">
              <a:extLst>
                <a:ext uri="{FF2B5EF4-FFF2-40B4-BE49-F238E27FC236}">
                  <a16:creationId xmlns:a16="http://schemas.microsoft.com/office/drawing/2014/main" id="{F365BB87-C861-4F40-A844-477BAA1EAA55}"/>
                </a:ext>
              </a:extLst>
            </p:cNvPr>
            <p:cNvSpPr>
              <a:spLocks/>
            </p:cNvSpPr>
            <p:nvPr userDrawn="1"/>
          </p:nvSpPr>
          <p:spPr bwMode="auto">
            <a:xfrm>
              <a:off x="1294993" y="6418333"/>
              <a:ext cx="55799" cy="101135"/>
            </a:xfrm>
            <a:custGeom>
              <a:avLst/>
              <a:gdLst>
                <a:gd name="T0" fmla="*/ 20 w 22"/>
                <a:gd name="T1" fmla="*/ 9 h 39"/>
                <a:gd name="T2" fmla="*/ 18 w 22"/>
                <a:gd name="T3" fmla="*/ 8 h 39"/>
                <a:gd name="T4" fmla="*/ 15 w 22"/>
                <a:gd name="T5" fmla="*/ 7 h 39"/>
                <a:gd name="T6" fmla="*/ 9 w 22"/>
                <a:gd name="T7" fmla="*/ 10 h 39"/>
                <a:gd name="T8" fmla="*/ 7 w 22"/>
                <a:gd name="T9" fmla="*/ 17 h 39"/>
                <a:gd name="T10" fmla="*/ 7 w 22"/>
                <a:gd name="T11" fmla="*/ 39 h 39"/>
                <a:gd name="T12" fmla="*/ 0 w 22"/>
                <a:gd name="T13" fmla="*/ 39 h 39"/>
                <a:gd name="T14" fmla="*/ 0 w 22"/>
                <a:gd name="T15" fmla="*/ 1 h 39"/>
                <a:gd name="T16" fmla="*/ 7 w 22"/>
                <a:gd name="T17" fmla="*/ 1 h 39"/>
                <a:gd name="T18" fmla="*/ 7 w 22"/>
                <a:gd name="T19" fmla="*/ 5 h 39"/>
                <a:gd name="T20" fmla="*/ 9 w 22"/>
                <a:gd name="T21" fmla="*/ 3 h 39"/>
                <a:gd name="T22" fmla="*/ 11 w 22"/>
                <a:gd name="T23" fmla="*/ 1 h 39"/>
                <a:gd name="T24" fmla="*/ 13 w 22"/>
                <a:gd name="T25" fmla="*/ 0 h 39"/>
                <a:gd name="T26" fmla="*/ 16 w 22"/>
                <a:gd name="T27" fmla="*/ 0 h 39"/>
                <a:gd name="T28" fmla="*/ 20 w 22"/>
                <a:gd name="T29" fmla="*/ 1 h 39"/>
                <a:gd name="T30" fmla="*/ 22 w 22"/>
                <a:gd name="T31" fmla="*/ 2 h 39"/>
                <a:gd name="T32" fmla="*/ 20 w 22"/>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9"/>
                  </a:moveTo>
                  <a:cubicBezTo>
                    <a:pt x="20" y="8"/>
                    <a:pt x="19" y="8"/>
                    <a:pt x="18" y="8"/>
                  </a:cubicBezTo>
                  <a:cubicBezTo>
                    <a:pt x="17" y="8"/>
                    <a:pt x="16" y="7"/>
                    <a:pt x="15" y="7"/>
                  </a:cubicBezTo>
                  <a:cubicBezTo>
                    <a:pt x="12" y="7"/>
                    <a:pt x="10" y="8"/>
                    <a:pt x="9" y="10"/>
                  </a:cubicBezTo>
                  <a:cubicBezTo>
                    <a:pt x="8" y="12"/>
                    <a:pt x="7" y="14"/>
                    <a:pt x="7" y="17"/>
                  </a:cubicBezTo>
                  <a:cubicBezTo>
                    <a:pt x="7" y="39"/>
                    <a:pt x="7" y="39"/>
                    <a:pt x="7" y="39"/>
                  </a:cubicBezTo>
                  <a:cubicBezTo>
                    <a:pt x="0" y="39"/>
                    <a:pt x="0" y="39"/>
                    <a:pt x="0" y="39"/>
                  </a:cubicBezTo>
                  <a:cubicBezTo>
                    <a:pt x="0" y="1"/>
                    <a:pt x="0" y="1"/>
                    <a:pt x="0" y="1"/>
                  </a:cubicBezTo>
                  <a:cubicBezTo>
                    <a:pt x="7" y="1"/>
                    <a:pt x="7" y="1"/>
                    <a:pt x="7" y="1"/>
                  </a:cubicBezTo>
                  <a:cubicBezTo>
                    <a:pt x="7" y="5"/>
                    <a:pt x="7" y="5"/>
                    <a:pt x="7" y="5"/>
                  </a:cubicBezTo>
                  <a:cubicBezTo>
                    <a:pt x="8" y="4"/>
                    <a:pt x="8" y="3"/>
                    <a:pt x="9" y="3"/>
                  </a:cubicBezTo>
                  <a:cubicBezTo>
                    <a:pt x="9" y="2"/>
                    <a:pt x="10" y="2"/>
                    <a:pt x="11" y="1"/>
                  </a:cubicBezTo>
                  <a:cubicBezTo>
                    <a:pt x="11" y="1"/>
                    <a:pt x="12" y="1"/>
                    <a:pt x="13" y="0"/>
                  </a:cubicBezTo>
                  <a:cubicBezTo>
                    <a:pt x="14" y="0"/>
                    <a:pt x="15" y="0"/>
                    <a:pt x="16" y="0"/>
                  </a:cubicBezTo>
                  <a:cubicBezTo>
                    <a:pt x="17" y="0"/>
                    <a:pt x="19" y="0"/>
                    <a:pt x="20" y="1"/>
                  </a:cubicBezTo>
                  <a:cubicBezTo>
                    <a:pt x="21" y="1"/>
                    <a:pt x="22" y="1"/>
                    <a:pt x="22" y="2"/>
                  </a:cubicBezTo>
                  <a:lnTo>
                    <a:pt x="20"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20" name="Freeform 57">
              <a:extLst>
                <a:ext uri="{FF2B5EF4-FFF2-40B4-BE49-F238E27FC236}">
                  <a16:creationId xmlns:a16="http://schemas.microsoft.com/office/drawing/2014/main" id="{8B7E2806-AAFA-45B5-B801-55C79A927799}"/>
                </a:ext>
              </a:extLst>
            </p:cNvPr>
            <p:cNvSpPr>
              <a:spLocks/>
            </p:cNvSpPr>
            <p:nvPr userDrawn="1"/>
          </p:nvSpPr>
          <p:spPr bwMode="auto">
            <a:xfrm>
              <a:off x="1406591"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21" name="Freeform 58">
              <a:extLst>
                <a:ext uri="{FF2B5EF4-FFF2-40B4-BE49-F238E27FC236}">
                  <a16:creationId xmlns:a16="http://schemas.microsoft.com/office/drawing/2014/main" id="{7A49B80F-B4C0-4F31-9238-8123D3E20D16}"/>
                </a:ext>
              </a:extLst>
            </p:cNvPr>
            <p:cNvSpPr>
              <a:spLocks/>
            </p:cNvSpPr>
            <p:nvPr userDrawn="1"/>
          </p:nvSpPr>
          <p:spPr bwMode="auto">
            <a:xfrm>
              <a:off x="1485058" y="6383459"/>
              <a:ext cx="80211"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10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2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3" y="25"/>
                    <a:pt x="21" y="24"/>
                  </a:cubicBezTo>
                  <a:cubicBezTo>
                    <a:pt x="20" y="22"/>
                    <a:pt x="18" y="21"/>
                    <a:pt x="15" y="21"/>
                  </a:cubicBezTo>
                  <a:cubicBezTo>
                    <a:pt x="14" y="21"/>
                    <a:pt x="13" y="21"/>
                    <a:pt x="12" y="22"/>
                  </a:cubicBezTo>
                  <a:cubicBezTo>
                    <a:pt x="11" y="22"/>
                    <a:pt x="10" y="23"/>
                    <a:pt x="10" y="24"/>
                  </a:cubicBezTo>
                  <a:cubicBezTo>
                    <a:pt x="9" y="24"/>
                    <a:pt x="8" y="25"/>
                    <a:pt x="8" y="27"/>
                  </a:cubicBezTo>
                  <a:cubicBezTo>
                    <a:pt x="8"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9" y="17"/>
                    <a:pt x="9" y="17"/>
                  </a:cubicBezTo>
                  <a:cubicBezTo>
                    <a:pt x="10" y="16"/>
                    <a:pt x="11" y="16"/>
                    <a:pt x="12" y="15"/>
                  </a:cubicBezTo>
                  <a:cubicBezTo>
                    <a:pt x="12" y="15"/>
                    <a:pt x="13" y="15"/>
                    <a:pt x="14" y="14"/>
                  </a:cubicBezTo>
                  <a:cubicBezTo>
                    <a:pt x="15" y="14"/>
                    <a:pt x="16" y="14"/>
                    <a:pt x="17" y="14"/>
                  </a:cubicBezTo>
                  <a:cubicBezTo>
                    <a:pt x="19" y="14"/>
                    <a:pt x="21" y="14"/>
                    <a:pt x="23" y="15"/>
                  </a:cubicBezTo>
                  <a:cubicBezTo>
                    <a:pt x="25" y="16"/>
                    <a:pt x="26" y="17"/>
                    <a:pt x="27" y="18"/>
                  </a:cubicBezTo>
                  <a:cubicBezTo>
                    <a:pt x="29" y="20"/>
                    <a:pt x="29" y="22"/>
                    <a:pt x="30" y="24"/>
                  </a:cubicBezTo>
                  <a:cubicBezTo>
                    <a:pt x="31"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22" name="Freeform 59">
              <a:extLst>
                <a:ext uri="{FF2B5EF4-FFF2-40B4-BE49-F238E27FC236}">
                  <a16:creationId xmlns:a16="http://schemas.microsoft.com/office/drawing/2014/main" id="{9C60C45F-865F-4118-A4B0-174C696B472F}"/>
                </a:ext>
              </a:extLst>
            </p:cNvPr>
            <p:cNvSpPr>
              <a:spLocks noEditPoints="1"/>
            </p:cNvSpPr>
            <p:nvPr userDrawn="1"/>
          </p:nvSpPr>
          <p:spPr bwMode="auto">
            <a:xfrm>
              <a:off x="1582706" y="6418333"/>
              <a:ext cx="83698" cy="102879"/>
            </a:xfrm>
            <a:custGeom>
              <a:avLst/>
              <a:gdLst>
                <a:gd name="T0" fmla="*/ 33 w 33"/>
                <a:gd name="T1" fmla="*/ 19 h 40"/>
                <a:gd name="T2" fmla="*/ 33 w 33"/>
                <a:gd name="T3" fmla="*/ 21 h 40"/>
                <a:gd name="T4" fmla="*/ 33 w 33"/>
                <a:gd name="T5" fmla="*/ 23 h 40"/>
                <a:gd name="T6" fmla="*/ 8 w 33"/>
                <a:gd name="T7" fmla="*/ 23 h 40"/>
                <a:gd name="T8" fmla="*/ 9 w 33"/>
                <a:gd name="T9" fmla="*/ 28 h 40"/>
                <a:gd name="T10" fmla="*/ 11 w 33"/>
                <a:gd name="T11" fmla="*/ 31 h 40"/>
                <a:gd name="T12" fmla="*/ 14 w 33"/>
                <a:gd name="T13" fmla="*/ 33 h 40"/>
                <a:gd name="T14" fmla="*/ 17 w 33"/>
                <a:gd name="T15" fmla="*/ 33 h 40"/>
                <a:gd name="T16" fmla="*/ 20 w 33"/>
                <a:gd name="T17" fmla="*/ 33 h 40"/>
                <a:gd name="T18" fmla="*/ 22 w 33"/>
                <a:gd name="T19" fmla="*/ 32 h 40"/>
                <a:gd name="T20" fmla="*/ 24 w 33"/>
                <a:gd name="T21" fmla="*/ 32 h 40"/>
                <a:gd name="T22" fmla="*/ 26 w 33"/>
                <a:gd name="T23" fmla="*/ 30 h 40"/>
                <a:gd name="T24" fmla="*/ 30 w 33"/>
                <a:gd name="T25" fmla="*/ 35 h 40"/>
                <a:gd name="T26" fmla="*/ 27 w 33"/>
                <a:gd name="T27" fmla="*/ 37 h 40"/>
                <a:gd name="T28" fmla="*/ 25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2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6 w 33"/>
                <a:gd name="T63" fmla="*/ 17 h 40"/>
                <a:gd name="T64" fmla="*/ 25 w 33"/>
                <a:gd name="T65" fmla="*/ 13 h 40"/>
                <a:gd name="T66" fmla="*/ 23 w 33"/>
                <a:gd name="T67" fmla="*/ 10 h 40"/>
                <a:gd name="T68" fmla="*/ 21 w 33"/>
                <a:gd name="T69" fmla="*/ 8 h 40"/>
                <a:gd name="T70" fmla="*/ 17 w 33"/>
                <a:gd name="T71" fmla="*/ 7 h 40"/>
                <a:gd name="T72" fmla="*/ 13 w 33"/>
                <a:gd name="T73" fmla="*/ 8 h 40"/>
                <a:gd name="T74" fmla="*/ 11 w 33"/>
                <a:gd name="T75" fmla="*/ 9 h 40"/>
                <a:gd name="T76" fmla="*/ 9 w 33"/>
                <a:gd name="T77" fmla="*/ 12 h 40"/>
                <a:gd name="T78" fmla="*/ 8 w 33"/>
                <a:gd name="T79" fmla="*/ 17 h 40"/>
                <a:gd name="T80" fmla="*/ 26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8" y="23"/>
                    <a:pt x="8" y="23"/>
                    <a:pt x="8" y="23"/>
                  </a:cubicBezTo>
                  <a:cubicBezTo>
                    <a:pt x="8" y="25"/>
                    <a:pt x="8" y="26"/>
                    <a:pt x="9" y="28"/>
                  </a:cubicBezTo>
                  <a:cubicBezTo>
                    <a:pt x="10" y="29"/>
                    <a:pt x="10" y="30"/>
                    <a:pt x="11" y="31"/>
                  </a:cubicBezTo>
                  <a:cubicBezTo>
                    <a:pt x="12" y="32"/>
                    <a:pt x="13" y="32"/>
                    <a:pt x="14" y="33"/>
                  </a:cubicBezTo>
                  <a:cubicBezTo>
                    <a:pt x="15" y="33"/>
                    <a:pt x="16" y="33"/>
                    <a:pt x="17" y="33"/>
                  </a:cubicBezTo>
                  <a:cubicBezTo>
                    <a:pt x="18" y="33"/>
                    <a:pt x="19" y="33"/>
                    <a:pt x="20" y="33"/>
                  </a:cubicBezTo>
                  <a:cubicBezTo>
                    <a:pt x="20" y="33"/>
                    <a:pt x="21" y="33"/>
                    <a:pt x="22" y="32"/>
                  </a:cubicBezTo>
                  <a:cubicBezTo>
                    <a:pt x="23" y="32"/>
                    <a:pt x="23" y="32"/>
                    <a:pt x="24" y="32"/>
                  </a:cubicBezTo>
                  <a:cubicBezTo>
                    <a:pt x="24" y="31"/>
                    <a:pt x="25" y="31"/>
                    <a:pt x="26" y="30"/>
                  </a:cubicBezTo>
                  <a:cubicBezTo>
                    <a:pt x="30" y="35"/>
                    <a:pt x="30" y="35"/>
                    <a:pt x="30" y="35"/>
                  </a:cubicBezTo>
                  <a:cubicBezTo>
                    <a:pt x="29" y="36"/>
                    <a:pt x="28" y="37"/>
                    <a:pt x="27" y="37"/>
                  </a:cubicBezTo>
                  <a:cubicBezTo>
                    <a:pt x="27" y="38"/>
                    <a:pt x="26" y="38"/>
                    <a:pt x="25" y="39"/>
                  </a:cubicBezTo>
                  <a:cubicBezTo>
                    <a:pt x="24" y="39"/>
                    <a:pt x="22" y="40"/>
                    <a:pt x="21" y="40"/>
                  </a:cubicBezTo>
                  <a:cubicBezTo>
                    <a:pt x="20" y="40"/>
                    <a:pt x="18" y="40"/>
                    <a:pt x="17" y="40"/>
                  </a:cubicBezTo>
                  <a:cubicBezTo>
                    <a:pt x="15" y="40"/>
                    <a:pt x="14" y="40"/>
                    <a:pt x="12" y="39"/>
                  </a:cubicBezTo>
                  <a:cubicBezTo>
                    <a:pt x="11" y="39"/>
                    <a:pt x="10" y="38"/>
                    <a:pt x="8" y="38"/>
                  </a:cubicBezTo>
                  <a:cubicBezTo>
                    <a:pt x="7" y="37"/>
                    <a:pt x="6" y="36"/>
                    <a:pt x="5" y="35"/>
                  </a:cubicBezTo>
                  <a:cubicBezTo>
                    <a:pt x="4" y="34"/>
                    <a:pt x="4" y="33"/>
                    <a:pt x="3" y="31"/>
                  </a:cubicBezTo>
                  <a:cubicBezTo>
                    <a:pt x="2" y="30"/>
                    <a:pt x="1" y="28"/>
                    <a:pt x="1" y="26"/>
                  </a:cubicBezTo>
                  <a:cubicBezTo>
                    <a:pt x="1" y="24"/>
                    <a:pt x="0" y="22"/>
                    <a:pt x="0" y="20"/>
                  </a:cubicBezTo>
                  <a:cubicBezTo>
                    <a:pt x="0" y="17"/>
                    <a:pt x="1" y="14"/>
                    <a:pt x="2" y="12"/>
                  </a:cubicBezTo>
                  <a:cubicBezTo>
                    <a:pt x="2" y="9"/>
                    <a:pt x="4" y="7"/>
                    <a:pt x="5" y="5"/>
                  </a:cubicBezTo>
                  <a:cubicBezTo>
                    <a:pt x="6" y="4"/>
                    <a:pt x="8" y="2"/>
                    <a:pt x="10" y="1"/>
                  </a:cubicBezTo>
                  <a:cubicBezTo>
                    <a:pt x="12" y="1"/>
                    <a:pt x="15" y="0"/>
                    <a:pt x="17" y="0"/>
                  </a:cubicBezTo>
                  <a:cubicBezTo>
                    <a:pt x="20" y="0"/>
                    <a:pt x="22" y="1"/>
                    <a:pt x="24" y="2"/>
                  </a:cubicBezTo>
                  <a:cubicBezTo>
                    <a:pt x="26" y="3"/>
                    <a:pt x="28" y="4"/>
                    <a:pt x="29" y="6"/>
                  </a:cubicBezTo>
                  <a:cubicBezTo>
                    <a:pt x="31" y="8"/>
                    <a:pt x="32" y="10"/>
                    <a:pt x="32" y="12"/>
                  </a:cubicBezTo>
                  <a:cubicBezTo>
                    <a:pt x="33" y="14"/>
                    <a:pt x="33" y="17"/>
                    <a:pt x="33" y="19"/>
                  </a:cubicBezTo>
                  <a:close/>
                  <a:moveTo>
                    <a:pt x="26" y="17"/>
                  </a:moveTo>
                  <a:cubicBezTo>
                    <a:pt x="26" y="15"/>
                    <a:pt x="25" y="14"/>
                    <a:pt x="25" y="13"/>
                  </a:cubicBezTo>
                  <a:cubicBezTo>
                    <a:pt x="25" y="12"/>
                    <a:pt x="24" y="11"/>
                    <a:pt x="23" y="10"/>
                  </a:cubicBezTo>
                  <a:cubicBezTo>
                    <a:pt x="23" y="9"/>
                    <a:pt x="22" y="8"/>
                    <a:pt x="21" y="8"/>
                  </a:cubicBezTo>
                  <a:cubicBezTo>
                    <a:pt x="20" y="7"/>
                    <a:pt x="18" y="7"/>
                    <a:pt x="17" y="7"/>
                  </a:cubicBezTo>
                  <a:cubicBezTo>
                    <a:pt x="15" y="7"/>
                    <a:pt x="14" y="7"/>
                    <a:pt x="13" y="8"/>
                  </a:cubicBezTo>
                  <a:cubicBezTo>
                    <a:pt x="12" y="8"/>
                    <a:pt x="11" y="9"/>
                    <a:pt x="11" y="9"/>
                  </a:cubicBezTo>
                  <a:cubicBezTo>
                    <a:pt x="10" y="10"/>
                    <a:pt x="9" y="11"/>
                    <a:pt x="9" y="12"/>
                  </a:cubicBezTo>
                  <a:cubicBezTo>
                    <a:pt x="8" y="14"/>
                    <a:pt x="8" y="15"/>
                    <a:pt x="8" y="17"/>
                  </a:cubicBezTo>
                  <a:lnTo>
                    <a:pt x="26"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23" name="Freeform 60">
              <a:extLst>
                <a:ext uri="{FF2B5EF4-FFF2-40B4-BE49-F238E27FC236}">
                  <a16:creationId xmlns:a16="http://schemas.microsoft.com/office/drawing/2014/main" id="{15FBF980-B96C-472B-A46B-A731CA164E92}"/>
                </a:ext>
              </a:extLst>
            </p:cNvPr>
            <p:cNvSpPr>
              <a:spLocks/>
            </p:cNvSpPr>
            <p:nvPr userDrawn="1"/>
          </p:nvSpPr>
          <p:spPr bwMode="auto">
            <a:xfrm>
              <a:off x="1727435" y="6421821"/>
              <a:ext cx="122060" cy="97648"/>
            </a:xfrm>
            <a:custGeom>
              <a:avLst/>
              <a:gdLst>
                <a:gd name="T0" fmla="*/ 56 w 70"/>
                <a:gd name="T1" fmla="*/ 56 h 56"/>
                <a:gd name="T2" fmla="*/ 46 w 70"/>
                <a:gd name="T3" fmla="*/ 56 h 56"/>
                <a:gd name="T4" fmla="*/ 35 w 70"/>
                <a:gd name="T5" fmla="*/ 16 h 56"/>
                <a:gd name="T6" fmla="*/ 25 w 70"/>
                <a:gd name="T7" fmla="*/ 56 h 56"/>
                <a:gd name="T8" fmla="*/ 15 w 70"/>
                <a:gd name="T9" fmla="*/ 56 h 56"/>
                <a:gd name="T10" fmla="*/ 0 w 70"/>
                <a:gd name="T11" fmla="*/ 0 h 56"/>
                <a:gd name="T12" fmla="*/ 10 w 70"/>
                <a:gd name="T13" fmla="*/ 0 h 56"/>
                <a:gd name="T14" fmla="*/ 21 w 70"/>
                <a:gd name="T15" fmla="*/ 38 h 56"/>
                <a:gd name="T16" fmla="*/ 31 w 70"/>
                <a:gd name="T17" fmla="*/ 0 h 56"/>
                <a:gd name="T18" fmla="*/ 40 w 70"/>
                <a:gd name="T19" fmla="*/ 0 h 56"/>
                <a:gd name="T20" fmla="*/ 50 w 70"/>
                <a:gd name="T21" fmla="*/ 38 h 56"/>
                <a:gd name="T22" fmla="*/ 60 w 70"/>
                <a:gd name="T23" fmla="*/ 0 h 56"/>
                <a:gd name="T24" fmla="*/ 70 w 70"/>
                <a:gd name="T25" fmla="*/ 0 h 56"/>
                <a:gd name="T26" fmla="*/ 56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6" y="56"/>
                  </a:moveTo>
                  <a:lnTo>
                    <a:pt x="46" y="56"/>
                  </a:lnTo>
                  <a:lnTo>
                    <a:pt x="35" y="16"/>
                  </a:lnTo>
                  <a:lnTo>
                    <a:pt x="25" y="56"/>
                  </a:lnTo>
                  <a:lnTo>
                    <a:pt x="15" y="56"/>
                  </a:lnTo>
                  <a:lnTo>
                    <a:pt x="0" y="0"/>
                  </a:lnTo>
                  <a:lnTo>
                    <a:pt x="10" y="0"/>
                  </a:lnTo>
                  <a:lnTo>
                    <a:pt x="21" y="38"/>
                  </a:lnTo>
                  <a:lnTo>
                    <a:pt x="31" y="0"/>
                  </a:lnTo>
                  <a:lnTo>
                    <a:pt x="40" y="0"/>
                  </a:lnTo>
                  <a:lnTo>
                    <a:pt x="50" y="38"/>
                  </a:lnTo>
                  <a:lnTo>
                    <a:pt x="60" y="0"/>
                  </a:lnTo>
                  <a:lnTo>
                    <a:pt x="70" y="0"/>
                  </a:lnTo>
                  <a:lnTo>
                    <a:pt x="56"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24" name="Freeform 61">
              <a:extLst>
                <a:ext uri="{FF2B5EF4-FFF2-40B4-BE49-F238E27FC236}">
                  <a16:creationId xmlns:a16="http://schemas.microsoft.com/office/drawing/2014/main" id="{64F1DD18-05EE-4F9F-9E6B-E03C4C500F21}"/>
                </a:ext>
              </a:extLst>
            </p:cNvPr>
            <p:cNvSpPr>
              <a:spLocks noEditPoints="1"/>
            </p:cNvSpPr>
            <p:nvPr userDrawn="1"/>
          </p:nvSpPr>
          <p:spPr bwMode="auto">
            <a:xfrm>
              <a:off x="1859957" y="6418333"/>
              <a:ext cx="87186" cy="102879"/>
            </a:xfrm>
            <a:custGeom>
              <a:avLst/>
              <a:gdLst>
                <a:gd name="T0" fmla="*/ 34 w 34"/>
                <a:gd name="T1" fmla="*/ 20 h 40"/>
                <a:gd name="T2" fmla="*/ 33 w 34"/>
                <a:gd name="T3" fmla="*/ 28 h 40"/>
                <a:gd name="T4" fmla="*/ 29 w 34"/>
                <a:gd name="T5" fmla="*/ 35 h 40"/>
                <a:gd name="T6" fmla="*/ 24 w 34"/>
                <a:gd name="T7" fmla="*/ 39 h 40"/>
                <a:gd name="T8" fmla="*/ 17 w 34"/>
                <a:gd name="T9" fmla="*/ 40 h 40"/>
                <a:gd name="T10" fmla="*/ 10 w 34"/>
                <a:gd name="T11" fmla="*/ 39 h 40"/>
                <a:gd name="T12" fmla="*/ 5 w 34"/>
                <a:gd name="T13" fmla="*/ 35 h 40"/>
                <a:gd name="T14" fmla="*/ 1 w 34"/>
                <a:gd name="T15" fmla="*/ 28 h 40"/>
                <a:gd name="T16" fmla="*/ 0 w 34"/>
                <a:gd name="T17" fmla="*/ 20 h 40"/>
                <a:gd name="T18" fmla="*/ 1 w 34"/>
                <a:gd name="T19" fmla="*/ 12 h 40"/>
                <a:gd name="T20" fmla="*/ 5 w 34"/>
                <a:gd name="T21" fmla="*/ 5 h 40"/>
                <a:gd name="T22" fmla="*/ 11 w 34"/>
                <a:gd name="T23" fmla="*/ 1 h 40"/>
                <a:gd name="T24" fmla="*/ 17 w 34"/>
                <a:gd name="T25" fmla="*/ 0 h 40"/>
                <a:gd name="T26" fmla="*/ 24 w 34"/>
                <a:gd name="T27" fmla="*/ 1 h 40"/>
                <a:gd name="T28" fmla="*/ 29 w 34"/>
                <a:gd name="T29" fmla="*/ 5 h 40"/>
                <a:gd name="T30" fmla="*/ 33 w 34"/>
                <a:gd name="T31" fmla="*/ 12 h 40"/>
                <a:gd name="T32" fmla="*/ 34 w 34"/>
                <a:gd name="T33" fmla="*/ 20 h 40"/>
                <a:gd name="T34" fmla="*/ 27 w 34"/>
                <a:gd name="T35" fmla="*/ 20 h 40"/>
                <a:gd name="T36" fmla="*/ 26 w 34"/>
                <a:gd name="T37" fmla="*/ 15 h 40"/>
                <a:gd name="T38" fmla="*/ 24 w 34"/>
                <a:gd name="T39" fmla="*/ 11 h 40"/>
                <a:gd name="T40" fmla="*/ 21 w 34"/>
                <a:gd name="T41" fmla="*/ 8 h 40"/>
                <a:gd name="T42" fmla="*/ 17 w 34"/>
                <a:gd name="T43" fmla="*/ 7 h 40"/>
                <a:gd name="T44" fmla="*/ 13 w 34"/>
                <a:gd name="T45" fmla="*/ 8 h 40"/>
                <a:gd name="T46" fmla="*/ 10 w 34"/>
                <a:gd name="T47" fmla="*/ 11 h 40"/>
                <a:gd name="T48" fmla="*/ 8 w 34"/>
                <a:gd name="T49" fmla="*/ 15 h 40"/>
                <a:gd name="T50" fmla="*/ 8 w 34"/>
                <a:gd name="T51" fmla="*/ 20 h 40"/>
                <a:gd name="T52" fmla="*/ 8 w 34"/>
                <a:gd name="T53" fmla="*/ 26 h 40"/>
                <a:gd name="T54" fmla="*/ 10 w 34"/>
                <a:gd name="T55" fmla="*/ 30 h 40"/>
                <a:gd name="T56" fmla="*/ 13 w 34"/>
                <a:gd name="T57" fmla="*/ 32 h 40"/>
                <a:gd name="T58" fmla="*/ 17 w 34"/>
                <a:gd name="T59" fmla="*/ 33 h 40"/>
                <a:gd name="T60" fmla="*/ 21 w 34"/>
                <a:gd name="T61" fmla="*/ 32 h 40"/>
                <a:gd name="T62" fmla="*/ 24 w 34"/>
                <a:gd name="T63" fmla="*/ 29 h 40"/>
                <a:gd name="T64" fmla="*/ 26 w 34"/>
                <a:gd name="T65" fmla="*/ 25 h 40"/>
                <a:gd name="T66" fmla="*/ 27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20"/>
                  </a:moveTo>
                  <a:cubicBezTo>
                    <a:pt x="34" y="23"/>
                    <a:pt x="34" y="26"/>
                    <a:pt x="33" y="28"/>
                  </a:cubicBezTo>
                  <a:cubicBezTo>
                    <a:pt x="32" y="31"/>
                    <a:pt x="31" y="33"/>
                    <a:pt x="29" y="35"/>
                  </a:cubicBezTo>
                  <a:cubicBezTo>
                    <a:pt x="28" y="37"/>
                    <a:pt x="26" y="38"/>
                    <a:pt x="24" y="39"/>
                  </a:cubicBezTo>
                  <a:cubicBezTo>
                    <a:pt x="22" y="40"/>
                    <a:pt x="20" y="40"/>
                    <a:pt x="17" y="40"/>
                  </a:cubicBezTo>
                  <a:cubicBezTo>
                    <a:pt x="15" y="40"/>
                    <a:pt x="12" y="40"/>
                    <a:pt x="10" y="39"/>
                  </a:cubicBezTo>
                  <a:cubicBezTo>
                    <a:pt x="8" y="38"/>
                    <a:pt x="6" y="36"/>
                    <a:pt x="5" y="35"/>
                  </a:cubicBezTo>
                  <a:cubicBezTo>
                    <a:pt x="3" y="33"/>
                    <a:pt x="2" y="31"/>
                    <a:pt x="1" y="28"/>
                  </a:cubicBezTo>
                  <a:cubicBezTo>
                    <a:pt x="1" y="26"/>
                    <a:pt x="0" y="23"/>
                    <a:pt x="0" y="20"/>
                  </a:cubicBezTo>
                  <a:cubicBezTo>
                    <a:pt x="0" y="17"/>
                    <a:pt x="1" y="14"/>
                    <a:pt x="1" y="12"/>
                  </a:cubicBezTo>
                  <a:cubicBezTo>
                    <a:pt x="2" y="9"/>
                    <a:pt x="4" y="7"/>
                    <a:pt x="5" y="5"/>
                  </a:cubicBezTo>
                  <a:cubicBezTo>
                    <a:pt x="7" y="4"/>
                    <a:pt x="8" y="2"/>
                    <a:pt x="11" y="1"/>
                  </a:cubicBezTo>
                  <a:cubicBezTo>
                    <a:pt x="13" y="1"/>
                    <a:pt x="15" y="0"/>
                    <a:pt x="17" y="0"/>
                  </a:cubicBezTo>
                  <a:cubicBezTo>
                    <a:pt x="20" y="0"/>
                    <a:pt x="22" y="1"/>
                    <a:pt x="24" y="1"/>
                  </a:cubicBezTo>
                  <a:cubicBezTo>
                    <a:pt x="26" y="2"/>
                    <a:pt x="28" y="4"/>
                    <a:pt x="29" y="5"/>
                  </a:cubicBezTo>
                  <a:cubicBezTo>
                    <a:pt x="31" y="7"/>
                    <a:pt x="32" y="9"/>
                    <a:pt x="33" y="12"/>
                  </a:cubicBezTo>
                  <a:cubicBezTo>
                    <a:pt x="34" y="14"/>
                    <a:pt x="34" y="17"/>
                    <a:pt x="34" y="20"/>
                  </a:cubicBezTo>
                  <a:close/>
                  <a:moveTo>
                    <a:pt x="27" y="20"/>
                  </a:moveTo>
                  <a:cubicBezTo>
                    <a:pt x="27" y="18"/>
                    <a:pt x="27" y="16"/>
                    <a:pt x="26" y="15"/>
                  </a:cubicBezTo>
                  <a:cubicBezTo>
                    <a:pt x="26" y="13"/>
                    <a:pt x="25" y="12"/>
                    <a:pt x="24" y="11"/>
                  </a:cubicBezTo>
                  <a:cubicBezTo>
                    <a:pt x="23" y="10"/>
                    <a:pt x="22" y="9"/>
                    <a:pt x="21" y="8"/>
                  </a:cubicBezTo>
                  <a:cubicBezTo>
                    <a:pt x="20" y="8"/>
                    <a:pt x="18" y="7"/>
                    <a:pt x="17" y="7"/>
                  </a:cubicBezTo>
                  <a:cubicBezTo>
                    <a:pt x="16" y="7"/>
                    <a:pt x="14" y="8"/>
                    <a:pt x="13" y="8"/>
                  </a:cubicBezTo>
                  <a:cubicBezTo>
                    <a:pt x="12" y="9"/>
                    <a:pt x="11" y="10"/>
                    <a:pt x="10" y="11"/>
                  </a:cubicBezTo>
                  <a:cubicBezTo>
                    <a:pt x="9" y="12"/>
                    <a:pt x="9" y="13"/>
                    <a:pt x="8" y="15"/>
                  </a:cubicBezTo>
                  <a:cubicBezTo>
                    <a:pt x="8" y="16"/>
                    <a:pt x="8" y="18"/>
                    <a:pt x="8" y="20"/>
                  </a:cubicBezTo>
                  <a:cubicBezTo>
                    <a:pt x="8" y="22"/>
                    <a:pt x="8" y="24"/>
                    <a:pt x="8" y="26"/>
                  </a:cubicBezTo>
                  <a:cubicBezTo>
                    <a:pt x="9" y="27"/>
                    <a:pt x="10" y="28"/>
                    <a:pt x="10" y="30"/>
                  </a:cubicBezTo>
                  <a:cubicBezTo>
                    <a:pt x="11" y="31"/>
                    <a:pt x="12" y="32"/>
                    <a:pt x="13" y="32"/>
                  </a:cubicBezTo>
                  <a:cubicBezTo>
                    <a:pt x="15" y="33"/>
                    <a:pt x="16" y="33"/>
                    <a:pt x="17" y="33"/>
                  </a:cubicBezTo>
                  <a:cubicBezTo>
                    <a:pt x="19" y="33"/>
                    <a:pt x="20" y="33"/>
                    <a:pt x="21" y="32"/>
                  </a:cubicBezTo>
                  <a:cubicBezTo>
                    <a:pt x="22" y="31"/>
                    <a:pt x="23"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25" name="Freeform 62">
              <a:extLst>
                <a:ext uri="{FF2B5EF4-FFF2-40B4-BE49-F238E27FC236}">
                  <a16:creationId xmlns:a16="http://schemas.microsoft.com/office/drawing/2014/main" id="{6051CC00-BFF2-4334-9855-62AD588546F7}"/>
                </a:ext>
              </a:extLst>
            </p:cNvPr>
            <p:cNvSpPr>
              <a:spLocks/>
            </p:cNvSpPr>
            <p:nvPr userDrawn="1"/>
          </p:nvSpPr>
          <p:spPr bwMode="auto">
            <a:xfrm>
              <a:off x="1968067" y="6418333"/>
              <a:ext cx="57543" cy="101135"/>
            </a:xfrm>
            <a:custGeom>
              <a:avLst/>
              <a:gdLst>
                <a:gd name="T0" fmla="*/ 21 w 23"/>
                <a:gd name="T1" fmla="*/ 9 h 39"/>
                <a:gd name="T2" fmla="*/ 18 w 23"/>
                <a:gd name="T3" fmla="*/ 8 h 39"/>
                <a:gd name="T4" fmla="*/ 15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9 w 23"/>
                <a:gd name="T21" fmla="*/ 3 h 39"/>
                <a:gd name="T22" fmla="*/ 11 w 23"/>
                <a:gd name="T23" fmla="*/ 1 h 39"/>
                <a:gd name="T24" fmla="*/ 14 w 23"/>
                <a:gd name="T25" fmla="*/ 0 h 39"/>
                <a:gd name="T26" fmla="*/ 17 w 23"/>
                <a:gd name="T27" fmla="*/ 0 h 39"/>
                <a:gd name="T28" fmla="*/ 20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19" y="8"/>
                    <a:pt x="18" y="8"/>
                  </a:cubicBezTo>
                  <a:cubicBezTo>
                    <a:pt x="18" y="8"/>
                    <a:pt x="17" y="7"/>
                    <a:pt x="15" y="7"/>
                  </a:cubicBezTo>
                  <a:cubicBezTo>
                    <a:pt x="13" y="7"/>
                    <a:pt x="11" y="8"/>
                    <a:pt x="10" y="10"/>
                  </a:cubicBezTo>
                  <a:cubicBezTo>
                    <a:pt x="8"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9" y="3"/>
                  </a:cubicBezTo>
                  <a:cubicBezTo>
                    <a:pt x="10" y="2"/>
                    <a:pt x="11" y="2"/>
                    <a:pt x="11" y="1"/>
                  </a:cubicBezTo>
                  <a:cubicBezTo>
                    <a:pt x="12" y="1"/>
                    <a:pt x="13" y="1"/>
                    <a:pt x="14" y="0"/>
                  </a:cubicBezTo>
                  <a:cubicBezTo>
                    <a:pt x="15" y="0"/>
                    <a:pt x="16" y="0"/>
                    <a:pt x="17" y="0"/>
                  </a:cubicBezTo>
                  <a:cubicBezTo>
                    <a:pt x="18" y="0"/>
                    <a:pt x="19" y="0"/>
                    <a:pt x="20" y="1"/>
                  </a:cubicBezTo>
                  <a:cubicBezTo>
                    <a:pt x="21" y="1"/>
                    <a:pt x="22"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26" name="Freeform 63">
              <a:extLst>
                <a:ext uri="{FF2B5EF4-FFF2-40B4-BE49-F238E27FC236}">
                  <a16:creationId xmlns:a16="http://schemas.microsoft.com/office/drawing/2014/main" id="{905DD261-B224-46ED-8CEE-E8D180BA4B72}"/>
                </a:ext>
              </a:extLst>
            </p:cNvPr>
            <p:cNvSpPr>
              <a:spLocks/>
            </p:cNvSpPr>
            <p:nvPr userDrawn="1"/>
          </p:nvSpPr>
          <p:spPr bwMode="auto">
            <a:xfrm>
              <a:off x="2043046" y="6383459"/>
              <a:ext cx="19181" cy="136010"/>
            </a:xfrm>
            <a:custGeom>
              <a:avLst/>
              <a:gdLst>
                <a:gd name="T0" fmla="*/ 0 w 11"/>
                <a:gd name="T1" fmla="*/ 78 h 78"/>
                <a:gd name="T2" fmla="*/ 0 w 11"/>
                <a:gd name="T3" fmla="*/ 6 h 78"/>
                <a:gd name="T4" fmla="*/ 11 w 11"/>
                <a:gd name="T5" fmla="*/ 0 h 78"/>
                <a:gd name="T6" fmla="*/ 11 w 11"/>
                <a:gd name="T7" fmla="*/ 78 h 78"/>
                <a:gd name="T8" fmla="*/ 0 w 11"/>
                <a:gd name="T9" fmla="*/ 78 h 78"/>
              </a:gdLst>
              <a:ahLst/>
              <a:cxnLst>
                <a:cxn ang="0">
                  <a:pos x="T0" y="T1"/>
                </a:cxn>
                <a:cxn ang="0">
                  <a:pos x="T2" y="T3"/>
                </a:cxn>
                <a:cxn ang="0">
                  <a:pos x="T4" y="T5"/>
                </a:cxn>
                <a:cxn ang="0">
                  <a:pos x="T6" y="T7"/>
                </a:cxn>
                <a:cxn ang="0">
                  <a:pos x="T8" y="T9"/>
                </a:cxn>
              </a:cxnLst>
              <a:rect l="0" t="0" r="r" b="b"/>
              <a:pathLst>
                <a:path w="11" h="78">
                  <a:moveTo>
                    <a:pt x="0" y="78"/>
                  </a:moveTo>
                  <a:lnTo>
                    <a:pt x="0" y="6"/>
                  </a:lnTo>
                  <a:lnTo>
                    <a:pt x="11" y="0"/>
                  </a:lnTo>
                  <a:lnTo>
                    <a:pt x="11" y="78"/>
                  </a:lnTo>
                  <a:lnTo>
                    <a:pt x="0"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27" name="Freeform 64">
              <a:extLst>
                <a:ext uri="{FF2B5EF4-FFF2-40B4-BE49-F238E27FC236}">
                  <a16:creationId xmlns:a16="http://schemas.microsoft.com/office/drawing/2014/main" id="{A23129DF-0296-4CA9-9723-124682F0A70E}"/>
                </a:ext>
              </a:extLst>
            </p:cNvPr>
            <p:cNvSpPr>
              <a:spLocks noEditPoints="1"/>
            </p:cNvSpPr>
            <p:nvPr userDrawn="1"/>
          </p:nvSpPr>
          <p:spPr bwMode="auto">
            <a:xfrm>
              <a:off x="2084896" y="6383459"/>
              <a:ext cx="80211" cy="137753"/>
            </a:xfrm>
            <a:custGeom>
              <a:avLst/>
              <a:gdLst>
                <a:gd name="T0" fmla="*/ 24 w 32"/>
                <a:gd name="T1" fmla="*/ 53 h 54"/>
                <a:gd name="T2" fmla="*/ 24 w 32"/>
                <a:gd name="T3" fmla="*/ 50 h 54"/>
                <a:gd name="T4" fmla="*/ 22 w 32"/>
                <a:gd name="T5" fmla="*/ 51 h 54"/>
                <a:gd name="T6" fmla="*/ 20 w 32"/>
                <a:gd name="T7" fmla="*/ 53 h 54"/>
                <a:gd name="T8" fmla="*/ 17 w 32"/>
                <a:gd name="T9" fmla="*/ 54 h 54"/>
                <a:gd name="T10" fmla="*/ 14 w 32"/>
                <a:gd name="T11" fmla="*/ 54 h 54"/>
                <a:gd name="T12" fmla="*/ 9 w 32"/>
                <a:gd name="T13" fmla="*/ 53 h 54"/>
                <a:gd name="T14" fmla="*/ 4 w 32"/>
                <a:gd name="T15" fmla="*/ 49 h 54"/>
                <a:gd name="T16" fmla="*/ 1 w 32"/>
                <a:gd name="T17" fmla="*/ 43 h 54"/>
                <a:gd name="T18" fmla="*/ 0 w 32"/>
                <a:gd name="T19" fmla="*/ 33 h 54"/>
                <a:gd name="T20" fmla="*/ 1 w 32"/>
                <a:gd name="T21" fmla="*/ 25 h 54"/>
                <a:gd name="T22" fmla="*/ 4 w 32"/>
                <a:gd name="T23" fmla="*/ 19 h 54"/>
                <a:gd name="T24" fmla="*/ 9 w 32"/>
                <a:gd name="T25" fmla="*/ 15 h 54"/>
                <a:gd name="T26" fmla="*/ 15 w 32"/>
                <a:gd name="T27" fmla="*/ 14 h 54"/>
                <a:gd name="T28" fmla="*/ 18 w 32"/>
                <a:gd name="T29" fmla="*/ 14 h 54"/>
                <a:gd name="T30" fmla="*/ 20 w 32"/>
                <a:gd name="T31" fmla="*/ 15 h 54"/>
                <a:gd name="T32" fmla="*/ 22 w 32"/>
                <a:gd name="T33" fmla="*/ 17 h 54"/>
                <a:gd name="T34" fmla="*/ 24 w 32"/>
                <a:gd name="T35" fmla="*/ 18 h 54"/>
                <a:gd name="T36" fmla="*/ 24 w 32"/>
                <a:gd name="T37" fmla="*/ 4 h 54"/>
                <a:gd name="T38" fmla="*/ 32 w 32"/>
                <a:gd name="T39" fmla="*/ 0 h 54"/>
                <a:gd name="T40" fmla="*/ 32 w 32"/>
                <a:gd name="T41" fmla="*/ 53 h 54"/>
                <a:gd name="T42" fmla="*/ 24 w 32"/>
                <a:gd name="T43" fmla="*/ 53 h 54"/>
                <a:gd name="T44" fmla="*/ 24 w 32"/>
                <a:gd name="T45" fmla="*/ 26 h 54"/>
                <a:gd name="T46" fmla="*/ 23 w 32"/>
                <a:gd name="T47" fmla="*/ 24 h 54"/>
                <a:gd name="T48" fmla="*/ 21 w 32"/>
                <a:gd name="T49" fmla="*/ 23 h 54"/>
                <a:gd name="T50" fmla="*/ 18 w 32"/>
                <a:gd name="T51" fmla="*/ 22 h 54"/>
                <a:gd name="T52" fmla="*/ 15 w 32"/>
                <a:gd name="T53" fmla="*/ 21 h 54"/>
                <a:gd name="T54" fmla="*/ 9 w 32"/>
                <a:gd name="T55" fmla="*/ 24 h 54"/>
                <a:gd name="T56" fmla="*/ 7 w 32"/>
                <a:gd name="T57" fmla="*/ 33 h 54"/>
                <a:gd name="T58" fmla="*/ 8 w 32"/>
                <a:gd name="T59" fmla="*/ 39 h 54"/>
                <a:gd name="T60" fmla="*/ 9 w 32"/>
                <a:gd name="T61" fmla="*/ 44 h 54"/>
                <a:gd name="T62" fmla="*/ 12 w 32"/>
                <a:gd name="T63" fmla="*/ 46 h 54"/>
                <a:gd name="T64" fmla="*/ 16 w 32"/>
                <a:gd name="T65" fmla="*/ 47 h 54"/>
                <a:gd name="T66" fmla="*/ 18 w 32"/>
                <a:gd name="T67" fmla="*/ 47 h 54"/>
                <a:gd name="T68" fmla="*/ 21 w 32"/>
                <a:gd name="T69" fmla="*/ 46 h 54"/>
                <a:gd name="T70" fmla="*/ 23 w 32"/>
                <a:gd name="T71" fmla="*/ 44 h 54"/>
                <a:gd name="T72" fmla="*/ 24 w 32"/>
                <a:gd name="T73" fmla="*/ 42 h 54"/>
                <a:gd name="T74" fmla="*/ 24 w 32"/>
                <a:gd name="T75" fmla="*/ 2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 h="54">
                  <a:moveTo>
                    <a:pt x="24" y="53"/>
                  </a:moveTo>
                  <a:cubicBezTo>
                    <a:pt x="24" y="50"/>
                    <a:pt x="24" y="50"/>
                    <a:pt x="24" y="50"/>
                  </a:cubicBezTo>
                  <a:cubicBezTo>
                    <a:pt x="24" y="50"/>
                    <a:pt x="23" y="51"/>
                    <a:pt x="22" y="51"/>
                  </a:cubicBezTo>
                  <a:cubicBezTo>
                    <a:pt x="21" y="52"/>
                    <a:pt x="21" y="52"/>
                    <a:pt x="20" y="53"/>
                  </a:cubicBezTo>
                  <a:cubicBezTo>
                    <a:pt x="19" y="53"/>
                    <a:pt x="18" y="54"/>
                    <a:pt x="17" y="54"/>
                  </a:cubicBezTo>
                  <a:cubicBezTo>
                    <a:pt x="16" y="54"/>
                    <a:pt x="15" y="54"/>
                    <a:pt x="14" y="54"/>
                  </a:cubicBezTo>
                  <a:cubicBezTo>
                    <a:pt x="12" y="54"/>
                    <a:pt x="10" y="54"/>
                    <a:pt x="9" y="53"/>
                  </a:cubicBezTo>
                  <a:cubicBezTo>
                    <a:pt x="7" y="52"/>
                    <a:pt x="5" y="51"/>
                    <a:pt x="4" y="49"/>
                  </a:cubicBezTo>
                  <a:cubicBezTo>
                    <a:pt x="3" y="48"/>
                    <a:pt x="1" y="45"/>
                    <a:pt x="1" y="43"/>
                  </a:cubicBezTo>
                  <a:cubicBezTo>
                    <a:pt x="0" y="40"/>
                    <a:pt x="0" y="37"/>
                    <a:pt x="0" y="33"/>
                  </a:cubicBezTo>
                  <a:cubicBezTo>
                    <a:pt x="0" y="30"/>
                    <a:pt x="0" y="27"/>
                    <a:pt x="1" y="25"/>
                  </a:cubicBezTo>
                  <a:cubicBezTo>
                    <a:pt x="2" y="22"/>
                    <a:pt x="3" y="20"/>
                    <a:pt x="4" y="19"/>
                  </a:cubicBezTo>
                  <a:cubicBezTo>
                    <a:pt x="6" y="17"/>
                    <a:pt x="7" y="16"/>
                    <a:pt x="9" y="15"/>
                  </a:cubicBezTo>
                  <a:cubicBezTo>
                    <a:pt x="11" y="14"/>
                    <a:pt x="13" y="14"/>
                    <a:pt x="15" y="14"/>
                  </a:cubicBezTo>
                  <a:cubicBezTo>
                    <a:pt x="16" y="14"/>
                    <a:pt x="17" y="14"/>
                    <a:pt x="18" y="14"/>
                  </a:cubicBezTo>
                  <a:cubicBezTo>
                    <a:pt x="18" y="15"/>
                    <a:pt x="19" y="15"/>
                    <a:pt x="20" y="15"/>
                  </a:cubicBezTo>
                  <a:cubicBezTo>
                    <a:pt x="21" y="16"/>
                    <a:pt x="22" y="16"/>
                    <a:pt x="22" y="17"/>
                  </a:cubicBezTo>
                  <a:cubicBezTo>
                    <a:pt x="23" y="17"/>
                    <a:pt x="24" y="18"/>
                    <a:pt x="24" y="18"/>
                  </a:cubicBezTo>
                  <a:cubicBezTo>
                    <a:pt x="24" y="4"/>
                    <a:pt x="24" y="4"/>
                    <a:pt x="24" y="4"/>
                  </a:cubicBezTo>
                  <a:cubicBezTo>
                    <a:pt x="32" y="0"/>
                    <a:pt x="32" y="0"/>
                    <a:pt x="32" y="0"/>
                  </a:cubicBezTo>
                  <a:cubicBezTo>
                    <a:pt x="32" y="53"/>
                    <a:pt x="32" y="53"/>
                    <a:pt x="32" y="53"/>
                  </a:cubicBezTo>
                  <a:lnTo>
                    <a:pt x="24" y="53"/>
                  </a:lnTo>
                  <a:close/>
                  <a:moveTo>
                    <a:pt x="24" y="26"/>
                  </a:moveTo>
                  <a:cubicBezTo>
                    <a:pt x="24" y="26"/>
                    <a:pt x="23" y="25"/>
                    <a:pt x="23" y="24"/>
                  </a:cubicBezTo>
                  <a:cubicBezTo>
                    <a:pt x="22" y="24"/>
                    <a:pt x="22" y="23"/>
                    <a:pt x="21" y="23"/>
                  </a:cubicBezTo>
                  <a:cubicBezTo>
                    <a:pt x="20" y="22"/>
                    <a:pt x="19" y="22"/>
                    <a:pt x="18" y="22"/>
                  </a:cubicBezTo>
                  <a:cubicBezTo>
                    <a:pt x="17" y="21"/>
                    <a:pt x="16" y="21"/>
                    <a:pt x="15" y="21"/>
                  </a:cubicBezTo>
                  <a:cubicBezTo>
                    <a:pt x="13" y="21"/>
                    <a:pt x="11" y="22"/>
                    <a:pt x="9" y="24"/>
                  </a:cubicBezTo>
                  <a:cubicBezTo>
                    <a:pt x="8" y="26"/>
                    <a:pt x="7" y="29"/>
                    <a:pt x="7" y="33"/>
                  </a:cubicBezTo>
                  <a:cubicBezTo>
                    <a:pt x="7" y="36"/>
                    <a:pt x="7" y="38"/>
                    <a:pt x="8" y="39"/>
                  </a:cubicBezTo>
                  <a:cubicBezTo>
                    <a:pt x="8" y="41"/>
                    <a:pt x="9" y="43"/>
                    <a:pt x="9" y="44"/>
                  </a:cubicBezTo>
                  <a:cubicBezTo>
                    <a:pt x="10" y="45"/>
                    <a:pt x="11" y="46"/>
                    <a:pt x="12" y="46"/>
                  </a:cubicBezTo>
                  <a:cubicBezTo>
                    <a:pt x="13" y="47"/>
                    <a:pt x="14" y="47"/>
                    <a:pt x="16" y="47"/>
                  </a:cubicBezTo>
                  <a:cubicBezTo>
                    <a:pt x="17" y="47"/>
                    <a:pt x="18" y="47"/>
                    <a:pt x="18" y="47"/>
                  </a:cubicBezTo>
                  <a:cubicBezTo>
                    <a:pt x="19" y="46"/>
                    <a:pt x="20" y="46"/>
                    <a:pt x="21" y="46"/>
                  </a:cubicBezTo>
                  <a:cubicBezTo>
                    <a:pt x="21" y="45"/>
                    <a:pt x="22" y="45"/>
                    <a:pt x="23" y="44"/>
                  </a:cubicBezTo>
                  <a:cubicBezTo>
                    <a:pt x="23" y="43"/>
                    <a:pt x="24" y="43"/>
                    <a:pt x="24" y="42"/>
                  </a:cubicBezTo>
                  <a:lnTo>
                    <a:pt x="24" y="2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28" name="Freeform 65">
              <a:extLst>
                <a:ext uri="{FF2B5EF4-FFF2-40B4-BE49-F238E27FC236}">
                  <a16:creationId xmlns:a16="http://schemas.microsoft.com/office/drawing/2014/main" id="{A2A2BF8E-DA3A-4AC0-B7EB-7CAABFC9E699}"/>
                </a:ext>
              </a:extLst>
            </p:cNvPr>
            <p:cNvSpPr>
              <a:spLocks/>
            </p:cNvSpPr>
            <p:nvPr userDrawn="1"/>
          </p:nvSpPr>
          <p:spPr bwMode="auto">
            <a:xfrm>
              <a:off x="2229624" y="6421821"/>
              <a:ext cx="122060" cy="97648"/>
            </a:xfrm>
            <a:custGeom>
              <a:avLst/>
              <a:gdLst>
                <a:gd name="T0" fmla="*/ 55 w 70"/>
                <a:gd name="T1" fmla="*/ 56 h 56"/>
                <a:gd name="T2" fmla="*/ 45 w 70"/>
                <a:gd name="T3" fmla="*/ 56 h 56"/>
                <a:gd name="T4" fmla="*/ 35 w 70"/>
                <a:gd name="T5" fmla="*/ 16 h 56"/>
                <a:gd name="T6" fmla="*/ 25 w 70"/>
                <a:gd name="T7" fmla="*/ 56 h 56"/>
                <a:gd name="T8" fmla="*/ 16 w 70"/>
                <a:gd name="T9" fmla="*/ 56 h 56"/>
                <a:gd name="T10" fmla="*/ 0 w 70"/>
                <a:gd name="T11" fmla="*/ 0 h 56"/>
                <a:gd name="T12" fmla="*/ 12 w 70"/>
                <a:gd name="T13" fmla="*/ 0 h 56"/>
                <a:gd name="T14" fmla="*/ 20 w 70"/>
                <a:gd name="T15" fmla="*/ 38 h 56"/>
                <a:gd name="T16" fmla="*/ 31 w 70"/>
                <a:gd name="T17" fmla="*/ 0 h 56"/>
                <a:gd name="T18" fmla="*/ 39 w 70"/>
                <a:gd name="T19" fmla="*/ 0 h 56"/>
                <a:gd name="T20" fmla="*/ 51 w 70"/>
                <a:gd name="T21" fmla="*/ 38 h 56"/>
                <a:gd name="T22" fmla="*/ 60 w 70"/>
                <a:gd name="T23" fmla="*/ 0 h 56"/>
                <a:gd name="T24" fmla="*/ 70 w 70"/>
                <a:gd name="T25" fmla="*/ 0 h 56"/>
                <a:gd name="T26" fmla="*/ 55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5" y="56"/>
                  </a:moveTo>
                  <a:lnTo>
                    <a:pt x="45" y="56"/>
                  </a:lnTo>
                  <a:lnTo>
                    <a:pt x="35" y="16"/>
                  </a:lnTo>
                  <a:lnTo>
                    <a:pt x="25" y="56"/>
                  </a:lnTo>
                  <a:lnTo>
                    <a:pt x="16" y="56"/>
                  </a:lnTo>
                  <a:lnTo>
                    <a:pt x="0" y="0"/>
                  </a:lnTo>
                  <a:lnTo>
                    <a:pt x="12" y="0"/>
                  </a:lnTo>
                  <a:lnTo>
                    <a:pt x="20" y="38"/>
                  </a:lnTo>
                  <a:lnTo>
                    <a:pt x="31" y="0"/>
                  </a:lnTo>
                  <a:lnTo>
                    <a:pt x="39" y="0"/>
                  </a:lnTo>
                  <a:lnTo>
                    <a:pt x="51" y="38"/>
                  </a:lnTo>
                  <a:lnTo>
                    <a:pt x="60" y="0"/>
                  </a:lnTo>
                  <a:lnTo>
                    <a:pt x="70" y="0"/>
                  </a:lnTo>
                  <a:lnTo>
                    <a:pt x="55"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29" name="Freeform 66">
              <a:extLst>
                <a:ext uri="{FF2B5EF4-FFF2-40B4-BE49-F238E27FC236}">
                  <a16:creationId xmlns:a16="http://schemas.microsoft.com/office/drawing/2014/main" id="{BEBFC1A4-92B9-418F-A0A9-2E210A37BCFF}"/>
                </a:ext>
              </a:extLst>
            </p:cNvPr>
            <p:cNvSpPr>
              <a:spLocks noEditPoints="1"/>
            </p:cNvSpPr>
            <p:nvPr userDrawn="1"/>
          </p:nvSpPr>
          <p:spPr bwMode="auto">
            <a:xfrm>
              <a:off x="2362147" y="6418333"/>
              <a:ext cx="88930" cy="102879"/>
            </a:xfrm>
            <a:custGeom>
              <a:avLst/>
              <a:gdLst>
                <a:gd name="T0" fmla="*/ 35 w 35"/>
                <a:gd name="T1" fmla="*/ 20 h 40"/>
                <a:gd name="T2" fmla="*/ 33 w 35"/>
                <a:gd name="T3" fmla="*/ 28 h 40"/>
                <a:gd name="T4" fmla="*/ 30 w 35"/>
                <a:gd name="T5" fmla="*/ 35 h 40"/>
                <a:gd name="T6" fmla="*/ 24 w 35"/>
                <a:gd name="T7" fmla="*/ 39 h 40"/>
                <a:gd name="T8" fmla="*/ 17 w 35"/>
                <a:gd name="T9" fmla="*/ 40 h 40"/>
                <a:gd name="T10" fmla="*/ 11 w 35"/>
                <a:gd name="T11" fmla="*/ 39 h 40"/>
                <a:gd name="T12" fmla="*/ 5 w 35"/>
                <a:gd name="T13" fmla="*/ 35 h 40"/>
                <a:gd name="T14" fmla="*/ 2 w 35"/>
                <a:gd name="T15" fmla="*/ 28 h 40"/>
                <a:gd name="T16" fmla="*/ 0 w 35"/>
                <a:gd name="T17" fmla="*/ 20 h 40"/>
                <a:gd name="T18" fmla="*/ 2 w 35"/>
                <a:gd name="T19" fmla="*/ 12 h 40"/>
                <a:gd name="T20" fmla="*/ 5 w 35"/>
                <a:gd name="T21" fmla="*/ 5 h 40"/>
                <a:gd name="T22" fmla="*/ 11 w 35"/>
                <a:gd name="T23" fmla="*/ 1 h 40"/>
                <a:gd name="T24" fmla="*/ 18 w 35"/>
                <a:gd name="T25" fmla="*/ 0 h 40"/>
                <a:gd name="T26" fmla="*/ 24 w 35"/>
                <a:gd name="T27" fmla="*/ 1 h 40"/>
                <a:gd name="T28" fmla="*/ 30 w 35"/>
                <a:gd name="T29" fmla="*/ 5 h 40"/>
                <a:gd name="T30" fmla="*/ 33 w 35"/>
                <a:gd name="T31" fmla="*/ 12 h 40"/>
                <a:gd name="T32" fmla="*/ 35 w 35"/>
                <a:gd name="T33" fmla="*/ 20 h 40"/>
                <a:gd name="T34" fmla="*/ 27 w 35"/>
                <a:gd name="T35" fmla="*/ 20 h 40"/>
                <a:gd name="T36" fmla="*/ 26 w 35"/>
                <a:gd name="T37" fmla="*/ 15 h 40"/>
                <a:gd name="T38" fmla="*/ 24 w 35"/>
                <a:gd name="T39" fmla="*/ 11 h 40"/>
                <a:gd name="T40" fmla="*/ 21 w 35"/>
                <a:gd name="T41" fmla="*/ 8 h 40"/>
                <a:gd name="T42" fmla="*/ 17 w 35"/>
                <a:gd name="T43" fmla="*/ 7 h 40"/>
                <a:gd name="T44" fmla="*/ 13 w 35"/>
                <a:gd name="T45" fmla="*/ 8 h 40"/>
                <a:gd name="T46" fmla="*/ 10 w 35"/>
                <a:gd name="T47" fmla="*/ 11 h 40"/>
                <a:gd name="T48" fmla="*/ 9 w 35"/>
                <a:gd name="T49" fmla="*/ 15 h 40"/>
                <a:gd name="T50" fmla="*/ 8 w 35"/>
                <a:gd name="T51" fmla="*/ 20 h 40"/>
                <a:gd name="T52" fmla="*/ 9 w 35"/>
                <a:gd name="T53" fmla="*/ 26 h 40"/>
                <a:gd name="T54" fmla="*/ 11 w 35"/>
                <a:gd name="T55" fmla="*/ 30 h 40"/>
                <a:gd name="T56" fmla="*/ 14 w 35"/>
                <a:gd name="T57" fmla="*/ 32 h 40"/>
                <a:gd name="T58" fmla="*/ 18 w 35"/>
                <a:gd name="T59" fmla="*/ 33 h 40"/>
                <a:gd name="T60" fmla="*/ 21 w 35"/>
                <a:gd name="T61" fmla="*/ 32 h 40"/>
                <a:gd name="T62" fmla="*/ 24 w 35"/>
                <a:gd name="T63" fmla="*/ 29 h 40"/>
                <a:gd name="T64" fmla="*/ 26 w 35"/>
                <a:gd name="T65" fmla="*/ 25 h 40"/>
                <a:gd name="T66" fmla="*/ 27 w 35"/>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40">
                  <a:moveTo>
                    <a:pt x="35" y="20"/>
                  </a:moveTo>
                  <a:cubicBezTo>
                    <a:pt x="35" y="23"/>
                    <a:pt x="34" y="26"/>
                    <a:pt x="33" y="28"/>
                  </a:cubicBezTo>
                  <a:cubicBezTo>
                    <a:pt x="32" y="31"/>
                    <a:pt x="31" y="33"/>
                    <a:pt x="30" y="35"/>
                  </a:cubicBezTo>
                  <a:cubicBezTo>
                    <a:pt x="28" y="37"/>
                    <a:pt x="26" y="38"/>
                    <a:pt x="24" y="39"/>
                  </a:cubicBezTo>
                  <a:cubicBezTo>
                    <a:pt x="22" y="40"/>
                    <a:pt x="20" y="40"/>
                    <a:pt x="17" y="40"/>
                  </a:cubicBezTo>
                  <a:cubicBezTo>
                    <a:pt x="15" y="40"/>
                    <a:pt x="13" y="40"/>
                    <a:pt x="11" y="39"/>
                  </a:cubicBezTo>
                  <a:cubicBezTo>
                    <a:pt x="8" y="38"/>
                    <a:pt x="7" y="36"/>
                    <a:pt x="5" y="35"/>
                  </a:cubicBezTo>
                  <a:cubicBezTo>
                    <a:pt x="4" y="33"/>
                    <a:pt x="2" y="31"/>
                    <a:pt x="2" y="28"/>
                  </a:cubicBezTo>
                  <a:cubicBezTo>
                    <a:pt x="1" y="26"/>
                    <a:pt x="0" y="23"/>
                    <a:pt x="0" y="20"/>
                  </a:cubicBezTo>
                  <a:cubicBezTo>
                    <a:pt x="0" y="17"/>
                    <a:pt x="1" y="14"/>
                    <a:pt x="2" y="12"/>
                  </a:cubicBezTo>
                  <a:cubicBezTo>
                    <a:pt x="3" y="9"/>
                    <a:pt x="4" y="7"/>
                    <a:pt x="5" y="5"/>
                  </a:cubicBezTo>
                  <a:cubicBezTo>
                    <a:pt x="7" y="4"/>
                    <a:pt x="9" y="2"/>
                    <a:pt x="11" y="1"/>
                  </a:cubicBezTo>
                  <a:cubicBezTo>
                    <a:pt x="13" y="1"/>
                    <a:pt x="15" y="0"/>
                    <a:pt x="18" y="0"/>
                  </a:cubicBezTo>
                  <a:cubicBezTo>
                    <a:pt x="20" y="0"/>
                    <a:pt x="22" y="1"/>
                    <a:pt x="24" y="1"/>
                  </a:cubicBezTo>
                  <a:cubicBezTo>
                    <a:pt x="26" y="2"/>
                    <a:pt x="28" y="4"/>
                    <a:pt x="30" y="5"/>
                  </a:cubicBezTo>
                  <a:cubicBezTo>
                    <a:pt x="31" y="7"/>
                    <a:pt x="32" y="9"/>
                    <a:pt x="33" y="12"/>
                  </a:cubicBezTo>
                  <a:cubicBezTo>
                    <a:pt x="34" y="14"/>
                    <a:pt x="35" y="17"/>
                    <a:pt x="35" y="20"/>
                  </a:cubicBezTo>
                  <a:close/>
                  <a:moveTo>
                    <a:pt x="27" y="20"/>
                  </a:moveTo>
                  <a:cubicBezTo>
                    <a:pt x="27" y="18"/>
                    <a:pt x="27" y="16"/>
                    <a:pt x="26" y="15"/>
                  </a:cubicBezTo>
                  <a:cubicBezTo>
                    <a:pt x="26" y="13"/>
                    <a:pt x="25" y="12"/>
                    <a:pt x="24" y="11"/>
                  </a:cubicBezTo>
                  <a:cubicBezTo>
                    <a:pt x="24" y="10"/>
                    <a:pt x="23" y="9"/>
                    <a:pt x="21" y="8"/>
                  </a:cubicBezTo>
                  <a:cubicBezTo>
                    <a:pt x="20" y="8"/>
                    <a:pt x="19" y="7"/>
                    <a:pt x="17" y="7"/>
                  </a:cubicBezTo>
                  <a:cubicBezTo>
                    <a:pt x="16" y="7"/>
                    <a:pt x="14" y="8"/>
                    <a:pt x="13" y="8"/>
                  </a:cubicBezTo>
                  <a:cubicBezTo>
                    <a:pt x="12" y="9"/>
                    <a:pt x="11" y="10"/>
                    <a:pt x="10" y="11"/>
                  </a:cubicBezTo>
                  <a:cubicBezTo>
                    <a:pt x="10" y="12"/>
                    <a:pt x="9" y="13"/>
                    <a:pt x="9" y="15"/>
                  </a:cubicBezTo>
                  <a:cubicBezTo>
                    <a:pt x="8" y="16"/>
                    <a:pt x="8" y="18"/>
                    <a:pt x="8" y="20"/>
                  </a:cubicBezTo>
                  <a:cubicBezTo>
                    <a:pt x="8" y="22"/>
                    <a:pt x="8" y="24"/>
                    <a:pt x="9" y="26"/>
                  </a:cubicBezTo>
                  <a:cubicBezTo>
                    <a:pt x="9" y="27"/>
                    <a:pt x="10" y="28"/>
                    <a:pt x="11" y="30"/>
                  </a:cubicBezTo>
                  <a:cubicBezTo>
                    <a:pt x="11" y="31"/>
                    <a:pt x="12" y="32"/>
                    <a:pt x="14" y="32"/>
                  </a:cubicBezTo>
                  <a:cubicBezTo>
                    <a:pt x="15" y="33"/>
                    <a:pt x="16" y="33"/>
                    <a:pt x="18" y="33"/>
                  </a:cubicBezTo>
                  <a:cubicBezTo>
                    <a:pt x="19" y="33"/>
                    <a:pt x="20" y="33"/>
                    <a:pt x="21" y="32"/>
                  </a:cubicBezTo>
                  <a:cubicBezTo>
                    <a:pt x="23" y="31"/>
                    <a:pt x="24"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30" name="Freeform 67">
              <a:extLst>
                <a:ext uri="{FF2B5EF4-FFF2-40B4-BE49-F238E27FC236}">
                  <a16:creationId xmlns:a16="http://schemas.microsoft.com/office/drawing/2014/main" id="{A28B9FD0-8354-4DD6-856A-157C5F8768EB}"/>
                </a:ext>
              </a:extLst>
            </p:cNvPr>
            <p:cNvSpPr>
              <a:spLocks/>
            </p:cNvSpPr>
            <p:nvPr userDrawn="1"/>
          </p:nvSpPr>
          <p:spPr bwMode="auto">
            <a:xfrm>
              <a:off x="2468514" y="6418333"/>
              <a:ext cx="59286" cy="101135"/>
            </a:xfrm>
            <a:custGeom>
              <a:avLst/>
              <a:gdLst>
                <a:gd name="T0" fmla="*/ 21 w 23"/>
                <a:gd name="T1" fmla="*/ 9 h 39"/>
                <a:gd name="T2" fmla="*/ 19 w 23"/>
                <a:gd name="T3" fmla="*/ 8 h 39"/>
                <a:gd name="T4" fmla="*/ 16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10 w 23"/>
                <a:gd name="T21" fmla="*/ 3 h 39"/>
                <a:gd name="T22" fmla="*/ 12 w 23"/>
                <a:gd name="T23" fmla="*/ 1 h 39"/>
                <a:gd name="T24" fmla="*/ 14 w 23"/>
                <a:gd name="T25" fmla="*/ 0 h 39"/>
                <a:gd name="T26" fmla="*/ 17 w 23"/>
                <a:gd name="T27" fmla="*/ 0 h 39"/>
                <a:gd name="T28" fmla="*/ 21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20" y="8"/>
                    <a:pt x="19" y="8"/>
                  </a:cubicBezTo>
                  <a:cubicBezTo>
                    <a:pt x="18" y="8"/>
                    <a:pt x="17" y="7"/>
                    <a:pt x="16" y="7"/>
                  </a:cubicBezTo>
                  <a:cubicBezTo>
                    <a:pt x="13" y="7"/>
                    <a:pt x="11" y="8"/>
                    <a:pt x="10" y="10"/>
                  </a:cubicBezTo>
                  <a:cubicBezTo>
                    <a:pt x="9"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10" y="3"/>
                  </a:cubicBezTo>
                  <a:cubicBezTo>
                    <a:pt x="10" y="2"/>
                    <a:pt x="11" y="2"/>
                    <a:pt x="12" y="1"/>
                  </a:cubicBezTo>
                  <a:cubicBezTo>
                    <a:pt x="12" y="1"/>
                    <a:pt x="13" y="1"/>
                    <a:pt x="14" y="0"/>
                  </a:cubicBezTo>
                  <a:cubicBezTo>
                    <a:pt x="15" y="0"/>
                    <a:pt x="16" y="0"/>
                    <a:pt x="17" y="0"/>
                  </a:cubicBezTo>
                  <a:cubicBezTo>
                    <a:pt x="18" y="0"/>
                    <a:pt x="20" y="0"/>
                    <a:pt x="21" y="1"/>
                  </a:cubicBezTo>
                  <a:cubicBezTo>
                    <a:pt x="22" y="1"/>
                    <a:pt x="23"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31" name="Freeform 68">
              <a:extLst>
                <a:ext uri="{FF2B5EF4-FFF2-40B4-BE49-F238E27FC236}">
                  <a16:creationId xmlns:a16="http://schemas.microsoft.com/office/drawing/2014/main" id="{83D3DEEE-A610-48BE-BADD-6BA188B5B86D}"/>
                </a:ext>
              </a:extLst>
            </p:cNvPr>
            <p:cNvSpPr>
              <a:spLocks/>
            </p:cNvSpPr>
            <p:nvPr userDrawn="1"/>
          </p:nvSpPr>
          <p:spPr bwMode="auto">
            <a:xfrm>
              <a:off x="2545237" y="6383459"/>
              <a:ext cx="76723" cy="136010"/>
            </a:xfrm>
            <a:custGeom>
              <a:avLst/>
              <a:gdLst>
                <a:gd name="T0" fmla="*/ 31 w 44"/>
                <a:gd name="T1" fmla="*/ 78 h 78"/>
                <a:gd name="T2" fmla="*/ 19 w 44"/>
                <a:gd name="T3" fmla="*/ 50 h 78"/>
                <a:gd name="T4" fmla="*/ 10 w 44"/>
                <a:gd name="T5" fmla="*/ 61 h 78"/>
                <a:gd name="T6" fmla="*/ 10 w 44"/>
                <a:gd name="T7" fmla="*/ 78 h 78"/>
                <a:gd name="T8" fmla="*/ 0 w 44"/>
                <a:gd name="T9" fmla="*/ 78 h 78"/>
                <a:gd name="T10" fmla="*/ 0 w 44"/>
                <a:gd name="T11" fmla="*/ 6 h 78"/>
                <a:gd name="T12" fmla="*/ 10 w 44"/>
                <a:gd name="T13" fmla="*/ 0 h 78"/>
                <a:gd name="T14" fmla="*/ 10 w 44"/>
                <a:gd name="T15" fmla="*/ 47 h 78"/>
                <a:gd name="T16" fmla="*/ 28 w 44"/>
                <a:gd name="T17" fmla="*/ 22 h 78"/>
                <a:gd name="T18" fmla="*/ 41 w 44"/>
                <a:gd name="T19" fmla="*/ 22 h 78"/>
                <a:gd name="T20" fmla="*/ 26 w 44"/>
                <a:gd name="T21" fmla="*/ 41 h 78"/>
                <a:gd name="T22" fmla="*/ 44 w 44"/>
                <a:gd name="T23" fmla="*/ 78 h 78"/>
                <a:gd name="T24" fmla="*/ 31 w 44"/>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78">
                  <a:moveTo>
                    <a:pt x="31" y="78"/>
                  </a:moveTo>
                  <a:lnTo>
                    <a:pt x="19" y="50"/>
                  </a:lnTo>
                  <a:lnTo>
                    <a:pt x="10" y="61"/>
                  </a:lnTo>
                  <a:lnTo>
                    <a:pt x="10" y="78"/>
                  </a:lnTo>
                  <a:lnTo>
                    <a:pt x="0" y="78"/>
                  </a:lnTo>
                  <a:lnTo>
                    <a:pt x="0" y="6"/>
                  </a:lnTo>
                  <a:lnTo>
                    <a:pt x="10" y="0"/>
                  </a:lnTo>
                  <a:lnTo>
                    <a:pt x="10" y="47"/>
                  </a:lnTo>
                  <a:lnTo>
                    <a:pt x="28" y="22"/>
                  </a:lnTo>
                  <a:lnTo>
                    <a:pt x="41" y="22"/>
                  </a:lnTo>
                  <a:lnTo>
                    <a:pt x="26" y="41"/>
                  </a:lnTo>
                  <a:lnTo>
                    <a:pt x="44" y="78"/>
                  </a:lnTo>
                  <a:lnTo>
                    <a:pt x="31"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32" name="Freeform 69">
              <a:extLst>
                <a:ext uri="{FF2B5EF4-FFF2-40B4-BE49-F238E27FC236}">
                  <a16:creationId xmlns:a16="http://schemas.microsoft.com/office/drawing/2014/main" id="{463C7ADB-C654-4D24-9055-0B6003A770A3}"/>
                </a:ext>
              </a:extLst>
            </p:cNvPr>
            <p:cNvSpPr>
              <a:spLocks/>
            </p:cNvSpPr>
            <p:nvPr userDrawn="1"/>
          </p:nvSpPr>
          <p:spPr bwMode="auto">
            <a:xfrm>
              <a:off x="2628936" y="6418333"/>
              <a:ext cx="74980" cy="102879"/>
            </a:xfrm>
            <a:custGeom>
              <a:avLst/>
              <a:gdLst>
                <a:gd name="T0" fmla="*/ 28 w 29"/>
                <a:gd name="T1" fmla="*/ 4 h 40"/>
                <a:gd name="T2" fmla="*/ 25 w 29"/>
                <a:gd name="T3" fmla="*/ 10 h 40"/>
                <a:gd name="T4" fmla="*/ 20 w 29"/>
                <a:gd name="T5" fmla="*/ 8 h 40"/>
                <a:gd name="T6" fmla="*/ 15 w 29"/>
                <a:gd name="T7" fmla="*/ 7 h 40"/>
                <a:gd name="T8" fmla="*/ 11 w 29"/>
                <a:gd name="T9" fmla="*/ 8 h 40"/>
                <a:gd name="T10" fmla="*/ 9 w 29"/>
                <a:gd name="T11" fmla="*/ 10 h 40"/>
                <a:gd name="T12" fmla="*/ 10 w 29"/>
                <a:gd name="T13" fmla="*/ 12 h 40"/>
                <a:gd name="T14" fmla="*/ 11 w 29"/>
                <a:gd name="T15" fmla="*/ 13 h 40"/>
                <a:gd name="T16" fmla="*/ 13 w 29"/>
                <a:gd name="T17" fmla="*/ 14 h 40"/>
                <a:gd name="T18" fmla="*/ 17 w 29"/>
                <a:gd name="T19" fmla="*/ 16 h 40"/>
                <a:gd name="T20" fmla="*/ 22 w 29"/>
                <a:gd name="T21" fmla="*/ 18 h 40"/>
                <a:gd name="T22" fmla="*/ 26 w 29"/>
                <a:gd name="T23" fmla="*/ 21 h 40"/>
                <a:gd name="T24" fmla="*/ 29 w 29"/>
                <a:gd name="T25" fmla="*/ 24 h 40"/>
                <a:gd name="T26" fmla="*/ 29 w 29"/>
                <a:gd name="T27" fmla="*/ 29 h 40"/>
                <a:gd name="T28" fmla="*/ 28 w 29"/>
                <a:gd name="T29" fmla="*/ 34 h 40"/>
                <a:gd name="T30" fmla="*/ 25 w 29"/>
                <a:gd name="T31" fmla="*/ 38 h 40"/>
                <a:gd name="T32" fmla="*/ 21 w 29"/>
                <a:gd name="T33" fmla="*/ 40 h 40"/>
                <a:gd name="T34" fmla="*/ 15 w 29"/>
                <a:gd name="T35" fmla="*/ 40 h 40"/>
                <a:gd name="T36" fmla="*/ 7 w 29"/>
                <a:gd name="T37" fmla="*/ 39 h 40"/>
                <a:gd name="T38" fmla="*/ 0 w 29"/>
                <a:gd name="T39" fmla="*/ 35 h 40"/>
                <a:gd name="T40" fmla="*/ 4 w 29"/>
                <a:gd name="T41" fmla="*/ 30 h 40"/>
                <a:gd name="T42" fmla="*/ 9 w 29"/>
                <a:gd name="T43" fmla="*/ 32 h 40"/>
                <a:gd name="T44" fmla="*/ 15 w 29"/>
                <a:gd name="T45" fmla="*/ 33 h 40"/>
                <a:gd name="T46" fmla="*/ 20 w 29"/>
                <a:gd name="T47" fmla="*/ 32 h 40"/>
                <a:gd name="T48" fmla="*/ 22 w 29"/>
                <a:gd name="T49" fmla="*/ 29 h 40"/>
                <a:gd name="T50" fmla="*/ 21 w 29"/>
                <a:gd name="T51" fmla="*/ 27 h 40"/>
                <a:gd name="T52" fmla="*/ 20 w 29"/>
                <a:gd name="T53" fmla="*/ 26 h 40"/>
                <a:gd name="T54" fmla="*/ 17 w 29"/>
                <a:gd name="T55" fmla="*/ 24 h 40"/>
                <a:gd name="T56" fmla="*/ 13 w 29"/>
                <a:gd name="T57" fmla="*/ 23 h 40"/>
                <a:gd name="T58" fmla="*/ 8 w 29"/>
                <a:gd name="T59" fmla="*/ 20 h 40"/>
                <a:gd name="T60" fmla="*/ 4 w 29"/>
                <a:gd name="T61" fmla="*/ 18 h 40"/>
                <a:gd name="T62" fmla="*/ 2 w 29"/>
                <a:gd name="T63" fmla="*/ 15 h 40"/>
                <a:gd name="T64" fmla="*/ 2 w 29"/>
                <a:gd name="T65" fmla="*/ 11 h 40"/>
                <a:gd name="T66" fmla="*/ 3 w 29"/>
                <a:gd name="T67" fmla="*/ 6 h 40"/>
                <a:gd name="T68" fmla="*/ 6 w 29"/>
                <a:gd name="T69" fmla="*/ 3 h 40"/>
                <a:gd name="T70" fmla="*/ 10 w 29"/>
                <a:gd name="T71" fmla="*/ 1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5" y="10"/>
                    <a:pt x="25" y="10"/>
                    <a:pt x="25" y="10"/>
                  </a:cubicBezTo>
                  <a:cubicBezTo>
                    <a:pt x="23" y="9"/>
                    <a:pt x="22" y="8"/>
                    <a:pt x="20" y="8"/>
                  </a:cubicBezTo>
                  <a:cubicBezTo>
                    <a:pt x="18" y="7"/>
                    <a:pt x="17" y="7"/>
                    <a:pt x="15" y="7"/>
                  </a:cubicBezTo>
                  <a:cubicBezTo>
                    <a:pt x="13" y="7"/>
                    <a:pt x="12" y="7"/>
                    <a:pt x="11" y="8"/>
                  </a:cubicBezTo>
                  <a:cubicBezTo>
                    <a:pt x="10" y="8"/>
                    <a:pt x="9" y="9"/>
                    <a:pt x="9" y="10"/>
                  </a:cubicBezTo>
                  <a:cubicBezTo>
                    <a:pt x="9" y="11"/>
                    <a:pt x="10" y="11"/>
                    <a:pt x="10" y="12"/>
                  </a:cubicBezTo>
                  <a:cubicBezTo>
                    <a:pt x="10" y="12"/>
                    <a:pt x="10" y="13"/>
                    <a:pt x="11" y="13"/>
                  </a:cubicBezTo>
                  <a:cubicBezTo>
                    <a:pt x="11" y="13"/>
                    <a:pt x="12" y="14"/>
                    <a:pt x="13" y="14"/>
                  </a:cubicBezTo>
                  <a:cubicBezTo>
                    <a:pt x="14" y="15"/>
                    <a:pt x="15" y="15"/>
                    <a:pt x="17" y="16"/>
                  </a:cubicBezTo>
                  <a:cubicBezTo>
                    <a:pt x="19" y="17"/>
                    <a:pt x="21" y="18"/>
                    <a:pt x="22" y="18"/>
                  </a:cubicBezTo>
                  <a:cubicBezTo>
                    <a:pt x="24" y="19"/>
                    <a:pt x="25" y="20"/>
                    <a:pt x="26" y="21"/>
                  </a:cubicBezTo>
                  <a:cubicBezTo>
                    <a:pt x="27" y="22"/>
                    <a:pt x="28" y="23"/>
                    <a:pt x="29" y="24"/>
                  </a:cubicBezTo>
                  <a:cubicBezTo>
                    <a:pt x="29" y="25"/>
                    <a:pt x="29" y="27"/>
                    <a:pt x="29" y="29"/>
                  </a:cubicBezTo>
                  <a:cubicBezTo>
                    <a:pt x="29" y="31"/>
                    <a:pt x="29" y="33"/>
                    <a:pt x="28" y="34"/>
                  </a:cubicBezTo>
                  <a:cubicBezTo>
                    <a:pt x="28" y="36"/>
                    <a:pt x="26" y="37"/>
                    <a:pt x="25" y="38"/>
                  </a:cubicBezTo>
                  <a:cubicBezTo>
                    <a:pt x="24" y="39"/>
                    <a:pt x="22" y="39"/>
                    <a:pt x="21" y="40"/>
                  </a:cubicBezTo>
                  <a:cubicBezTo>
                    <a:pt x="19" y="40"/>
                    <a:pt x="17" y="40"/>
                    <a:pt x="15" y="40"/>
                  </a:cubicBezTo>
                  <a:cubicBezTo>
                    <a:pt x="13" y="40"/>
                    <a:pt x="10" y="40"/>
                    <a:pt x="7" y="39"/>
                  </a:cubicBezTo>
                  <a:cubicBezTo>
                    <a:pt x="5" y="38"/>
                    <a:pt x="2" y="37"/>
                    <a:pt x="0" y="35"/>
                  </a:cubicBezTo>
                  <a:cubicBezTo>
                    <a:pt x="4" y="30"/>
                    <a:pt x="4" y="30"/>
                    <a:pt x="4" y="30"/>
                  </a:cubicBezTo>
                  <a:cubicBezTo>
                    <a:pt x="6" y="31"/>
                    <a:pt x="7" y="32"/>
                    <a:pt x="9" y="32"/>
                  </a:cubicBezTo>
                  <a:cubicBezTo>
                    <a:pt x="11" y="33"/>
                    <a:pt x="13" y="33"/>
                    <a:pt x="15" y="33"/>
                  </a:cubicBezTo>
                  <a:cubicBezTo>
                    <a:pt x="17" y="33"/>
                    <a:pt x="19" y="33"/>
                    <a:pt x="20" y="32"/>
                  </a:cubicBezTo>
                  <a:cubicBezTo>
                    <a:pt x="21" y="31"/>
                    <a:pt x="22" y="30"/>
                    <a:pt x="22" y="29"/>
                  </a:cubicBezTo>
                  <a:cubicBezTo>
                    <a:pt x="22" y="28"/>
                    <a:pt x="22" y="28"/>
                    <a:pt x="21" y="27"/>
                  </a:cubicBezTo>
                  <a:cubicBezTo>
                    <a:pt x="21" y="27"/>
                    <a:pt x="20" y="26"/>
                    <a:pt x="20" y="26"/>
                  </a:cubicBezTo>
                  <a:cubicBezTo>
                    <a:pt x="19" y="25"/>
                    <a:pt x="18" y="25"/>
                    <a:pt x="17" y="24"/>
                  </a:cubicBezTo>
                  <a:cubicBezTo>
                    <a:pt x="16" y="24"/>
                    <a:pt x="15" y="23"/>
                    <a:pt x="13" y="23"/>
                  </a:cubicBezTo>
                  <a:cubicBezTo>
                    <a:pt x="11" y="22"/>
                    <a:pt x="9" y="21"/>
                    <a:pt x="8" y="20"/>
                  </a:cubicBezTo>
                  <a:cubicBezTo>
                    <a:pt x="6" y="19"/>
                    <a:pt x="5" y="19"/>
                    <a:pt x="4" y="18"/>
                  </a:cubicBezTo>
                  <a:cubicBezTo>
                    <a:pt x="3" y="17"/>
                    <a:pt x="3" y="16"/>
                    <a:pt x="2" y="15"/>
                  </a:cubicBezTo>
                  <a:cubicBezTo>
                    <a:pt x="2" y="13"/>
                    <a:pt x="2" y="12"/>
                    <a:pt x="2" y="11"/>
                  </a:cubicBezTo>
                  <a:cubicBezTo>
                    <a:pt x="2" y="9"/>
                    <a:pt x="2" y="7"/>
                    <a:pt x="3" y="6"/>
                  </a:cubicBezTo>
                  <a:cubicBezTo>
                    <a:pt x="3" y="5"/>
                    <a:pt x="4" y="4"/>
                    <a:pt x="6" y="3"/>
                  </a:cubicBezTo>
                  <a:cubicBezTo>
                    <a:pt x="7" y="2"/>
                    <a:pt x="8" y="1"/>
                    <a:pt x="10" y="1"/>
                  </a:cubicBezTo>
                  <a:cubicBezTo>
                    <a:pt x="11" y="0"/>
                    <a:pt x="13" y="0"/>
                    <a:pt x="15" y="0"/>
                  </a:cubicBezTo>
                  <a:cubicBezTo>
                    <a:pt x="17" y="0"/>
                    <a:pt x="20"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33" name="Freeform 70">
              <a:extLst>
                <a:ext uri="{FF2B5EF4-FFF2-40B4-BE49-F238E27FC236}">
                  <a16:creationId xmlns:a16="http://schemas.microsoft.com/office/drawing/2014/main" id="{40CF3793-E792-4DB3-8064-4B43F4706A3D}"/>
                </a:ext>
              </a:extLst>
            </p:cNvPr>
            <p:cNvSpPr>
              <a:spLocks/>
            </p:cNvSpPr>
            <p:nvPr userDrawn="1"/>
          </p:nvSpPr>
          <p:spPr bwMode="auto">
            <a:xfrm>
              <a:off x="2723096" y="6489826"/>
              <a:ext cx="27899" cy="31387"/>
            </a:xfrm>
            <a:custGeom>
              <a:avLst/>
              <a:gdLst>
                <a:gd name="T0" fmla="*/ 11 w 11"/>
                <a:gd name="T1" fmla="*/ 6 h 12"/>
                <a:gd name="T2" fmla="*/ 11 w 11"/>
                <a:gd name="T3" fmla="*/ 9 h 12"/>
                <a:gd name="T4" fmla="*/ 10 w 11"/>
                <a:gd name="T5" fmla="*/ 10 h 12"/>
                <a:gd name="T6" fmla="*/ 8 w 11"/>
                <a:gd name="T7" fmla="*/ 12 h 12"/>
                <a:gd name="T8" fmla="*/ 6 w 11"/>
                <a:gd name="T9" fmla="*/ 12 h 12"/>
                <a:gd name="T10" fmla="*/ 3 w 11"/>
                <a:gd name="T11" fmla="*/ 12 h 12"/>
                <a:gd name="T12" fmla="*/ 1 w 11"/>
                <a:gd name="T13" fmla="*/ 10 h 12"/>
                <a:gd name="T14" fmla="*/ 0 w 11"/>
                <a:gd name="T15" fmla="*/ 9 h 12"/>
                <a:gd name="T16" fmla="*/ 0 w 11"/>
                <a:gd name="T17" fmla="*/ 6 h 12"/>
                <a:gd name="T18" fmla="*/ 0 w 11"/>
                <a:gd name="T19" fmla="*/ 4 h 12"/>
                <a:gd name="T20" fmla="*/ 1 w 11"/>
                <a:gd name="T21" fmla="*/ 2 h 12"/>
                <a:gd name="T22" fmla="*/ 3 w 11"/>
                <a:gd name="T23" fmla="*/ 1 h 12"/>
                <a:gd name="T24" fmla="*/ 6 w 11"/>
                <a:gd name="T25" fmla="*/ 0 h 12"/>
                <a:gd name="T26" fmla="*/ 8 w 11"/>
                <a:gd name="T27" fmla="*/ 1 h 12"/>
                <a:gd name="T28" fmla="*/ 10 w 11"/>
                <a:gd name="T29" fmla="*/ 2 h 12"/>
                <a:gd name="T30" fmla="*/ 11 w 11"/>
                <a:gd name="T31" fmla="*/ 4 h 12"/>
                <a:gd name="T32" fmla="*/ 11 w 11"/>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2">
                  <a:moveTo>
                    <a:pt x="11" y="6"/>
                  </a:moveTo>
                  <a:cubicBezTo>
                    <a:pt x="11" y="7"/>
                    <a:pt x="11" y="8"/>
                    <a:pt x="11" y="9"/>
                  </a:cubicBezTo>
                  <a:cubicBezTo>
                    <a:pt x="11" y="9"/>
                    <a:pt x="10" y="10"/>
                    <a:pt x="10" y="10"/>
                  </a:cubicBezTo>
                  <a:cubicBezTo>
                    <a:pt x="9" y="11"/>
                    <a:pt x="9" y="11"/>
                    <a:pt x="8" y="12"/>
                  </a:cubicBezTo>
                  <a:cubicBezTo>
                    <a:pt x="7" y="12"/>
                    <a:pt x="6" y="12"/>
                    <a:pt x="6" y="12"/>
                  </a:cubicBezTo>
                  <a:cubicBezTo>
                    <a:pt x="5" y="12"/>
                    <a:pt x="4" y="12"/>
                    <a:pt x="3" y="12"/>
                  </a:cubicBezTo>
                  <a:cubicBezTo>
                    <a:pt x="3" y="11"/>
                    <a:pt x="2" y="11"/>
                    <a:pt x="1" y="10"/>
                  </a:cubicBezTo>
                  <a:cubicBezTo>
                    <a:pt x="1" y="10"/>
                    <a:pt x="1" y="9"/>
                    <a:pt x="0" y="9"/>
                  </a:cubicBezTo>
                  <a:cubicBezTo>
                    <a:pt x="0" y="8"/>
                    <a:pt x="0" y="7"/>
                    <a:pt x="0" y="6"/>
                  </a:cubicBezTo>
                  <a:cubicBezTo>
                    <a:pt x="0" y="6"/>
                    <a:pt x="0" y="5"/>
                    <a:pt x="0" y="4"/>
                  </a:cubicBezTo>
                  <a:cubicBezTo>
                    <a:pt x="1" y="3"/>
                    <a:pt x="1" y="3"/>
                    <a:pt x="1" y="2"/>
                  </a:cubicBezTo>
                  <a:cubicBezTo>
                    <a:pt x="2" y="2"/>
                    <a:pt x="3" y="1"/>
                    <a:pt x="3" y="1"/>
                  </a:cubicBezTo>
                  <a:cubicBezTo>
                    <a:pt x="4" y="1"/>
                    <a:pt x="5" y="0"/>
                    <a:pt x="6" y="0"/>
                  </a:cubicBezTo>
                  <a:cubicBezTo>
                    <a:pt x="6" y="0"/>
                    <a:pt x="7" y="1"/>
                    <a:pt x="8" y="1"/>
                  </a:cubicBezTo>
                  <a:cubicBezTo>
                    <a:pt x="9" y="1"/>
                    <a:pt x="9" y="2"/>
                    <a:pt x="10" y="2"/>
                  </a:cubicBezTo>
                  <a:cubicBezTo>
                    <a:pt x="10" y="3"/>
                    <a:pt x="11" y="3"/>
                    <a:pt x="11" y="4"/>
                  </a:cubicBezTo>
                  <a:cubicBezTo>
                    <a:pt x="11" y="5"/>
                    <a:pt x="11" y="6"/>
                    <a:pt x="11"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grpSp>
      <p:sp>
        <p:nvSpPr>
          <p:cNvPr id="18" name="Title 1"/>
          <p:cNvSpPr>
            <a:spLocks noGrp="1"/>
          </p:cNvSpPr>
          <p:nvPr userDrawn="1">
            <p:ph type="ctrTitle"/>
          </p:nvPr>
        </p:nvSpPr>
        <p:spPr>
          <a:xfrm>
            <a:off x="1046064" y="2375048"/>
            <a:ext cx="4783882" cy="860400"/>
          </a:xfrm>
          <a:prstGeom prst="rect">
            <a:avLst/>
          </a:prstGeom>
        </p:spPr>
        <p:txBody>
          <a:bodyPr/>
          <a:lstStyle>
            <a:lvl1pPr>
              <a:defRPr sz="3000" b="0">
                <a:solidFill>
                  <a:schemeClr val="bg1"/>
                </a:solidFill>
                <a:latin typeface="EYInterstate Light" panose="02000506000000020004" pitchFamily="2" charset="0"/>
                <a:cs typeface="Arial" pitchFamily="34" charset="0"/>
              </a:defRPr>
            </a:lvl1pPr>
          </a:lstStyle>
          <a:p>
            <a:r>
              <a:rPr lang="en-US" dirty="0"/>
              <a:t>Click to edit Master title style</a:t>
            </a:r>
            <a:endParaRPr lang="en-GB" dirty="0"/>
          </a:p>
        </p:txBody>
      </p:sp>
      <p:sp>
        <p:nvSpPr>
          <p:cNvPr id="19" name="Subtitle 2"/>
          <p:cNvSpPr>
            <a:spLocks noGrp="1"/>
          </p:cNvSpPr>
          <p:nvPr userDrawn="1">
            <p:ph type="subTitle" idx="1"/>
          </p:nvPr>
        </p:nvSpPr>
        <p:spPr>
          <a:xfrm>
            <a:off x="1046256" y="3417048"/>
            <a:ext cx="4808028" cy="645742"/>
          </a:xfrm>
          <a:prstGeom prst="rect">
            <a:avLst/>
          </a:prstGeom>
        </p:spPr>
        <p:txBody>
          <a:bodyPr/>
          <a:lstStyle>
            <a:lvl1pPr marL="0" indent="0" algn="l">
              <a:buNone/>
              <a:defRPr sz="1600">
                <a:solidFill>
                  <a:schemeClr val="bg1"/>
                </a:solidFill>
                <a:latin typeface="EYInterstate Light" panose="02000506000000020004" pitchFamily="2" charset="0"/>
                <a:cs typeface="Arial" pitchFamily="34" charset="0"/>
              </a:defRPr>
            </a:lvl1pPr>
            <a:lvl2pPr marL="0" indent="0" algn="l">
              <a:buNone/>
              <a:defRPr sz="1600">
                <a:solidFill>
                  <a:schemeClr val="tx1">
                    <a:lumMod val="75000"/>
                    <a:lumOff val="2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subtitle style</a:t>
            </a:r>
            <a:endParaRPr lang="en-GB" dirty="0"/>
          </a:p>
        </p:txBody>
      </p:sp>
      <p:sp>
        <p:nvSpPr>
          <p:cNvPr id="3" name="Freeform: Shape 2">
            <a:extLst>
              <a:ext uri="{FF2B5EF4-FFF2-40B4-BE49-F238E27FC236}">
                <a16:creationId xmlns:a16="http://schemas.microsoft.com/office/drawing/2014/main" id="{44A731D0-020D-4D8E-955D-2354AF0FE452}"/>
              </a:ext>
            </a:extLst>
          </p:cNvPr>
          <p:cNvSpPr/>
          <p:nvPr userDrawn="1"/>
        </p:nvSpPr>
        <p:spPr>
          <a:xfrm>
            <a:off x="590550" y="940377"/>
            <a:ext cx="5680945" cy="3452894"/>
          </a:xfrm>
          <a:custGeom>
            <a:avLst/>
            <a:gdLst>
              <a:gd name="connsiteX0" fmla="*/ 8749 w 5680945"/>
              <a:gd name="connsiteY0" fmla="*/ 1021520 h 3452894"/>
              <a:gd name="connsiteX1" fmla="*/ 8749 w 5680945"/>
              <a:gd name="connsiteY1" fmla="*/ 3164181 h 3452894"/>
              <a:gd name="connsiteX2" fmla="*/ 151414 w 5680945"/>
              <a:gd name="connsiteY2" fmla="*/ 3164181 h 3452894"/>
              <a:gd name="connsiteX3" fmla="*/ 151414 w 5680945"/>
              <a:gd name="connsiteY3" fmla="*/ 1140155 h 3452894"/>
              <a:gd name="connsiteX4" fmla="*/ 5534897 w 5680945"/>
              <a:gd name="connsiteY4" fmla="*/ 179294 h 3452894"/>
              <a:gd name="connsiteX5" fmla="*/ 5534897 w 5680945"/>
              <a:gd name="connsiteY5" fmla="*/ 3306846 h 3452894"/>
              <a:gd name="connsiteX6" fmla="*/ 864624 w 5680945"/>
              <a:gd name="connsiteY6" fmla="*/ 3306846 h 3452894"/>
              <a:gd name="connsiteX7" fmla="*/ 864624 w 5680945"/>
              <a:gd name="connsiteY7" fmla="*/ 3449395 h 3452894"/>
              <a:gd name="connsiteX8" fmla="*/ 5677562 w 5680945"/>
              <a:gd name="connsiteY8" fmla="*/ 3449395 h 3452894"/>
              <a:gd name="connsiteX9" fmla="*/ 5677562 w 5680945"/>
              <a:gd name="connsiteY9" fmla="*/ 8749 h 3452894"/>
              <a:gd name="connsiteX10" fmla="*/ 8749 w 5680945"/>
              <a:gd name="connsiteY10" fmla="*/ 1021520 h 3452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80945" h="3452894">
                <a:moveTo>
                  <a:pt x="8749" y="1021520"/>
                </a:moveTo>
                <a:lnTo>
                  <a:pt x="8749" y="3164181"/>
                </a:lnTo>
                <a:lnTo>
                  <a:pt x="151414" y="3164181"/>
                </a:lnTo>
                <a:lnTo>
                  <a:pt x="151414" y="1140155"/>
                </a:lnTo>
                <a:lnTo>
                  <a:pt x="5534897" y="179294"/>
                </a:lnTo>
                <a:lnTo>
                  <a:pt x="5534897" y="3306846"/>
                </a:lnTo>
                <a:lnTo>
                  <a:pt x="864624" y="3306846"/>
                </a:lnTo>
                <a:lnTo>
                  <a:pt x="864624" y="3449395"/>
                </a:lnTo>
                <a:lnTo>
                  <a:pt x="5677562" y="3449395"/>
                </a:lnTo>
                <a:lnTo>
                  <a:pt x="5677562" y="8749"/>
                </a:lnTo>
                <a:lnTo>
                  <a:pt x="8749" y="1021520"/>
                </a:lnTo>
                <a:close/>
              </a:path>
            </a:pathLst>
          </a:custGeom>
          <a:solidFill>
            <a:schemeClr val="tx2"/>
          </a:solidFill>
          <a:ln w="9525" cap="flat">
            <a:noFill/>
            <a:prstDash val="solid"/>
            <a:miter/>
          </a:ln>
        </p:spPr>
        <p:txBody>
          <a:bodyPr rtlCol="0" anchor="ctr"/>
          <a:lstStyle/>
          <a:p>
            <a:endParaRPr lang="en-IN"/>
          </a:p>
        </p:txBody>
      </p:sp>
      <p:sp>
        <p:nvSpPr>
          <p:cNvPr id="4" name="Freeform: Shape 3">
            <a:extLst>
              <a:ext uri="{FF2B5EF4-FFF2-40B4-BE49-F238E27FC236}">
                <a16:creationId xmlns:a16="http://schemas.microsoft.com/office/drawing/2014/main" id="{15324C54-B75E-4AC0-90C2-FA558C7716F7}"/>
              </a:ext>
            </a:extLst>
          </p:cNvPr>
          <p:cNvSpPr/>
          <p:nvPr/>
        </p:nvSpPr>
        <p:spPr>
          <a:xfrm>
            <a:off x="590550" y="4238474"/>
            <a:ext cx="151647" cy="151647"/>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a:p>
        </p:txBody>
      </p:sp>
      <p:sp>
        <p:nvSpPr>
          <p:cNvPr id="5" name="Freeform: Shape 4">
            <a:extLst>
              <a:ext uri="{FF2B5EF4-FFF2-40B4-BE49-F238E27FC236}">
                <a16:creationId xmlns:a16="http://schemas.microsoft.com/office/drawing/2014/main" id="{CAA95478-C099-485F-AD95-A617656C6C7C}"/>
              </a:ext>
            </a:extLst>
          </p:cNvPr>
          <p:cNvSpPr/>
          <p:nvPr/>
        </p:nvSpPr>
        <p:spPr>
          <a:xfrm>
            <a:off x="875881" y="4238474"/>
            <a:ext cx="151647" cy="151647"/>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a:p>
        </p:txBody>
      </p:sp>
      <p:sp>
        <p:nvSpPr>
          <p:cNvPr id="6" name="Freeform: Shape 5">
            <a:extLst>
              <a:ext uri="{FF2B5EF4-FFF2-40B4-BE49-F238E27FC236}">
                <a16:creationId xmlns:a16="http://schemas.microsoft.com/office/drawing/2014/main" id="{D65680A1-86D1-44C2-AA38-0DF5735F1F26}"/>
              </a:ext>
            </a:extLst>
          </p:cNvPr>
          <p:cNvSpPr/>
          <p:nvPr/>
        </p:nvSpPr>
        <p:spPr>
          <a:xfrm>
            <a:off x="1161094" y="4238474"/>
            <a:ext cx="151647" cy="151647"/>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a:p>
        </p:txBody>
      </p:sp>
      <p:grpSp>
        <p:nvGrpSpPr>
          <p:cNvPr id="79" name="Group 4">
            <a:extLst>
              <a:ext uri="{FF2B5EF4-FFF2-40B4-BE49-F238E27FC236}">
                <a16:creationId xmlns:a16="http://schemas.microsoft.com/office/drawing/2014/main" id="{E5FBEE3C-1F63-4D5E-9D2A-1A7FB6802BB5}"/>
              </a:ext>
            </a:extLst>
          </p:cNvPr>
          <p:cNvGrpSpPr>
            <a:grpSpLocks noChangeAspect="1"/>
          </p:cNvGrpSpPr>
          <p:nvPr userDrawn="1"/>
        </p:nvGrpSpPr>
        <p:grpSpPr bwMode="auto">
          <a:xfrm>
            <a:off x="10364788" y="5237163"/>
            <a:ext cx="1225550" cy="1435100"/>
            <a:chOff x="6529" y="3125"/>
            <a:chExt cx="772" cy="904"/>
          </a:xfrm>
        </p:grpSpPr>
        <p:sp>
          <p:nvSpPr>
            <p:cNvPr id="80" name="Freeform 5">
              <a:extLst>
                <a:ext uri="{FF2B5EF4-FFF2-40B4-BE49-F238E27FC236}">
                  <a16:creationId xmlns:a16="http://schemas.microsoft.com/office/drawing/2014/main" id="{30461ED0-0640-4302-ACC7-CC96EB84BC4D}"/>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1" name="Freeform 6">
              <a:extLst>
                <a:ext uri="{FF2B5EF4-FFF2-40B4-BE49-F238E27FC236}">
                  <a16:creationId xmlns:a16="http://schemas.microsoft.com/office/drawing/2014/main" id="{4A2253AF-913D-4A3E-A6EE-35BCF21DC22C}"/>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spTree>
    <p:extLst>
      <p:ext uri="{BB962C8B-B14F-4D97-AF65-F5344CB8AC3E}">
        <p14:creationId xmlns:p14="http://schemas.microsoft.com/office/powerpoint/2010/main" val="1761285936"/>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Better question_2">
    <p:spTree>
      <p:nvGrpSpPr>
        <p:cNvPr id="1" name=""/>
        <p:cNvGrpSpPr/>
        <p:nvPr/>
      </p:nvGrpSpPr>
      <p:grpSpPr>
        <a:xfrm>
          <a:off x="0" y="0"/>
          <a:ext cx="0" cy="0"/>
          <a:chOff x="0" y="0"/>
          <a:chExt cx="0" cy="0"/>
        </a:xfrm>
      </p:grpSpPr>
      <p:sp>
        <p:nvSpPr>
          <p:cNvPr id="263" name="Title 1">
            <a:extLst>
              <a:ext uri="{FF2B5EF4-FFF2-40B4-BE49-F238E27FC236}">
                <a16:creationId xmlns:a16="http://schemas.microsoft.com/office/drawing/2014/main" id="{3F36D6CC-3534-47CC-AECE-83EDA4639FB5}"/>
              </a:ext>
            </a:extLst>
          </p:cNvPr>
          <p:cNvSpPr>
            <a:spLocks noGrp="1"/>
          </p:cNvSpPr>
          <p:nvPr>
            <p:ph type="ctrTitle"/>
          </p:nvPr>
        </p:nvSpPr>
        <p:spPr>
          <a:xfrm>
            <a:off x="1056478" y="2206281"/>
            <a:ext cx="4000436" cy="860400"/>
          </a:xfrm>
          <a:prstGeom prst="rect">
            <a:avLst/>
          </a:prstGeom>
        </p:spPr>
        <p:txBody>
          <a:bodyPr/>
          <a:lstStyle>
            <a:lvl1pPr>
              <a:defRPr sz="3000" b="0">
                <a:solidFill>
                  <a:schemeClr val="bg1"/>
                </a:solidFill>
                <a:latin typeface="EYInterstate Light" panose="02000506000000020004" pitchFamily="2" charset="0"/>
                <a:cs typeface="Arial" pitchFamily="34" charset="0"/>
              </a:defRPr>
            </a:lvl1pPr>
          </a:lstStyle>
          <a:p>
            <a:r>
              <a:rPr lang="en-US" dirty="0"/>
              <a:t>Click to edit Master title style</a:t>
            </a:r>
            <a:endParaRPr lang="en-GB" dirty="0"/>
          </a:p>
        </p:txBody>
      </p:sp>
      <p:sp>
        <p:nvSpPr>
          <p:cNvPr id="264" name="Subtitle 2">
            <a:extLst>
              <a:ext uri="{FF2B5EF4-FFF2-40B4-BE49-F238E27FC236}">
                <a16:creationId xmlns:a16="http://schemas.microsoft.com/office/drawing/2014/main" id="{C26FB38E-4E99-4AFB-8C8C-F03F7A963D9C}"/>
              </a:ext>
            </a:extLst>
          </p:cNvPr>
          <p:cNvSpPr>
            <a:spLocks noGrp="1"/>
          </p:cNvSpPr>
          <p:nvPr>
            <p:ph type="subTitle" idx="1"/>
          </p:nvPr>
        </p:nvSpPr>
        <p:spPr>
          <a:xfrm>
            <a:off x="1056670" y="3248281"/>
            <a:ext cx="4020628" cy="645742"/>
          </a:xfrm>
          <a:prstGeom prst="rect">
            <a:avLst/>
          </a:prstGeom>
        </p:spPr>
        <p:txBody>
          <a:bodyPr/>
          <a:lstStyle>
            <a:lvl1pPr marL="0" indent="0" algn="l">
              <a:buNone/>
              <a:defRPr sz="1600">
                <a:solidFill>
                  <a:schemeClr val="bg1"/>
                </a:solidFill>
                <a:latin typeface="EYInterstate Light" panose="02000506000000020004" pitchFamily="2" charset="0"/>
                <a:cs typeface="Arial" pitchFamily="34" charset="0"/>
              </a:defRPr>
            </a:lvl1pPr>
            <a:lvl2pPr marL="0" indent="0" algn="l">
              <a:buNone/>
              <a:defRPr sz="1600">
                <a:solidFill>
                  <a:schemeClr val="tx1">
                    <a:lumMod val="75000"/>
                    <a:lumOff val="2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subtitle style</a:t>
            </a:r>
            <a:endParaRPr lang="en-GB" dirty="0"/>
          </a:p>
        </p:txBody>
      </p:sp>
      <p:grpSp>
        <p:nvGrpSpPr>
          <p:cNvPr id="77" name="Group 76">
            <a:extLst>
              <a:ext uri="{FF2B5EF4-FFF2-40B4-BE49-F238E27FC236}">
                <a16:creationId xmlns:a16="http://schemas.microsoft.com/office/drawing/2014/main" id="{AE95BC52-A56D-4358-A294-750179EBB698}"/>
              </a:ext>
            </a:extLst>
          </p:cNvPr>
          <p:cNvGrpSpPr/>
          <p:nvPr userDrawn="1"/>
        </p:nvGrpSpPr>
        <p:grpSpPr>
          <a:xfrm>
            <a:off x="600964" y="924010"/>
            <a:ext cx="4855295" cy="3374475"/>
            <a:chOff x="6855933" y="899048"/>
            <a:chExt cx="4855295" cy="3374475"/>
          </a:xfrm>
          <a:solidFill>
            <a:schemeClr val="tx2"/>
          </a:solidFill>
        </p:grpSpPr>
        <p:sp>
          <p:nvSpPr>
            <p:cNvPr id="78" name="Freeform: Shape 77">
              <a:extLst>
                <a:ext uri="{FF2B5EF4-FFF2-40B4-BE49-F238E27FC236}">
                  <a16:creationId xmlns:a16="http://schemas.microsoft.com/office/drawing/2014/main" id="{ECBD2AD5-9A79-4CFE-A808-769ADC8898F3}"/>
                </a:ext>
              </a:extLst>
            </p:cNvPr>
            <p:cNvSpPr/>
            <p:nvPr/>
          </p:nvSpPr>
          <p:spPr>
            <a:xfrm>
              <a:off x="6855933" y="899048"/>
              <a:ext cx="4855295" cy="3374475"/>
            </a:xfrm>
            <a:custGeom>
              <a:avLst/>
              <a:gdLst>
                <a:gd name="connsiteX0" fmla="*/ 6731 w 4855294"/>
                <a:gd name="connsiteY0" fmla="*/ 863542 h 3374474"/>
                <a:gd name="connsiteX1" fmla="*/ 6731 w 4855294"/>
                <a:gd name="connsiteY1" fmla="*/ 3095901 h 3374474"/>
                <a:gd name="connsiteX2" fmla="*/ 145659 w 4855294"/>
                <a:gd name="connsiteY2" fmla="*/ 3095901 h 3374474"/>
                <a:gd name="connsiteX3" fmla="*/ 145659 w 4855294"/>
                <a:gd name="connsiteY3" fmla="*/ 988380 h 3374474"/>
                <a:gd name="connsiteX4" fmla="*/ 4715918 w 4855294"/>
                <a:gd name="connsiteY4" fmla="*/ 179673 h 3374474"/>
                <a:gd name="connsiteX5" fmla="*/ 4715918 w 4855294"/>
                <a:gd name="connsiteY5" fmla="*/ 3234829 h 3374474"/>
                <a:gd name="connsiteX6" fmla="*/ 840208 w 4855294"/>
                <a:gd name="connsiteY6" fmla="*/ 3234829 h 3374474"/>
                <a:gd name="connsiteX7" fmla="*/ 840208 w 4855294"/>
                <a:gd name="connsiteY7" fmla="*/ 3373757 h 3374474"/>
                <a:gd name="connsiteX8" fmla="*/ 4854846 w 4855294"/>
                <a:gd name="connsiteY8" fmla="*/ 3373757 h 3374474"/>
                <a:gd name="connsiteX9" fmla="*/ 4854846 w 4855294"/>
                <a:gd name="connsiteY9" fmla="*/ 6731 h 3374474"/>
                <a:gd name="connsiteX10" fmla="*/ 6731 w 4855294"/>
                <a:gd name="connsiteY10" fmla="*/ 863542 h 337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55294" h="3374474">
                  <a:moveTo>
                    <a:pt x="6731" y="863542"/>
                  </a:moveTo>
                  <a:lnTo>
                    <a:pt x="6731" y="3095901"/>
                  </a:lnTo>
                  <a:lnTo>
                    <a:pt x="145659" y="3095901"/>
                  </a:lnTo>
                  <a:lnTo>
                    <a:pt x="145659" y="988380"/>
                  </a:lnTo>
                  <a:lnTo>
                    <a:pt x="4715918" y="179673"/>
                  </a:lnTo>
                  <a:lnTo>
                    <a:pt x="4715918" y="3234829"/>
                  </a:lnTo>
                  <a:lnTo>
                    <a:pt x="840208" y="3234829"/>
                  </a:lnTo>
                  <a:lnTo>
                    <a:pt x="840208" y="3373757"/>
                  </a:lnTo>
                  <a:lnTo>
                    <a:pt x="4854846" y="3373757"/>
                  </a:lnTo>
                  <a:lnTo>
                    <a:pt x="4854846" y="6731"/>
                  </a:lnTo>
                  <a:lnTo>
                    <a:pt x="6731" y="863542"/>
                  </a:lnTo>
                  <a:close/>
                </a:path>
              </a:pathLst>
            </a:custGeom>
            <a:grpFill/>
            <a:ln w="9525" cap="flat">
              <a:noFill/>
              <a:prstDash val="solid"/>
              <a:miter/>
            </a:ln>
          </p:spPr>
          <p:txBody>
            <a:bodyPr rtlCol="0" anchor="ctr"/>
            <a:lstStyle/>
            <a:p>
              <a:endParaRPr lang="en-IN"/>
            </a:p>
          </p:txBody>
        </p:sp>
        <p:sp>
          <p:nvSpPr>
            <p:cNvPr id="79" name="Freeform: Shape 78">
              <a:extLst>
                <a:ext uri="{FF2B5EF4-FFF2-40B4-BE49-F238E27FC236}">
                  <a16:creationId xmlns:a16="http://schemas.microsoft.com/office/drawing/2014/main" id="{9EE673CB-A779-4F64-B72D-93428DD2B26D}"/>
                </a:ext>
              </a:extLst>
            </p:cNvPr>
            <p:cNvSpPr/>
            <p:nvPr/>
          </p:nvSpPr>
          <p:spPr>
            <a:xfrm>
              <a:off x="6855933" y="4127146"/>
              <a:ext cx="143595" cy="143595"/>
            </a:xfrm>
            <a:custGeom>
              <a:avLst/>
              <a:gdLst>
                <a:gd name="connsiteX0" fmla="*/ 6731 w 143594"/>
                <a:gd name="connsiteY0" fmla="*/ 6731 h 143594"/>
                <a:gd name="connsiteX1" fmla="*/ 145659 w 143594"/>
                <a:gd name="connsiteY1" fmla="*/ 6731 h 143594"/>
                <a:gd name="connsiteX2" fmla="*/ 145659 w 143594"/>
                <a:gd name="connsiteY2" fmla="*/ 145659 h 143594"/>
                <a:gd name="connsiteX3" fmla="*/ 6731 w 143594"/>
                <a:gd name="connsiteY3" fmla="*/ 145659 h 143594"/>
              </a:gdLst>
              <a:ahLst/>
              <a:cxnLst>
                <a:cxn ang="0">
                  <a:pos x="connsiteX0" y="connsiteY0"/>
                </a:cxn>
                <a:cxn ang="0">
                  <a:pos x="connsiteX1" y="connsiteY1"/>
                </a:cxn>
                <a:cxn ang="0">
                  <a:pos x="connsiteX2" y="connsiteY2"/>
                </a:cxn>
                <a:cxn ang="0">
                  <a:pos x="connsiteX3" y="connsiteY3"/>
                </a:cxn>
              </a:cxnLst>
              <a:rect l="l" t="t" r="r" b="b"/>
              <a:pathLst>
                <a:path w="143594" h="143594">
                  <a:moveTo>
                    <a:pt x="6731" y="6731"/>
                  </a:moveTo>
                  <a:lnTo>
                    <a:pt x="145659" y="6731"/>
                  </a:lnTo>
                  <a:lnTo>
                    <a:pt x="145659" y="145659"/>
                  </a:lnTo>
                  <a:lnTo>
                    <a:pt x="6731" y="145659"/>
                  </a:lnTo>
                  <a:close/>
                </a:path>
              </a:pathLst>
            </a:custGeom>
            <a:grpFill/>
            <a:ln w="9525" cap="flat">
              <a:noFill/>
              <a:prstDash val="solid"/>
              <a:miter/>
            </a:ln>
          </p:spPr>
          <p:txBody>
            <a:bodyPr rtlCol="0" anchor="ctr"/>
            <a:lstStyle/>
            <a:p>
              <a:endParaRPr lang="en-IN"/>
            </a:p>
          </p:txBody>
        </p:sp>
        <p:sp>
          <p:nvSpPr>
            <p:cNvPr id="80" name="Freeform: Shape 79">
              <a:extLst>
                <a:ext uri="{FF2B5EF4-FFF2-40B4-BE49-F238E27FC236}">
                  <a16:creationId xmlns:a16="http://schemas.microsoft.com/office/drawing/2014/main" id="{88144C98-507D-403B-8819-FBBF64A82FA3}"/>
                </a:ext>
              </a:extLst>
            </p:cNvPr>
            <p:cNvSpPr/>
            <p:nvPr/>
          </p:nvSpPr>
          <p:spPr>
            <a:xfrm>
              <a:off x="7133789" y="4127146"/>
              <a:ext cx="143595" cy="143595"/>
            </a:xfrm>
            <a:custGeom>
              <a:avLst/>
              <a:gdLst>
                <a:gd name="connsiteX0" fmla="*/ 6731 w 143594"/>
                <a:gd name="connsiteY0" fmla="*/ 6731 h 143594"/>
                <a:gd name="connsiteX1" fmla="*/ 145659 w 143594"/>
                <a:gd name="connsiteY1" fmla="*/ 6731 h 143594"/>
                <a:gd name="connsiteX2" fmla="*/ 145659 w 143594"/>
                <a:gd name="connsiteY2" fmla="*/ 145659 h 143594"/>
                <a:gd name="connsiteX3" fmla="*/ 6731 w 143594"/>
                <a:gd name="connsiteY3" fmla="*/ 145659 h 143594"/>
              </a:gdLst>
              <a:ahLst/>
              <a:cxnLst>
                <a:cxn ang="0">
                  <a:pos x="connsiteX0" y="connsiteY0"/>
                </a:cxn>
                <a:cxn ang="0">
                  <a:pos x="connsiteX1" y="connsiteY1"/>
                </a:cxn>
                <a:cxn ang="0">
                  <a:pos x="connsiteX2" y="connsiteY2"/>
                </a:cxn>
                <a:cxn ang="0">
                  <a:pos x="connsiteX3" y="connsiteY3"/>
                </a:cxn>
              </a:cxnLst>
              <a:rect l="l" t="t" r="r" b="b"/>
              <a:pathLst>
                <a:path w="143594" h="143594">
                  <a:moveTo>
                    <a:pt x="6731" y="6731"/>
                  </a:moveTo>
                  <a:lnTo>
                    <a:pt x="145659" y="6731"/>
                  </a:lnTo>
                  <a:lnTo>
                    <a:pt x="145659" y="145659"/>
                  </a:lnTo>
                  <a:lnTo>
                    <a:pt x="6731" y="145659"/>
                  </a:lnTo>
                  <a:close/>
                </a:path>
              </a:pathLst>
            </a:custGeom>
            <a:grpFill/>
            <a:ln w="9525" cap="flat">
              <a:noFill/>
              <a:prstDash val="solid"/>
              <a:miter/>
            </a:ln>
          </p:spPr>
          <p:txBody>
            <a:bodyPr rtlCol="0" anchor="ctr"/>
            <a:lstStyle/>
            <a:p>
              <a:endParaRPr lang="en-IN"/>
            </a:p>
          </p:txBody>
        </p:sp>
        <p:sp>
          <p:nvSpPr>
            <p:cNvPr id="81" name="Freeform: Shape 80">
              <a:extLst>
                <a:ext uri="{FF2B5EF4-FFF2-40B4-BE49-F238E27FC236}">
                  <a16:creationId xmlns:a16="http://schemas.microsoft.com/office/drawing/2014/main" id="{21919CB3-2430-4DA6-BF41-59A1EF9C03CB}"/>
                </a:ext>
              </a:extLst>
            </p:cNvPr>
            <p:cNvSpPr/>
            <p:nvPr/>
          </p:nvSpPr>
          <p:spPr>
            <a:xfrm>
              <a:off x="7411555" y="4127146"/>
              <a:ext cx="143595" cy="143595"/>
            </a:xfrm>
            <a:custGeom>
              <a:avLst/>
              <a:gdLst>
                <a:gd name="connsiteX0" fmla="*/ 6731 w 143594"/>
                <a:gd name="connsiteY0" fmla="*/ 6731 h 143594"/>
                <a:gd name="connsiteX1" fmla="*/ 145659 w 143594"/>
                <a:gd name="connsiteY1" fmla="*/ 6731 h 143594"/>
                <a:gd name="connsiteX2" fmla="*/ 145659 w 143594"/>
                <a:gd name="connsiteY2" fmla="*/ 145659 h 143594"/>
                <a:gd name="connsiteX3" fmla="*/ 6731 w 143594"/>
                <a:gd name="connsiteY3" fmla="*/ 145659 h 143594"/>
              </a:gdLst>
              <a:ahLst/>
              <a:cxnLst>
                <a:cxn ang="0">
                  <a:pos x="connsiteX0" y="connsiteY0"/>
                </a:cxn>
                <a:cxn ang="0">
                  <a:pos x="connsiteX1" y="connsiteY1"/>
                </a:cxn>
                <a:cxn ang="0">
                  <a:pos x="connsiteX2" y="connsiteY2"/>
                </a:cxn>
                <a:cxn ang="0">
                  <a:pos x="connsiteX3" y="connsiteY3"/>
                </a:cxn>
              </a:cxnLst>
              <a:rect l="l" t="t" r="r" b="b"/>
              <a:pathLst>
                <a:path w="143594" h="143594">
                  <a:moveTo>
                    <a:pt x="6731" y="6731"/>
                  </a:moveTo>
                  <a:lnTo>
                    <a:pt x="145659" y="6731"/>
                  </a:lnTo>
                  <a:lnTo>
                    <a:pt x="145659" y="145659"/>
                  </a:lnTo>
                  <a:lnTo>
                    <a:pt x="6731" y="145659"/>
                  </a:lnTo>
                  <a:close/>
                </a:path>
              </a:pathLst>
            </a:custGeom>
            <a:grpFill/>
            <a:ln w="9525" cap="flat">
              <a:noFill/>
              <a:prstDash val="solid"/>
              <a:miter/>
            </a:ln>
          </p:spPr>
          <p:txBody>
            <a:bodyPr rtlCol="0" anchor="ctr"/>
            <a:lstStyle/>
            <a:p>
              <a:endParaRPr lang="en-IN"/>
            </a:p>
          </p:txBody>
        </p:sp>
      </p:grpSp>
      <p:grpSp>
        <p:nvGrpSpPr>
          <p:cNvPr id="85" name="Group 84">
            <a:extLst>
              <a:ext uri="{FF2B5EF4-FFF2-40B4-BE49-F238E27FC236}">
                <a16:creationId xmlns:a16="http://schemas.microsoft.com/office/drawing/2014/main" id="{5342E118-6F1D-4C46-956E-4CCCBCAA7952}"/>
              </a:ext>
            </a:extLst>
          </p:cNvPr>
          <p:cNvGrpSpPr/>
          <p:nvPr userDrawn="1"/>
        </p:nvGrpSpPr>
        <p:grpSpPr>
          <a:xfrm>
            <a:off x="615174" y="6043331"/>
            <a:ext cx="3878023" cy="570195"/>
            <a:chOff x="498115" y="5951018"/>
            <a:chExt cx="3878023" cy="570195"/>
          </a:xfrm>
        </p:grpSpPr>
        <p:sp>
          <p:nvSpPr>
            <p:cNvPr id="86" name="Rectangle 85">
              <a:extLst>
                <a:ext uri="{FF2B5EF4-FFF2-40B4-BE49-F238E27FC236}">
                  <a16:creationId xmlns:a16="http://schemas.microsoft.com/office/drawing/2014/main" id="{A22049CA-64AE-409F-988D-A7317F8AD136}"/>
                </a:ext>
              </a:extLst>
            </p:cNvPr>
            <p:cNvSpPr>
              <a:spLocks noChangeArrowheads="1"/>
            </p:cNvSpPr>
            <p:nvPr userDrawn="1"/>
          </p:nvSpPr>
          <p:spPr bwMode="auto">
            <a:xfrm>
              <a:off x="498115"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7" name="Rectangle 6">
              <a:extLst>
                <a:ext uri="{FF2B5EF4-FFF2-40B4-BE49-F238E27FC236}">
                  <a16:creationId xmlns:a16="http://schemas.microsoft.com/office/drawing/2014/main" id="{E37A0A05-0A78-44A7-8873-0A1A20C87175}"/>
                </a:ext>
              </a:extLst>
            </p:cNvPr>
            <p:cNvSpPr>
              <a:spLocks noChangeArrowheads="1"/>
            </p:cNvSpPr>
            <p:nvPr userDrawn="1"/>
          </p:nvSpPr>
          <p:spPr bwMode="auto">
            <a:xfrm>
              <a:off x="69341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8" name="Rectangle 7">
              <a:extLst>
                <a:ext uri="{FF2B5EF4-FFF2-40B4-BE49-F238E27FC236}">
                  <a16:creationId xmlns:a16="http://schemas.microsoft.com/office/drawing/2014/main" id="{0DEA0CBE-8527-4287-BF98-DA48947875F5}"/>
                </a:ext>
              </a:extLst>
            </p:cNvPr>
            <p:cNvSpPr>
              <a:spLocks noChangeArrowheads="1"/>
            </p:cNvSpPr>
            <p:nvPr userDrawn="1"/>
          </p:nvSpPr>
          <p:spPr bwMode="auto">
            <a:xfrm>
              <a:off x="89045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9" name="Freeform 8">
              <a:extLst>
                <a:ext uri="{FF2B5EF4-FFF2-40B4-BE49-F238E27FC236}">
                  <a16:creationId xmlns:a16="http://schemas.microsoft.com/office/drawing/2014/main" id="{444058C6-612A-446E-8F68-0E5CC4CFF366}"/>
                </a:ext>
              </a:extLst>
            </p:cNvPr>
            <p:cNvSpPr>
              <a:spLocks/>
            </p:cNvSpPr>
            <p:nvPr userDrawn="1"/>
          </p:nvSpPr>
          <p:spPr bwMode="auto">
            <a:xfrm>
              <a:off x="498115" y="6181188"/>
              <a:ext cx="94161" cy="130778"/>
            </a:xfrm>
            <a:custGeom>
              <a:avLst/>
              <a:gdLst>
                <a:gd name="T0" fmla="*/ 32 w 54"/>
                <a:gd name="T1" fmla="*/ 11 h 75"/>
                <a:gd name="T2" fmla="*/ 32 w 54"/>
                <a:gd name="T3" fmla="*/ 75 h 75"/>
                <a:gd name="T4" fmla="*/ 22 w 54"/>
                <a:gd name="T5" fmla="*/ 75 h 75"/>
                <a:gd name="T6" fmla="*/ 22 w 54"/>
                <a:gd name="T7" fmla="*/ 11 h 75"/>
                <a:gd name="T8" fmla="*/ 0 w 54"/>
                <a:gd name="T9" fmla="*/ 11 h 75"/>
                <a:gd name="T10" fmla="*/ 0 w 54"/>
                <a:gd name="T11" fmla="*/ 0 h 75"/>
                <a:gd name="T12" fmla="*/ 54 w 54"/>
                <a:gd name="T13" fmla="*/ 0 h 75"/>
                <a:gd name="T14" fmla="*/ 54 w 54"/>
                <a:gd name="T15" fmla="*/ 11 h 75"/>
                <a:gd name="T16" fmla="*/ 32 w 54"/>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1"/>
                  </a:moveTo>
                  <a:lnTo>
                    <a:pt x="32" y="75"/>
                  </a:lnTo>
                  <a:lnTo>
                    <a:pt x="22" y="75"/>
                  </a:lnTo>
                  <a:lnTo>
                    <a:pt x="22" y="11"/>
                  </a:lnTo>
                  <a:lnTo>
                    <a:pt x="0" y="11"/>
                  </a:lnTo>
                  <a:lnTo>
                    <a:pt x="0" y="0"/>
                  </a:lnTo>
                  <a:lnTo>
                    <a:pt x="54" y="0"/>
                  </a:lnTo>
                  <a:lnTo>
                    <a:pt x="54" y="11"/>
                  </a:lnTo>
                  <a:lnTo>
                    <a:pt x="32"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90" name="Freeform 9">
              <a:extLst>
                <a:ext uri="{FF2B5EF4-FFF2-40B4-BE49-F238E27FC236}">
                  <a16:creationId xmlns:a16="http://schemas.microsoft.com/office/drawing/2014/main" id="{1011EC31-E0C3-404F-93B3-EFD3DADC11CB}"/>
                </a:ext>
              </a:extLst>
            </p:cNvPr>
            <p:cNvSpPr>
              <a:spLocks/>
            </p:cNvSpPr>
            <p:nvPr userDrawn="1"/>
          </p:nvSpPr>
          <p:spPr bwMode="auto">
            <a:xfrm>
              <a:off x="609713" y="6174213"/>
              <a:ext cx="78468"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91" name="Freeform 10">
              <a:extLst>
                <a:ext uri="{FF2B5EF4-FFF2-40B4-BE49-F238E27FC236}">
                  <a16:creationId xmlns:a16="http://schemas.microsoft.com/office/drawing/2014/main" id="{3C9D076B-D88C-4089-8D58-9A31CFCDB02A}"/>
                </a:ext>
              </a:extLst>
            </p:cNvPr>
            <p:cNvSpPr>
              <a:spLocks noEditPoints="1"/>
            </p:cNvSpPr>
            <p:nvPr userDrawn="1"/>
          </p:nvSpPr>
          <p:spPr bwMode="auto">
            <a:xfrm>
              <a:off x="705618" y="6212575"/>
              <a:ext cx="85443"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92" name="Freeform 11">
              <a:extLst>
                <a:ext uri="{FF2B5EF4-FFF2-40B4-BE49-F238E27FC236}">
                  <a16:creationId xmlns:a16="http://schemas.microsoft.com/office/drawing/2014/main" id="{29DB43AC-B765-4ECB-B483-562473BD4A38}"/>
                </a:ext>
              </a:extLst>
            </p:cNvPr>
            <p:cNvSpPr>
              <a:spLocks noEditPoints="1"/>
            </p:cNvSpPr>
            <p:nvPr userDrawn="1"/>
          </p:nvSpPr>
          <p:spPr bwMode="auto">
            <a:xfrm>
              <a:off x="857320" y="6174213"/>
              <a:ext cx="83698" cy="139497"/>
            </a:xfrm>
            <a:custGeom>
              <a:avLst/>
              <a:gdLst>
                <a:gd name="T0" fmla="*/ 33 w 33"/>
                <a:gd name="T1" fmla="*/ 35 h 55"/>
                <a:gd name="T2" fmla="*/ 31 w 33"/>
                <a:gd name="T3" fmla="*/ 44 h 55"/>
                <a:gd name="T4" fmla="*/ 28 w 33"/>
                <a:gd name="T5" fmla="*/ 50 h 55"/>
                <a:gd name="T6" fmla="*/ 23 w 33"/>
                <a:gd name="T7" fmla="*/ 53 h 55"/>
                <a:gd name="T8" fmla="*/ 17 w 33"/>
                <a:gd name="T9" fmla="*/ 55 h 55"/>
                <a:gd name="T10" fmla="*/ 12 w 33"/>
                <a:gd name="T11" fmla="*/ 53 h 55"/>
                <a:gd name="T12" fmla="*/ 8 w 33"/>
                <a:gd name="T13" fmla="*/ 50 h 55"/>
                <a:gd name="T14" fmla="*/ 8 w 33"/>
                <a:gd name="T15" fmla="*/ 54 h 55"/>
                <a:gd name="T16" fmla="*/ 0 w 33"/>
                <a:gd name="T17" fmla="*/ 54 h 55"/>
                <a:gd name="T18" fmla="*/ 0 w 33"/>
                <a:gd name="T19" fmla="*/ 4 h 55"/>
                <a:gd name="T20" fmla="*/ 8 w 33"/>
                <a:gd name="T21" fmla="*/ 0 h 55"/>
                <a:gd name="T22" fmla="*/ 8 w 33"/>
                <a:gd name="T23" fmla="*/ 19 h 55"/>
                <a:gd name="T24" fmla="*/ 10 w 33"/>
                <a:gd name="T25" fmla="*/ 17 h 55"/>
                <a:gd name="T26" fmla="*/ 12 w 33"/>
                <a:gd name="T27" fmla="*/ 16 h 55"/>
                <a:gd name="T28" fmla="*/ 14 w 33"/>
                <a:gd name="T29" fmla="*/ 15 h 55"/>
                <a:gd name="T30" fmla="*/ 18 w 33"/>
                <a:gd name="T31" fmla="*/ 15 h 55"/>
                <a:gd name="T32" fmla="*/ 24 w 33"/>
                <a:gd name="T33" fmla="*/ 16 h 55"/>
                <a:gd name="T34" fmla="*/ 28 w 33"/>
                <a:gd name="T35" fmla="*/ 19 h 55"/>
                <a:gd name="T36" fmla="*/ 31 w 33"/>
                <a:gd name="T37" fmla="*/ 26 h 55"/>
                <a:gd name="T38" fmla="*/ 33 w 33"/>
                <a:gd name="T39" fmla="*/ 35 h 55"/>
                <a:gd name="T40" fmla="*/ 25 w 33"/>
                <a:gd name="T41" fmla="*/ 35 h 55"/>
                <a:gd name="T42" fmla="*/ 23 w 33"/>
                <a:gd name="T43" fmla="*/ 25 h 55"/>
                <a:gd name="T44" fmla="*/ 16 w 33"/>
                <a:gd name="T45" fmla="*/ 22 h 55"/>
                <a:gd name="T46" fmla="*/ 14 w 33"/>
                <a:gd name="T47" fmla="*/ 22 h 55"/>
                <a:gd name="T48" fmla="*/ 11 w 33"/>
                <a:gd name="T49" fmla="*/ 23 h 55"/>
                <a:gd name="T50" fmla="*/ 9 w 33"/>
                <a:gd name="T51" fmla="*/ 25 h 55"/>
                <a:gd name="T52" fmla="*/ 8 w 33"/>
                <a:gd name="T53" fmla="*/ 26 h 55"/>
                <a:gd name="T54" fmla="*/ 8 w 33"/>
                <a:gd name="T55" fmla="*/ 43 h 55"/>
                <a:gd name="T56" fmla="*/ 9 w 33"/>
                <a:gd name="T57" fmla="*/ 44 h 55"/>
                <a:gd name="T58" fmla="*/ 11 w 33"/>
                <a:gd name="T59" fmla="*/ 46 h 55"/>
                <a:gd name="T60" fmla="*/ 14 w 33"/>
                <a:gd name="T61" fmla="*/ 47 h 55"/>
                <a:gd name="T62" fmla="*/ 17 w 33"/>
                <a:gd name="T63" fmla="*/ 48 h 55"/>
                <a:gd name="T64" fmla="*/ 23 w 33"/>
                <a:gd name="T65" fmla="*/ 45 h 55"/>
                <a:gd name="T66" fmla="*/ 25 w 33"/>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5">
                  <a:moveTo>
                    <a:pt x="33" y="35"/>
                  </a:moveTo>
                  <a:cubicBezTo>
                    <a:pt x="33" y="38"/>
                    <a:pt x="32" y="41"/>
                    <a:pt x="31" y="44"/>
                  </a:cubicBezTo>
                  <a:cubicBezTo>
                    <a:pt x="30" y="46"/>
                    <a:pt x="29" y="48"/>
                    <a:pt x="28" y="50"/>
                  </a:cubicBezTo>
                  <a:cubicBezTo>
                    <a:pt x="27" y="51"/>
                    <a:pt x="25" y="53"/>
                    <a:pt x="23" y="53"/>
                  </a:cubicBezTo>
                  <a:cubicBezTo>
                    <a:pt x="21" y="54"/>
                    <a:pt x="19" y="55"/>
                    <a:pt x="17" y="55"/>
                  </a:cubicBezTo>
                  <a:cubicBezTo>
                    <a:pt x="16" y="55"/>
                    <a:pt x="14" y="54"/>
                    <a:pt x="12" y="53"/>
                  </a:cubicBezTo>
                  <a:cubicBezTo>
                    <a:pt x="10" y="52"/>
                    <a:pt x="9" y="51"/>
                    <a:pt x="8" y="50"/>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9" y="18"/>
                    <a:pt x="9" y="18"/>
                    <a:pt x="10" y="17"/>
                  </a:cubicBezTo>
                  <a:cubicBezTo>
                    <a:pt x="11" y="17"/>
                    <a:pt x="11" y="16"/>
                    <a:pt x="12" y="16"/>
                  </a:cubicBezTo>
                  <a:cubicBezTo>
                    <a:pt x="13" y="16"/>
                    <a:pt x="13" y="15"/>
                    <a:pt x="14" y="15"/>
                  </a:cubicBezTo>
                  <a:cubicBezTo>
                    <a:pt x="15" y="15"/>
                    <a:pt x="16" y="15"/>
                    <a:pt x="18" y="15"/>
                  </a:cubicBezTo>
                  <a:cubicBezTo>
                    <a:pt x="20" y="15"/>
                    <a:pt x="22" y="15"/>
                    <a:pt x="24" y="16"/>
                  </a:cubicBezTo>
                  <a:cubicBezTo>
                    <a:pt x="25" y="16"/>
                    <a:pt x="27" y="18"/>
                    <a:pt x="28" y="19"/>
                  </a:cubicBezTo>
                  <a:cubicBezTo>
                    <a:pt x="30" y="21"/>
                    <a:pt x="31" y="23"/>
                    <a:pt x="31" y="26"/>
                  </a:cubicBezTo>
                  <a:cubicBezTo>
                    <a:pt x="32" y="28"/>
                    <a:pt x="33" y="32"/>
                    <a:pt x="33" y="35"/>
                  </a:cubicBezTo>
                  <a:close/>
                  <a:moveTo>
                    <a:pt x="25" y="35"/>
                  </a:moveTo>
                  <a:cubicBezTo>
                    <a:pt x="25" y="31"/>
                    <a:pt x="24" y="27"/>
                    <a:pt x="23" y="25"/>
                  </a:cubicBezTo>
                  <a:cubicBezTo>
                    <a:pt x="21" y="23"/>
                    <a:pt x="19" y="22"/>
                    <a:pt x="16" y="22"/>
                  </a:cubicBezTo>
                  <a:cubicBezTo>
                    <a:pt x="15" y="22"/>
                    <a:pt x="15" y="22"/>
                    <a:pt x="14" y="22"/>
                  </a:cubicBezTo>
                  <a:cubicBezTo>
                    <a:pt x="13" y="22"/>
                    <a:pt x="12" y="23"/>
                    <a:pt x="11" y="23"/>
                  </a:cubicBezTo>
                  <a:cubicBezTo>
                    <a:pt x="11" y="23"/>
                    <a:pt x="10" y="24"/>
                    <a:pt x="9" y="25"/>
                  </a:cubicBezTo>
                  <a:cubicBezTo>
                    <a:pt x="9" y="25"/>
                    <a:pt x="8" y="26"/>
                    <a:pt x="8" y="26"/>
                  </a:cubicBezTo>
                  <a:cubicBezTo>
                    <a:pt x="8" y="43"/>
                    <a:pt x="8" y="43"/>
                    <a:pt x="8" y="43"/>
                  </a:cubicBezTo>
                  <a:cubicBezTo>
                    <a:pt x="8" y="43"/>
                    <a:pt x="9" y="44"/>
                    <a:pt x="9" y="44"/>
                  </a:cubicBezTo>
                  <a:cubicBezTo>
                    <a:pt x="10" y="45"/>
                    <a:pt x="11" y="45"/>
                    <a:pt x="11" y="46"/>
                  </a:cubicBezTo>
                  <a:cubicBezTo>
                    <a:pt x="12" y="46"/>
                    <a:pt x="13" y="47"/>
                    <a:pt x="14" y="47"/>
                  </a:cubicBezTo>
                  <a:cubicBezTo>
                    <a:pt x="15" y="47"/>
                    <a:pt x="16" y="48"/>
                    <a:pt x="17"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93" name="Freeform 12">
              <a:extLst>
                <a:ext uri="{FF2B5EF4-FFF2-40B4-BE49-F238E27FC236}">
                  <a16:creationId xmlns:a16="http://schemas.microsoft.com/office/drawing/2014/main" id="{AF1DE1B8-EA4B-4A98-A97D-BA5EEA42B197}"/>
                </a:ext>
              </a:extLst>
            </p:cNvPr>
            <p:cNvSpPr>
              <a:spLocks noEditPoints="1"/>
            </p:cNvSpPr>
            <p:nvPr userDrawn="1"/>
          </p:nvSpPr>
          <p:spPr bwMode="auto">
            <a:xfrm>
              <a:off x="956713"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1" y="32"/>
                    <a:pt x="21" y="32"/>
                  </a:cubicBezTo>
                  <a:cubicBezTo>
                    <a:pt x="22" y="32"/>
                    <a:pt x="22"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8"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94" name="Freeform 13">
              <a:extLst>
                <a:ext uri="{FF2B5EF4-FFF2-40B4-BE49-F238E27FC236}">
                  <a16:creationId xmlns:a16="http://schemas.microsoft.com/office/drawing/2014/main" id="{F8F60B79-7AF5-4C5E-A5EF-126F117D591C}"/>
                </a:ext>
              </a:extLst>
            </p:cNvPr>
            <p:cNvSpPr>
              <a:spLocks/>
            </p:cNvSpPr>
            <p:nvPr userDrawn="1"/>
          </p:nvSpPr>
          <p:spPr bwMode="auto">
            <a:xfrm>
              <a:off x="1050873" y="6174213"/>
              <a:ext cx="55799" cy="139497"/>
            </a:xfrm>
            <a:custGeom>
              <a:avLst/>
              <a:gdLst>
                <a:gd name="T0" fmla="*/ 21 w 22"/>
                <a:gd name="T1" fmla="*/ 53 h 55"/>
                <a:gd name="T2" fmla="*/ 18 w 22"/>
                <a:gd name="T3" fmla="*/ 54 h 55"/>
                <a:gd name="T4" fmla="*/ 14 w 22"/>
                <a:gd name="T5" fmla="*/ 55 h 55"/>
                <a:gd name="T6" fmla="*/ 11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2" y="54"/>
                    <a:pt x="11" y="54"/>
                  </a:cubicBezTo>
                  <a:cubicBezTo>
                    <a:pt x="10" y="54"/>
                    <a:pt x="9" y="53"/>
                    <a:pt x="8" y="52"/>
                  </a:cubicBezTo>
                  <a:cubicBezTo>
                    <a:pt x="7" y="51"/>
                    <a:pt x="6" y="50"/>
                    <a:pt x="6" y="49"/>
                  </a:cubicBezTo>
                  <a:cubicBezTo>
                    <a:pt x="6"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2"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95" name="Freeform 14">
              <a:extLst>
                <a:ext uri="{FF2B5EF4-FFF2-40B4-BE49-F238E27FC236}">
                  <a16:creationId xmlns:a16="http://schemas.microsoft.com/office/drawing/2014/main" id="{0A0438AD-9937-4C25-AB9E-7F8C8CCA23F7}"/>
                </a:ext>
              </a:extLst>
            </p:cNvPr>
            <p:cNvSpPr>
              <a:spLocks/>
            </p:cNvSpPr>
            <p:nvPr userDrawn="1"/>
          </p:nvSpPr>
          <p:spPr bwMode="auto">
            <a:xfrm>
              <a:off x="111887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96" name="Freeform 15">
              <a:extLst>
                <a:ext uri="{FF2B5EF4-FFF2-40B4-BE49-F238E27FC236}">
                  <a16:creationId xmlns:a16="http://schemas.microsoft.com/office/drawing/2014/main" id="{6FDE2726-7032-4BE4-A420-0ECF49A32A8B}"/>
                </a:ext>
              </a:extLst>
            </p:cNvPr>
            <p:cNvSpPr>
              <a:spLocks noEditPoints="1"/>
            </p:cNvSpPr>
            <p:nvPr userDrawn="1"/>
          </p:nvSpPr>
          <p:spPr bwMode="auto">
            <a:xfrm>
              <a:off x="1190370"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29 w 33"/>
                <a:gd name="T25" fmla="*/ 35 h 40"/>
                <a:gd name="T26" fmla="*/ 27 w 33"/>
                <a:gd name="T27" fmla="*/ 37 h 40"/>
                <a:gd name="T28" fmla="*/ 24 w 33"/>
                <a:gd name="T29" fmla="*/ 38 h 40"/>
                <a:gd name="T30" fmla="*/ 20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2"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0" y="32"/>
                    <a:pt x="21" y="32"/>
                  </a:cubicBezTo>
                  <a:cubicBezTo>
                    <a:pt x="22" y="32"/>
                    <a:pt x="22" y="31"/>
                    <a:pt x="23" y="31"/>
                  </a:cubicBezTo>
                  <a:cubicBezTo>
                    <a:pt x="23" y="31"/>
                    <a:pt x="24" y="30"/>
                    <a:pt x="25" y="30"/>
                  </a:cubicBezTo>
                  <a:cubicBezTo>
                    <a:pt x="29" y="35"/>
                    <a:pt x="29" y="35"/>
                    <a:pt x="29" y="35"/>
                  </a:cubicBezTo>
                  <a:cubicBezTo>
                    <a:pt x="29" y="35"/>
                    <a:pt x="28" y="36"/>
                    <a:pt x="27" y="37"/>
                  </a:cubicBezTo>
                  <a:cubicBezTo>
                    <a:pt x="26" y="37"/>
                    <a:pt x="25" y="38"/>
                    <a:pt x="24" y="38"/>
                  </a:cubicBezTo>
                  <a:cubicBezTo>
                    <a:pt x="23" y="39"/>
                    <a:pt x="22" y="39"/>
                    <a:pt x="20"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7"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97" name="Freeform 16">
              <a:extLst>
                <a:ext uri="{FF2B5EF4-FFF2-40B4-BE49-F238E27FC236}">
                  <a16:creationId xmlns:a16="http://schemas.microsoft.com/office/drawing/2014/main" id="{50C22C21-F8DB-486D-9042-765D68AE3A7C}"/>
                </a:ext>
              </a:extLst>
            </p:cNvPr>
            <p:cNvSpPr>
              <a:spLocks/>
            </p:cNvSpPr>
            <p:nvPr userDrawn="1"/>
          </p:nvSpPr>
          <p:spPr bwMode="auto">
            <a:xfrm>
              <a:off x="1294993" y="6212575"/>
              <a:ext cx="55799" cy="99391"/>
            </a:xfrm>
            <a:custGeom>
              <a:avLst/>
              <a:gdLst>
                <a:gd name="T0" fmla="*/ 20 w 22"/>
                <a:gd name="T1" fmla="*/ 8 h 39"/>
                <a:gd name="T2" fmla="*/ 18 w 22"/>
                <a:gd name="T3" fmla="*/ 7 h 39"/>
                <a:gd name="T4" fmla="*/ 15 w 22"/>
                <a:gd name="T5" fmla="*/ 7 h 39"/>
                <a:gd name="T6" fmla="*/ 9 w 22"/>
                <a:gd name="T7" fmla="*/ 9 h 39"/>
                <a:gd name="T8" fmla="*/ 7 w 22"/>
                <a:gd name="T9" fmla="*/ 17 h 39"/>
                <a:gd name="T10" fmla="*/ 7 w 22"/>
                <a:gd name="T11" fmla="*/ 39 h 39"/>
                <a:gd name="T12" fmla="*/ 0 w 22"/>
                <a:gd name="T13" fmla="*/ 39 h 39"/>
                <a:gd name="T14" fmla="*/ 0 w 22"/>
                <a:gd name="T15" fmla="*/ 0 h 39"/>
                <a:gd name="T16" fmla="*/ 7 w 22"/>
                <a:gd name="T17" fmla="*/ 0 h 39"/>
                <a:gd name="T18" fmla="*/ 7 w 22"/>
                <a:gd name="T19" fmla="*/ 4 h 39"/>
                <a:gd name="T20" fmla="*/ 9 w 22"/>
                <a:gd name="T21" fmla="*/ 2 h 39"/>
                <a:gd name="T22" fmla="*/ 11 w 22"/>
                <a:gd name="T23" fmla="*/ 1 h 39"/>
                <a:gd name="T24" fmla="*/ 13 w 22"/>
                <a:gd name="T25" fmla="*/ 0 h 39"/>
                <a:gd name="T26" fmla="*/ 16 w 22"/>
                <a:gd name="T27" fmla="*/ 0 h 39"/>
                <a:gd name="T28" fmla="*/ 20 w 22"/>
                <a:gd name="T29" fmla="*/ 0 h 39"/>
                <a:gd name="T30" fmla="*/ 22 w 22"/>
                <a:gd name="T31" fmla="*/ 1 h 39"/>
                <a:gd name="T32" fmla="*/ 20 w 22"/>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8"/>
                  </a:moveTo>
                  <a:cubicBezTo>
                    <a:pt x="20" y="8"/>
                    <a:pt x="19" y="8"/>
                    <a:pt x="18" y="7"/>
                  </a:cubicBezTo>
                  <a:cubicBezTo>
                    <a:pt x="17" y="7"/>
                    <a:pt x="16" y="7"/>
                    <a:pt x="15" y="7"/>
                  </a:cubicBezTo>
                  <a:cubicBezTo>
                    <a:pt x="12" y="7"/>
                    <a:pt x="10" y="8"/>
                    <a:pt x="9" y="9"/>
                  </a:cubicBezTo>
                  <a:cubicBezTo>
                    <a:pt x="8" y="11"/>
                    <a:pt x="7" y="14"/>
                    <a:pt x="7" y="17"/>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9" y="2"/>
                    <a:pt x="10" y="1"/>
                    <a:pt x="11" y="1"/>
                  </a:cubicBezTo>
                  <a:cubicBezTo>
                    <a:pt x="11" y="0"/>
                    <a:pt x="12" y="0"/>
                    <a:pt x="13" y="0"/>
                  </a:cubicBezTo>
                  <a:cubicBezTo>
                    <a:pt x="14" y="0"/>
                    <a:pt x="15" y="0"/>
                    <a:pt x="16" y="0"/>
                  </a:cubicBezTo>
                  <a:cubicBezTo>
                    <a:pt x="17" y="0"/>
                    <a:pt x="19" y="0"/>
                    <a:pt x="20" y="0"/>
                  </a:cubicBezTo>
                  <a:cubicBezTo>
                    <a:pt x="21" y="0"/>
                    <a:pt x="22" y="1"/>
                    <a:pt x="22" y="1"/>
                  </a:cubicBezTo>
                  <a:lnTo>
                    <a:pt x="20"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98" name="Freeform 17">
              <a:extLst>
                <a:ext uri="{FF2B5EF4-FFF2-40B4-BE49-F238E27FC236}">
                  <a16:creationId xmlns:a16="http://schemas.microsoft.com/office/drawing/2014/main" id="{7F763F72-BB8F-482C-9FDA-40EDD6EE5FF8}"/>
                </a:ext>
              </a:extLst>
            </p:cNvPr>
            <p:cNvSpPr>
              <a:spLocks/>
            </p:cNvSpPr>
            <p:nvPr userDrawn="1"/>
          </p:nvSpPr>
          <p:spPr bwMode="auto">
            <a:xfrm>
              <a:off x="140659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99" name="Freeform 18">
              <a:extLst>
                <a:ext uri="{FF2B5EF4-FFF2-40B4-BE49-F238E27FC236}">
                  <a16:creationId xmlns:a16="http://schemas.microsoft.com/office/drawing/2014/main" id="{710F466C-6BEC-4970-9707-40D8002740B0}"/>
                </a:ext>
              </a:extLst>
            </p:cNvPr>
            <p:cNvSpPr>
              <a:spLocks/>
            </p:cNvSpPr>
            <p:nvPr userDrawn="1"/>
          </p:nvSpPr>
          <p:spPr bwMode="auto">
            <a:xfrm>
              <a:off x="1485058"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10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2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3" y="26"/>
                    <a:pt x="21" y="24"/>
                  </a:cubicBezTo>
                  <a:cubicBezTo>
                    <a:pt x="20" y="22"/>
                    <a:pt x="18" y="22"/>
                    <a:pt x="15" y="22"/>
                  </a:cubicBezTo>
                  <a:cubicBezTo>
                    <a:pt x="14" y="22"/>
                    <a:pt x="13" y="22"/>
                    <a:pt x="12" y="22"/>
                  </a:cubicBezTo>
                  <a:cubicBezTo>
                    <a:pt x="11" y="22"/>
                    <a:pt x="10" y="23"/>
                    <a:pt x="10" y="24"/>
                  </a:cubicBezTo>
                  <a:cubicBezTo>
                    <a:pt x="9" y="25"/>
                    <a:pt x="8" y="26"/>
                    <a:pt x="8" y="27"/>
                  </a:cubicBezTo>
                  <a:cubicBezTo>
                    <a:pt x="8"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9" y="17"/>
                  </a:cubicBezTo>
                  <a:cubicBezTo>
                    <a:pt x="10" y="17"/>
                    <a:pt x="11" y="16"/>
                    <a:pt x="12" y="16"/>
                  </a:cubicBezTo>
                  <a:cubicBezTo>
                    <a:pt x="12" y="15"/>
                    <a:pt x="13" y="15"/>
                    <a:pt x="14" y="15"/>
                  </a:cubicBezTo>
                  <a:cubicBezTo>
                    <a:pt x="15" y="15"/>
                    <a:pt x="16" y="15"/>
                    <a:pt x="17" y="15"/>
                  </a:cubicBezTo>
                  <a:cubicBezTo>
                    <a:pt x="19" y="15"/>
                    <a:pt x="21" y="15"/>
                    <a:pt x="23" y="16"/>
                  </a:cubicBezTo>
                  <a:cubicBezTo>
                    <a:pt x="25" y="16"/>
                    <a:pt x="26" y="17"/>
                    <a:pt x="27" y="19"/>
                  </a:cubicBezTo>
                  <a:cubicBezTo>
                    <a:pt x="29" y="20"/>
                    <a:pt x="29" y="22"/>
                    <a:pt x="30" y="24"/>
                  </a:cubicBezTo>
                  <a:cubicBezTo>
                    <a:pt x="31"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00" name="Freeform 19">
              <a:extLst>
                <a:ext uri="{FF2B5EF4-FFF2-40B4-BE49-F238E27FC236}">
                  <a16:creationId xmlns:a16="http://schemas.microsoft.com/office/drawing/2014/main" id="{3332407D-F423-41B2-985F-8A4482C61D9E}"/>
                </a:ext>
              </a:extLst>
            </p:cNvPr>
            <p:cNvSpPr>
              <a:spLocks noEditPoints="1"/>
            </p:cNvSpPr>
            <p:nvPr userDrawn="1"/>
          </p:nvSpPr>
          <p:spPr bwMode="auto">
            <a:xfrm>
              <a:off x="158270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8" y="40"/>
                    <a:pt x="17" y="40"/>
                  </a:cubicBezTo>
                  <a:cubicBezTo>
                    <a:pt x="15" y="40"/>
                    <a:pt x="14" y="39"/>
                    <a:pt x="12" y="39"/>
                  </a:cubicBezTo>
                  <a:cubicBezTo>
                    <a:pt x="11" y="38"/>
                    <a:pt x="10" y="38"/>
                    <a:pt x="8" y="37"/>
                  </a:cubicBezTo>
                  <a:cubicBezTo>
                    <a:pt x="7" y="36"/>
                    <a:pt x="6" y="35"/>
                    <a:pt x="5" y="34"/>
                  </a:cubicBezTo>
                  <a:cubicBezTo>
                    <a:pt x="4"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01" name="Freeform 20">
              <a:extLst>
                <a:ext uri="{FF2B5EF4-FFF2-40B4-BE49-F238E27FC236}">
                  <a16:creationId xmlns:a16="http://schemas.microsoft.com/office/drawing/2014/main" id="{44E3286F-1188-47B1-8B46-3498795DF2DC}"/>
                </a:ext>
              </a:extLst>
            </p:cNvPr>
            <p:cNvSpPr>
              <a:spLocks noEditPoints="1"/>
            </p:cNvSpPr>
            <p:nvPr userDrawn="1"/>
          </p:nvSpPr>
          <p:spPr bwMode="auto">
            <a:xfrm>
              <a:off x="1730922" y="6212575"/>
              <a:ext cx="80211" cy="134265"/>
            </a:xfrm>
            <a:custGeom>
              <a:avLst/>
              <a:gdLst>
                <a:gd name="T0" fmla="*/ 25 w 32"/>
                <a:gd name="T1" fmla="*/ 53 h 53"/>
                <a:gd name="T2" fmla="*/ 25 w 32"/>
                <a:gd name="T3" fmla="*/ 35 h 53"/>
                <a:gd name="T4" fmla="*/ 20 w 32"/>
                <a:gd name="T5" fmla="*/ 38 h 53"/>
                <a:gd name="T6" fmla="*/ 15 w 32"/>
                <a:gd name="T7" fmla="*/ 40 h 53"/>
                <a:gd name="T8" fmla="*/ 9 w 32"/>
                <a:gd name="T9" fmla="*/ 38 h 53"/>
                <a:gd name="T10" fmla="*/ 4 w 32"/>
                <a:gd name="T11" fmla="*/ 35 h 53"/>
                <a:gd name="T12" fmla="*/ 1 w 32"/>
                <a:gd name="T13" fmla="*/ 28 h 53"/>
                <a:gd name="T14" fmla="*/ 0 w 32"/>
                <a:gd name="T15" fmla="*/ 19 h 53"/>
                <a:gd name="T16" fmla="*/ 1 w 32"/>
                <a:gd name="T17" fmla="*/ 10 h 53"/>
                <a:gd name="T18" fmla="*/ 4 w 32"/>
                <a:gd name="T19" fmla="*/ 4 h 53"/>
                <a:gd name="T20" fmla="*/ 9 w 32"/>
                <a:gd name="T21" fmla="*/ 1 h 53"/>
                <a:gd name="T22" fmla="*/ 15 w 32"/>
                <a:gd name="T23" fmla="*/ 0 h 53"/>
                <a:gd name="T24" fmla="*/ 18 w 32"/>
                <a:gd name="T25" fmla="*/ 0 h 53"/>
                <a:gd name="T26" fmla="*/ 20 w 32"/>
                <a:gd name="T27" fmla="*/ 1 h 53"/>
                <a:gd name="T28" fmla="*/ 23 w 32"/>
                <a:gd name="T29" fmla="*/ 2 h 53"/>
                <a:gd name="T30" fmla="*/ 25 w 32"/>
                <a:gd name="T31" fmla="*/ 4 h 53"/>
                <a:gd name="T32" fmla="*/ 25 w 32"/>
                <a:gd name="T33" fmla="*/ 0 h 53"/>
                <a:gd name="T34" fmla="*/ 32 w 32"/>
                <a:gd name="T35" fmla="*/ 0 h 53"/>
                <a:gd name="T36" fmla="*/ 32 w 32"/>
                <a:gd name="T37" fmla="*/ 49 h 53"/>
                <a:gd name="T38" fmla="*/ 25 w 32"/>
                <a:gd name="T39" fmla="*/ 53 h 53"/>
                <a:gd name="T40" fmla="*/ 25 w 32"/>
                <a:gd name="T41" fmla="*/ 12 h 53"/>
                <a:gd name="T42" fmla="*/ 23 w 32"/>
                <a:gd name="T43" fmla="*/ 10 h 53"/>
                <a:gd name="T44" fmla="*/ 21 w 32"/>
                <a:gd name="T45" fmla="*/ 8 h 53"/>
                <a:gd name="T46" fmla="*/ 18 w 32"/>
                <a:gd name="T47" fmla="*/ 7 h 53"/>
                <a:gd name="T48" fmla="*/ 16 w 32"/>
                <a:gd name="T49" fmla="*/ 7 h 53"/>
                <a:gd name="T50" fmla="*/ 9 w 32"/>
                <a:gd name="T51" fmla="*/ 10 h 53"/>
                <a:gd name="T52" fmla="*/ 7 w 32"/>
                <a:gd name="T53" fmla="*/ 19 h 53"/>
                <a:gd name="T54" fmla="*/ 10 w 32"/>
                <a:gd name="T55" fmla="*/ 29 h 53"/>
                <a:gd name="T56" fmla="*/ 16 w 32"/>
                <a:gd name="T57" fmla="*/ 33 h 53"/>
                <a:gd name="T58" fmla="*/ 21 w 32"/>
                <a:gd name="T59" fmla="*/ 31 h 53"/>
                <a:gd name="T60" fmla="*/ 25 w 32"/>
                <a:gd name="T61" fmla="*/ 28 h 53"/>
                <a:gd name="T62" fmla="*/ 25 w 32"/>
                <a:gd name="T63" fmla="*/ 1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 h="53">
                  <a:moveTo>
                    <a:pt x="25" y="53"/>
                  </a:moveTo>
                  <a:cubicBezTo>
                    <a:pt x="25" y="35"/>
                    <a:pt x="25" y="35"/>
                    <a:pt x="25" y="35"/>
                  </a:cubicBezTo>
                  <a:cubicBezTo>
                    <a:pt x="23" y="36"/>
                    <a:pt x="22" y="37"/>
                    <a:pt x="20" y="38"/>
                  </a:cubicBezTo>
                  <a:cubicBezTo>
                    <a:pt x="18" y="39"/>
                    <a:pt x="17" y="40"/>
                    <a:pt x="15" y="40"/>
                  </a:cubicBezTo>
                  <a:cubicBezTo>
                    <a:pt x="13" y="40"/>
                    <a:pt x="11" y="39"/>
                    <a:pt x="9" y="38"/>
                  </a:cubicBezTo>
                  <a:cubicBezTo>
                    <a:pt x="7" y="38"/>
                    <a:pt x="5" y="36"/>
                    <a:pt x="4" y="35"/>
                  </a:cubicBezTo>
                  <a:cubicBezTo>
                    <a:pt x="3" y="33"/>
                    <a:pt x="2" y="31"/>
                    <a:pt x="1" y="28"/>
                  </a:cubicBezTo>
                  <a:cubicBezTo>
                    <a:pt x="0" y="26"/>
                    <a:pt x="0" y="23"/>
                    <a:pt x="0" y="19"/>
                  </a:cubicBezTo>
                  <a:cubicBezTo>
                    <a:pt x="0" y="16"/>
                    <a:pt x="0" y="13"/>
                    <a:pt x="1" y="10"/>
                  </a:cubicBezTo>
                  <a:cubicBezTo>
                    <a:pt x="2" y="8"/>
                    <a:pt x="3" y="6"/>
                    <a:pt x="4" y="4"/>
                  </a:cubicBezTo>
                  <a:cubicBezTo>
                    <a:pt x="6" y="3"/>
                    <a:pt x="7" y="2"/>
                    <a:pt x="9" y="1"/>
                  </a:cubicBezTo>
                  <a:cubicBezTo>
                    <a:pt x="11" y="0"/>
                    <a:pt x="13" y="0"/>
                    <a:pt x="15" y="0"/>
                  </a:cubicBezTo>
                  <a:cubicBezTo>
                    <a:pt x="16" y="0"/>
                    <a:pt x="17" y="0"/>
                    <a:pt x="18" y="0"/>
                  </a:cubicBezTo>
                  <a:cubicBezTo>
                    <a:pt x="19" y="0"/>
                    <a:pt x="20" y="0"/>
                    <a:pt x="20" y="1"/>
                  </a:cubicBezTo>
                  <a:cubicBezTo>
                    <a:pt x="21" y="1"/>
                    <a:pt x="22" y="2"/>
                    <a:pt x="23" y="2"/>
                  </a:cubicBezTo>
                  <a:cubicBezTo>
                    <a:pt x="23" y="3"/>
                    <a:pt x="24" y="3"/>
                    <a:pt x="25" y="4"/>
                  </a:cubicBezTo>
                  <a:cubicBezTo>
                    <a:pt x="25" y="0"/>
                    <a:pt x="25" y="0"/>
                    <a:pt x="25" y="0"/>
                  </a:cubicBezTo>
                  <a:cubicBezTo>
                    <a:pt x="32" y="0"/>
                    <a:pt x="32" y="0"/>
                    <a:pt x="32" y="0"/>
                  </a:cubicBezTo>
                  <a:cubicBezTo>
                    <a:pt x="32" y="49"/>
                    <a:pt x="32" y="49"/>
                    <a:pt x="32" y="49"/>
                  </a:cubicBezTo>
                  <a:lnTo>
                    <a:pt x="25" y="53"/>
                  </a:lnTo>
                  <a:close/>
                  <a:moveTo>
                    <a:pt x="25" y="12"/>
                  </a:moveTo>
                  <a:cubicBezTo>
                    <a:pt x="24" y="11"/>
                    <a:pt x="24" y="10"/>
                    <a:pt x="23" y="10"/>
                  </a:cubicBezTo>
                  <a:cubicBezTo>
                    <a:pt x="23" y="9"/>
                    <a:pt x="22" y="9"/>
                    <a:pt x="21" y="8"/>
                  </a:cubicBezTo>
                  <a:cubicBezTo>
                    <a:pt x="20" y="8"/>
                    <a:pt x="19" y="7"/>
                    <a:pt x="18" y="7"/>
                  </a:cubicBezTo>
                  <a:cubicBezTo>
                    <a:pt x="18" y="7"/>
                    <a:pt x="17" y="7"/>
                    <a:pt x="16" y="7"/>
                  </a:cubicBezTo>
                  <a:cubicBezTo>
                    <a:pt x="13" y="7"/>
                    <a:pt x="11" y="8"/>
                    <a:pt x="9" y="10"/>
                  </a:cubicBezTo>
                  <a:cubicBezTo>
                    <a:pt x="8" y="12"/>
                    <a:pt x="7" y="15"/>
                    <a:pt x="7" y="19"/>
                  </a:cubicBezTo>
                  <a:cubicBezTo>
                    <a:pt x="7" y="23"/>
                    <a:pt x="8" y="27"/>
                    <a:pt x="10" y="29"/>
                  </a:cubicBezTo>
                  <a:cubicBezTo>
                    <a:pt x="11" y="31"/>
                    <a:pt x="13" y="33"/>
                    <a:pt x="16" y="33"/>
                  </a:cubicBezTo>
                  <a:cubicBezTo>
                    <a:pt x="18" y="33"/>
                    <a:pt x="19" y="32"/>
                    <a:pt x="21" y="31"/>
                  </a:cubicBezTo>
                  <a:cubicBezTo>
                    <a:pt x="22" y="30"/>
                    <a:pt x="24" y="29"/>
                    <a:pt x="25" y="28"/>
                  </a:cubicBezTo>
                  <a:lnTo>
                    <a:pt x="25"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02" name="Freeform 21">
              <a:extLst>
                <a:ext uri="{FF2B5EF4-FFF2-40B4-BE49-F238E27FC236}">
                  <a16:creationId xmlns:a16="http://schemas.microsoft.com/office/drawing/2014/main" id="{E7BD9E0B-920A-4409-95E7-40A47107B346}"/>
                </a:ext>
              </a:extLst>
            </p:cNvPr>
            <p:cNvSpPr>
              <a:spLocks/>
            </p:cNvSpPr>
            <p:nvPr userDrawn="1"/>
          </p:nvSpPr>
          <p:spPr bwMode="auto">
            <a:xfrm>
              <a:off x="1835545" y="6212575"/>
              <a:ext cx="78468" cy="101135"/>
            </a:xfrm>
            <a:custGeom>
              <a:avLst/>
              <a:gdLst>
                <a:gd name="T0" fmla="*/ 24 w 31"/>
                <a:gd name="T1" fmla="*/ 39 h 40"/>
                <a:gd name="T2" fmla="*/ 24 w 31"/>
                <a:gd name="T3" fmla="*/ 35 h 40"/>
                <a:gd name="T4" fmla="*/ 20 w 31"/>
                <a:gd name="T5" fmla="*/ 38 h 40"/>
                <a:gd name="T6" fmla="*/ 14 w 31"/>
                <a:gd name="T7" fmla="*/ 40 h 40"/>
                <a:gd name="T8" fmla="*/ 4 w 31"/>
                <a:gd name="T9" fmla="*/ 35 h 40"/>
                <a:gd name="T10" fmla="*/ 0 w 31"/>
                <a:gd name="T11" fmla="*/ 22 h 40"/>
                <a:gd name="T12" fmla="*/ 0 w 31"/>
                <a:gd name="T13" fmla="*/ 0 h 40"/>
                <a:gd name="T14" fmla="*/ 8 w 31"/>
                <a:gd name="T15" fmla="*/ 0 h 40"/>
                <a:gd name="T16" fmla="*/ 8 w 31"/>
                <a:gd name="T17" fmla="*/ 22 h 40"/>
                <a:gd name="T18" fmla="*/ 10 w 31"/>
                <a:gd name="T19" fmla="*/ 30 h 40"/>
                <a:gd name="T20" fmla="*/ 16 w 31"/>
                <a:gd name="T21" fmla="*/ 33 h 40"/>
                <a:gd name="T22" fmla="*/ 22 w 31"/>
                <a:gd name="T23" fmla="*/ 30 h 40"/>
                <a:gd name="T24" fmla="*/ 24 w 31"/>
                <a:gd name="T25" fmla="*/ 23 h 40"/>
                <a:gd name="T26" fmla="*/ 24 w 31"/>
                <a:gd name="T27" fmla="*/ 0 h 40"/>
                <a:gd name="T28" fmla="*/ 31 w 31"/>
                <a:gd name="T29" fmla="*/ 0 h 40"/>
                <a:gd name="T30" fmla="*/ 31 w 31"/>
                <a:gd name="T31" fmla="*/ 39 h 40"/>
                <a:gd name="T32" fmla="*/ 24 w 31"/>
                <a:gd name="T33"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40">
                  <a:moveTo>
                    <a:pt x="24" y="39"/>
                  </a:moveTo>
                  <a:cubicBezTo>
                    <a:pt x="24" y="35"/>
                    <a:pt x="24" y="35"/>
                    <a:pt x="24" y="35"/>
                  </a:cubicBezTo>
                  <a:cubicBezTo>
                    <a:pt x="23" y="36"/>
                    <a:pt x="22" y="38"/>
                    <a:pt x="20" y="38"/>
                  </a:cubicBezTo>
                  <a:cubicBezTo>
                    <a:pt x="18" y="39"/>
                    <a:pt x="16" y="40"/>
                    <a:pt x="14" y="40"/>
                  </a:cubicBezTo>
                  <a:cubicBezTo>
                    <a:pt x="10" y="40"/>
                    <a:pt x="6" y="38"/>
                    <a:pt x="4" y="35"/>
                  </a:cubicBezTo>
                  <a:cubicBezTo>
                    <a:pt x="2" y="32"/>
                    <a:pt x="0" y="28"/>
                    <a:pt x="0" y="22"/>
                  </a:cubicBezTo>
                  <a:cubicBezTo>
                    <a:pt x="0" y="0"/>
                    <a:pt x="0" y="0"/>
                    <a:pt x="0" y="0"/>
                  </a:cubicBezTo>
                  <a:cubicBezTo>
                    <a:pt x="8" y="0"/>
                    <a:pt x="8" y="0"/>
                    <a:pt x="8" y="0"/>
                  </a:cubicBezTo>
                  <a:cubicBezTo>
                    <a:pt x="8" y="22"/>
                    <a:pt x="8" y="22"/>
                    <a:pt x="8" y="22"/>
                  </a:cubicBezTo>
                  <a:cubicBezTo>
                    <a:pt x="8" y="26"/>
                    <a:pt x="9" y="28"/>
                    <a:pt x="10" y="30"/>
                  </a:cubicBezTo>
                  <a:cubicBezTo>
                    <a:pt x="11" y="32"/>
                    <a:pt x="13" y="33"/>
                    <a:pt x="16" y="33"/>
                  </a:cubicBezTo>
                  <a:cubicBezTo>
                    <a:pt x="18" y="33"/>
                    <a:pt x="20" y="32"/>
                    <a:pt x="22" y="30"/>
                  </a:cubicBezTo>
                  <a:cubicBezTo>
                    <a:pt x="23" y="28"/>
                    <a:pt x="24" y="26"/>
                    <a:pt x="24" y="23"/>
                  </a:cubicBezTo>
                  <a:cubicBezTo>
                    <a:pt x="24" y="0"/>
                    <a:pt x="24" y="0"/>
                    <a:pt x="24" y="0"/>
                  </a:cubicBezTo>
                  <a:cubicBezTo>
                    <a:pt x="31" y="0"/>
                    <a:pt x="31" y="0"/>
                    <a:pt x="31" y="0"/>
                  </a:cubicBezTo>
                  <a:cubicBezTo>
                    <a:pt x="31" y="39"/>
                    <a:pt x="31" y="39"/>
                    <a:pt x="31" y="39"/>
                  </a:cubicBezTo>
                  <a:lnTo>
                    <a:pt x="24"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03" name="Freeform 22">
              <a:extLst>
                <a:ext uri="{FF2B5EF4-FFF2-40B4-BE49-F238E27FC236}">
                  <a16:creationId xmlns:a16="http://schemas.microsoft.com/office/drawing/2014/main" id="{9D2625B8-0A5B-46EF-8302-77353AB0D3A9}"/>
                </a:ext>
              </a:extLst>
            </p:cNvPr>
            <p:cNvSpPr>
              <a:spLocks noEditPoints="1"/>
            </p:cNvSpPr>
            <p:nvPr userDrawn="1"/>
          </p:nvSpPr>
          <p:spPr bwMode="auto">
            <a:xfrm>
              <a:off x="193493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6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6"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4"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1"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6" y="16"/>
                  </a:moveTo>
                  <a:cubicBezTo>
                    <a:pt x="25" y="15"/>
                    <a:pt x="25" y="13"/>
                    <a:pt x="25" y="12"/>
                  </a:cubicBezTo>
                  <a:cubicBezTo>
                    <a:pt x="24" y="11"/>
                    <a:pt x="24" y="10"/>
                    <a:pt x="23" y="9"/>
                  </a:cubicBezTo>
                  <a:cubicBezTo>
                    <a:pt x="22" y="8"/>
                    <a:pt x="22"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04" name="Freeform 23">
              <a:extLst>
                <a:ext uri="{FF2B5EF4-FFF2-40B4-BE49-F238E27FC236}">
                  <a16:creationId xmlns:a16="http://schemas.microsoft.com/office/drawing/2014/main" id="{DE6C9E0E-C49B-4FBE-97F3-BB6DFAC57421}"/>
                </a:ext>
              </a:extLst>
            </p:cNvPr>
            <p:cNvSpPr>
              <a:spLocks/>
            </p:cNvSpPr>
            <p:nvPr userDrawn="1"/>
          </p:nvSpPr>
          <p:spPr bwMode="auto">
            <a:xfrm>
              <a:off x="2030841"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1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4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7 w 29"/>
                <a:gd name="T55" fmla="*/ 24 h 40"/>
                <a:gd name="T56" fmla="*/ 13 w 29"/>
                <a:gd name="T57" fmla="*/ 22 h 40"/>
                <a:gd name="T58" fmla="*/ 8 w 29"/>
                <a:gd name="T59" fmla="*/ 20 h 40"/>
                <a:gd name="T60" fmla="*/ 4 w 29"/>
                <a:gd name="T61" fmla="*/ 17 h 40"/>
                <a:gd name="T62" fmla="*/ 2 w 29"/>
                <a:gd name="T63" fmla="*/ 14 h 40"/>
                <a:gd name="T64" fmla="*/ 2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3" y="6"/>
                    <a:pt x="11" y="7"/>
                    <a:pt x="10" y="7"/>
                  </a:cubicBezTo>
                  <a:cubicBezTo>
                    <a:pt x="10" y="8"/>
                    <a:pt x="9" y="9"/>
                    <a:pt x="9" y="10"/>
                  </a:cubicBezTo>
                  <a:cubicBezTo>
                    <a:pt x="9" y="10"/>
                    <a:pt x="9" y="11"/>
                    <a:pt x="9" y="11"/>
                  </a:cubicBezTo>
                  <a:cubicBezTo>
                    <a:pt x="10" y="12"/>
                    <a:pt x="10" y="12"/>
                    <a:pt x="11"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4" y="29"/>
                    <a:pt x="4" y="29"/>
                    <a:pt x="4"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2" y="27"/>
                    <a:pt x="21" y="27"/>
                  </a:cubicBezTo>
                  <a:cubicBezTo>
                    <a:pt x="21" y="26"/>
                    <a:pt x="20" y="25"/>
                    <a:pt x="19" y="25"/>
                  </a:cubicBezTo>
                  <a:cubicBezTo>
                    <a:pt x="19" y="25"/>
                    <a:pt x="18" y="24"/>
                    <a:pt x="17" y="24"/>
                  </a:cubicBezTo>
                  <a:cubicBezTo>
                    <a:pt x="15" y="23"/>
                    <a:pt x="14" y="23"/>
                    <a:pt x="13" y="22"/>
                  </a:cubicBezTo>
                  <a:cubicBezTo>
                    <a:pt x="11" y="21"/>
                    <a:pt x="9" y="20"/>
                    <a:pt x="8" y="20"/>
                  </a:cubicBezTo>
                  <a:cubicBezTo>
                    <a:pt x="6" y="19"/>
                    <a:pt x="5" y="18"/>
                    <a:pt x="4" y="17"/>
                  </a:cubicBezTo>
                  <a:cubicBezTo>
                    <a:pt x="3" y="16"/>
                    <a:pt x="3" y="15"/>
                    <a:pt x="2" y="14"/>
                  </a:cubicBezTo>
                  <a:cubicBezTo>
                    <a:pt x="2" y="13"/>
                    <a:pt x="2" y="12"/>
                    <a:pt x="2" y="10"/>
                  </a:cubicBezTo>
                  <a:cubicBezTo>
                    <a:pt x="2"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05" name="Freeform 24">
              <a:extLst>
                <a:ext uri="{FF2B5EF4-FFF2-40B4-BE49-F238E27FC236}">
                  <a16:creationId xmlns:a16="http://schemas.microsoft.com/office/drawing/2014/main" id="{580801ED-9260-41DB-A0B7-5AF24B32272B}"/>
                </a:ext>
              </a:extLst>
            </p:cNvPr>
            <p:cNvSpPr>
              <a:spLocks/>
            </p:cNvSpPr>
            <p:nvPr userDrawn="1"/>
          </p:nvSpPr>
          <p:spPr bwMode="auto">
            <a:xfrm>
              <a:off x="211802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06" name="Freeform 25">
              <a:extLst>
                <a:ext uri="{FF2B5EF4-FFF2-40B4-BE49-F238E27FC236}">
                  <a16:creationId xmlns:a16="http://schemas.microsoft.com/office/drawing/2014/main" id="{3A9842FB-6E95-4D11-B5B9-58C4CB82C2FE}"/>
                </a:ext>
              </a:extLst>
            </p:cNvPr>
            <p:cNvSpPr>
              <a:spLocks noEditPoints="1"/>
            </p:cNvSpPr>
            <p:nvPr userDrawn="1"/>
          </p:nvSpPr>
          <p:spPr bwMode="auto">
            <a:xfrm>
              <a:off x="2194750" y="6175958"/>
              <a:ext cx="24412" cy="136010"/>
            </a:xfrm>
            <a:custGeom>
              <a:avLst/>
              <a:gdLst>
                <a:gd name="T0" fmla="*/ 10 w 10"/>
                <a:gd name="T1" fmla="*/ 5 h 53"/>
                <a:gd name="T2" fmla="*/ 9 w 10"/>
                <a:gd name="T3" fmla="*/ 6 h 53"/>
                <a:gd name="T4" fmla="*/ 8 w 10"/>
                <a:gd name="T5" fmla="*/ 8 h 53"/>
                <a:gd name="T6" fmla="*/ 7 w 10"/>
                <a:gd name="T7" fmla="*/ 9 h 53"/>
                <a:gd name="T8" fmla="*/ 5 w 10"/>
                <a:gd name="T9" fmla="*/ 9 h 53"/>
                <a:gd name="T10" fmla="*/ 3 w 10"/>
                <a:gd name="T11" fmla="*/ 9 h 53"/>
                <a:gd name="T12" fmla="*/ 1 w 10"/>
                <a:gd name="T13" fmla="*/ 8 h 53"/>
                <a:gd name="T14" fmla="*/ 0 w 10"/>
                <a:gd name="T15" fmla="*/ 6 h 53"/>
                <a:gd name="T16" fmla="*/ 0 w 10"/>
                <a:gd name="T17" fmla="*/ 5 h 53"/>
                <a:gd name="T18" fmla="*/ 0 w 10"/>
                <a:gd name="T19" fmla="*/ 3 h 53"/>
                <a:gd name="T20" fmla="*/ 1 w 10"/>
                <a:gd name="T21" fmla="*/ 1 h 53"/>
                <a:gd name="T22" fmla="*/ 3 w 10"/>
                <a:gd name="T23" fmla="*/ 0 h 53"/>
                <a:gd name="T24" fmla="*/ 5 w 10"/>
                <a:gd name="T25" fmla="*/ 0 h 53"/>
                <a:gd name="T26" fmla="*/ 7 w 10"/>
                <a:gd name="T27" fmla="*/ 0 h 53"/>
                <a:gd name="T28" fmla="*/ 8 w 10"/>
                <a:gd name="T29" fmla="*/ 1 h 53"/>
                <a:gd name="T30" fmla="*/ 9 w 10"/>
                <a:gd name="T31" fmla="*/ 3 h 53"/>
                <a:gd name="T32" fmla="*/ 10 w 10"/>
                <a:gd name="T33" fmla="*/ 5 h 53"/>
                <a:gd name="T34" fmla="*/ 1 w 10"/>
                <a:gd name="T35" fmla="*/ 53 h 53"/>
                <a:gd name="T36" fmla="*/ 1 w 10"/>
                <a:gd name="T37" fmla="*/ 14 h 53"/>
                <a:gd name="T38" fmla="*/ 9 w 10"/>
                <a:gd name="T39" fmla="*/ 14 h 53"/>
                <a:gd name="T40" fmla="*/ 9 w 10"/>
                <a:gd name="T41" fmla="*/ 53 h 53"/>
                <a:gd name="T42" fmla="*/ 1 w 10"/>
                <a:gd name="T4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53">
                  <a:moveTo>
                    <a:pt x="10" y="5"/>
                  </a:moveTo>
                  <a:cubicBezTo>
                    <a:pt x="10" y="5"/>
                    <a:pt x="10" y="6"/>
                    <a:pt x="9" y="6"/>
                  </a:cubicBezTo>
                  <a:cubicBezTo>
                    <a:pt x="9" y="7"/>
                    <a:pt x="9" y="8"/>
                    <a:pt x="8" y="8"/>
                  </a:cubicBezTo>
                  <a:cubicBezTo>
                    <a:pt x="8" y="8"/>
                    <a:pt x="7" y="9"/>
                    <a:pt x="7" y="9"/>
                  </a:cubicBezTo>
                  <a:cubicBezTo>
                    <a:pt x="6" y="9"/>
                    <a:pt x="6" y="9"/>
                    <a:pt x="5" y="9"/>
                  </a:cubicBezTo>
                  <a:cubicBezTo>
                    <a:pt x="4" y="9"/>
                    <a:pt x="4" y="9"/>
                    <a:pt x="3" y="9"/>
                  </a:cubicBezTo>
                  <a:cubicBezTo>
                    <a:pt x="2" y="9"/>
                    <a:pt x="2" y="8"/>
                    <a:pt x="1" y="8"/>
                  </a:cubicBezTo>
                  <a:cubicBezTo>
                    <a:pt x="1" y="8"/>
                    <a:pt x="1" y="7"/>
                    <a:pt x="0" y="6"/>
                  </a:cubicBezTo>
                  <a:cubicBezTo>
                    <a:pt x="0" y="6"/>
                    <a:pt x="0" y="5"/>
                    <a:pt x="0" y="5"/>
                  </a:cubicBezTo>
                  <a:cubicBezTo>
                    <a:pt x="0" y="4"/>
                    <a:pt x="0" y="3"/>
                    <a:pt x="0" y="3"/>
                  </a:cubicBezTo>
                  <a:cubicBezTo>
                    <a:pt x="1" y="2"/>
                    <a:pt x="1" y="2"/>
                    <a:pt x="1" y="1"/>
                  </a:cubicBezTo>
                  <a:cubicBezTo>
                    <a:pt x="2" y="1"/>
                    <a:pt x="2" y="0"/>
                    <a:pt x="3" y="0"/>
                  </a:cubicBezTo>
                  <a:cubicBezTo>
                    <a:pt x="4" y="0"/>
                    <a:pt x="4" y="0"/>
                    <a:pt x="5" y="0"/>
                  </a:cubicBezTo>
                  <a:cubicBezTo>
                    <a:pt x="6" y="0"/>
                    <a:pt x="6" y="0"/>
                    <a:pt x="7" y="0"/>
                  </a:cubicBezTo>
                  <a:cubicBezTo>
                    <a:pt x="7" y="0"/>
                    <a:pt x="8" y="1"/>
                    <a:pt x="8" y="1"/>
                  </a:cubicBezTo>
                  <a:cubicBezTo>
                    <a:pt x="9" y="2"/>
                    <a:pt x="9" y="2"/>
                    <a:pt x="9" y="3"/>
                  </a:cubicBezTo>
                  <a:cubicBezTo>
                    <a:pt x="10" y="3"/>
                    <a:pt x="10" y="4"/>
                    <a:pt x="10" y="5"/>
                  </a:cubicBezTo>
                  <a:close/>
                  <a:moveTo>
                    <a:pt x="1" y="53"/>
                  </a:moveTo>
                  <a:cubicBezTo>
                    <a:pt x="1" y="14"/>
                    <a:pt x="1" y="14"/>
                    <a:pt x="1" y="14"/>
                  </a:cubicBezTo>
                  <a:cubicBezTo>
                    <a:pt x="9" y="14"/>
                    <a:pt x="9" y="14"/>
                    <a:pt x="9" y="14"/>
                  </a:cubicBezTo>
                  <a:cubicBezTo>
                    <a:pt x="9" y="53"/>
                    <a:pt x="9" y="53"/>
                    <a:pt x="9" y="53"/>
                  </a:cubicBezTo>
                  <a:lnTo>
                    <a:pt x="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07" name="Freeform 26">
              <a:extLst>
                <a:ext uri="{FF2B5EF4-FFF2-40B4-BE49-F238E27FC236}">
                  <a16:creationId xmlns:a16="http://schemas.microsoft.com/office/drawing/2014/main" id="{076538BB-C266-42BE-916B-458AF9EFB224}"/>
                </a:ext>
              </a:extLst>
            </p:cNvPr>
            <p:cNvSpPr>
              <a:spLocks noEditPoints="1"/>
            </p:cNvSpPr>
            <p:nvPr userDrawn="1"/>
          </p:nvSpPr>
          <p:spPr bwMode="auto">
            <a:xfrm>
              <a:off x="2236599" y="6212575"/>
              <a:ext cx="87186" cy="101135"/>
            </a:xfrm>
            <a:custGeom>
              <a:avLst/>
              <a:gdLst>
                <a:gd name="T0" fmla="*/ 34 w 34"/>
                <a:gd name="T1" fmla="*/ 19 h 40"/>
                <a:gd name="T2" fmla="*/ 33 w 34"/>
                <a:gd name="T3" fmla="*/ 28 h 40"/>
                <a:gd name="T4" fmla="*/ 29 w 34"/>
                <a:gd name="T5" fmla="*/ 34 h 40"/>
                <a:gd name="T6" fmla="*/ 24 w 34"/>
                <a:gd name="T7" fmla="*/ 38 h 40"/>
                <a:gd name="T8" fmla="*/ 17 w 34"/>
                <a:gd name="T9" fmla="*/ 40 h 40"/>
                <a:gd name="T10" fmla="*/ 10 w 34"/>
                <a:gd name="T11" fmla="*/ 38 h 40"/>
                <a:gd name="T12" fmla="*/ 5 w 34"/>
                <a:gd name="T13" fmla="*/ 34 h 40"/>
                <a:gd name="T14" fmla="*/ 1 w 34"/>
                <a:gd name="T15" fmla="*/ 28 h 40"/>
                <a:gd name="T16" fmla="*/ 0 w 34"/>
                <a:gd name="T17" fmla="*/ 20 h 40"/>
                <a:gd name="T18" fmla="*/ 1 w 34"/>
                <a:gd name="T19" fmla="*/ 11 h 40"/>
                <a:gd name="T20" fmla="*/ 5 w 34"/>
                <a:gd name="T21" fmla="*/ 5 h 40"/>
                <a:gd name="T22" fmla="*/ 10 w 34"/>
                <a:gd name="T23" fmla="*/ 1 h 40"/>
                <a:gd name="T24" fmla="*/ 17 w 34"/>
                <a:gd name="T25" fmla="*/ 0 h 40"/>
                <a:gd name="T26" fmla="*/ 24 w 34"/>
                <a:gd name="T27" fmla="*/ 1 h 40"/>
                <a:gd name="T28" fmla="*/ 29 w 34"/>
                <a:gd name="T29" fmla="*/ 5 h 40"/>
                <a:gd name="T30" fmla="*/ 33 w 34"/>
                <a:gd name="T31" fmla="*/ 11 h 40"/>
                <a:gd name="T32" fmla="*/ 34 w 34"/>
                <a:gd name="T33" fmla="*/ 19 h 40"/>
                <a:gd name="T34" fmla="*/ 26 w 34"/>
                <a:gd name="T35" fmla="*/ 20 h 40"/>
                <a:gd name="T36" fmla="*/ 26 w 34"/>
                <a:gd name="T37" fmla="*/ 14 h 40"/>
                <a:gd name="T38" fmla="*/ 24 w 34"/>
                <a:gd name="T39" fmla="*/ 10 h 40"/>
                <a:gd name="T40" fmla="*/ 21 w 34"/>
                <a:gd name="T41" fmla="*/ 8 h 40"/>
                <a:gd name="T42" fmla="*/ 17 w 34"/>
                <a:gd name="T43" fmla="*/ 7 h 40"/>
                <a:gd name="T44" fmla="*/ 13 w 34"/>
                <a:gd name="T45" fmla="*/ 8 h 40"/>
                <a:gd name="T46" fmla="*/ 10 w 34"/>
                <a:gd name="T47" fmla="*/ 10 h 40"/>
                <a:gd name="T48" fmla="*/ 8 w 34"/>
                <a:gd name="T49" fmla="*/ 14 h 40"/>
                <a:gd name="T50" fmla="*/ 7 w 34"/>
                <a:gd name="T51" fmla="*/ 19 h 40"/>
                <a:gd name="T52" fmla="*/ 8 w 34"/>
                <a:gd name="T53" fmla="*/ 25 h 40"/>
                <a:gd name="T54" fmla="*/ 10 w 34"/>
                <a:gd name="T55" fmla="*/ 29 h 40"/>
                <a:gd name="T56" fmla="*/ 13 w 34"/>
                <a:gd name="T57" fmla="*/ 32 h 40"/>
                <a:gd name="T58" fmla="*/ 17 w 34"/>
                <a:gd name="T59" fmla="*/ 32 h 40"/>
                <a:gd name="T60" fmla="*/ 21 w 34"/>
                <a:gd name="T61" fmla="*/ 31 h 40"/>
                <a:gd name="T62" fmla="*/ 24 w 34"/>
                <a:gd name="T63" fmla="*/ 29 h 40"/>
                <a:gd name="T64" fmla="*/ 26 w 34"/>
                <a:gd name="T65" fmla="*/ 25 h 40"/>
                <a:gd name="T66" fmla="*/ 26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19"/>
                  </a:moveTo>
                  <a:cubicBezTo>
                    <a:pt x="34" y="23"/>
                    <a:pt x="34" y="25"/>
                    <a:pt x="33" y="28"/>
                  </a:cubicBezTo>
                  <a:cubicBezTo>
                    <a:pt x="32" y="30"/>
                    <a:pt x="31" y="33"/>
                    <a:pt x="29" y="34"/>
                  </a:cubicBezTo>
                  <a:cubicBezTo>
                    <a:pt x="28" y="36"/>
                    <a:pt x="26" y="37"/>
                    <a:pt x="24" y="38"/>
                  </a:cubicBezTo>
                  <a:cubicBezTo>
                    <a:pt x="21" y="39"/>
                    <a:pt x="19" y="40"/>
                    <a:pt x="17" y="40"/>
                  </a:cubicBezTo>
                  <a:cubicBezTo>
                    <a:pt x="14" y="40"/>
                    <a:pt x="12" y="39"/>
                    <a:pt x="10" y="38"/>
                  </a:cubicBezTo>
                  <a:cubicBezTo>
                    <a:pt x="8" y="37"/>
                    <a:pt x="6" y="36"/>
                    <a:pt x="5" y="34"/>
                  </a:cubicBezTo>
                  <a:cubicBezTo>
                    <a:pt x="3" y="32"/>
                    <a:pt x="2" y="30"/>
                    <a:pt x="1" y="28"/>
                  </a:cubicBezTo>
                  <a:cubicBezTo>
                    <a:pt x="0" y="25"/>
                    <a:pt x="0" y="23"/>
                    <a:pt x="0" y="20"/>
                  </a:cubicBezTo>
                  <a:cubicBezTo>
                    <a:pt x="0" y="16"/>
                    <a:pt x="0" y="14"/>
                    <a:pt x="1" y="11"/>
                  </a:cubicBezTo>
                  <a:cubicBezTo>
                    <a:pt x="2" y="9"/>
                    <a:pt x="3" y="7"/>
                    <a:pt x="5" y="5"/>
                  </a:cubicBezTo>
                  <a:cubicBezTo>
                    <a:pt x="6" y="3"/>
                    <a:pt x="8" y="2"/>
                    <a:pt x="10" y="1"/>
                  </a:cubicBezTo>
                  <a:cubicBezTo>
                    <a:pt x="12" y="0"/>
                    <a:pt x="14" y="0"/>
                    <a:pt x="17" y="0"/>
                  </a:cubicBezTo>
                  <a:cubicBezTo>
                    <a:pt x="19" y="0"/>
                    <a:pt x="22" y="0"/>
                    <a:pt x="24" y="1"/>
                  </a:cubicBezTo>
                  <a:cubicBezTo>
                    <a:pt x="26" y="2"/>
                    <a:pt x="28" y="3"/>
                    <a:pt x="29" y="5"/>
                  </a:cubicBezTo>
                  <a:cubicBezTo>
                    <a:pt x="31" y="7"/>
                    <a:pt x="32" y="9"/>
                    <a:pt x="33" y="11"/>
                  </a:cubicBezTo>
                  <a:cubicBezTo>
                    <a:pt x="34" y="14"/>
                    <a:pt x="34" y="16"/>
                    <a:pt x="34" y="19"/>
                  </a:cubicBezTo>
                  <a:close/>
                  <a:moveTo>
                    <a:pt x="26" y="20"/>
                  </a:moveTo>
                  <a:cubicBezTo>
                    <a:pt x="26" y="18"/>
                    <a:pt x="26" y="16"/>
                    <a:pt x="26" y="14"/>
                  </a:cubicBezTo>
                  <a:cubicBezTo>
                    <a:pt x="25" y="13"/>
                    <a:pt x="25" y="11"/>
                    <a:pt x="24" y="10"/>
                  </a:cubicBezTo>
                  <a:cubicBezTo>
                    <a:pt x="23" y="9"/>
                    <a:pt x="22" y="8"/>
                    <a:pt x="21" y="8"/>
                  </a:cubicBezTo>
                  <a:cubicBezTo>
                    <a:pt x="19" y="7"/>
                    <a:pt x="18" y="7"/>
                    <a:pt x="17" y="7"/>
                  </a:cubicBezTo>
                  <a:cubicBezTo>
                    <a:pt x="15" y="7"/>
                    <a:pt x="14" y="7"/>
                    <a:pt x="13" y="8"/>
                  </a:cubicBezTo>
                  <a:cubicBezTo>
                    <a:pt x="12" y="8"/>
                    <a:pt x="11" y="9"/>
                    <a:pt x="10" y="10"/>
                  </a:cubicBezTo>
                  <a:cubicBezTo>
                    <a:pt x="9" y="11"/>
                    <a:pt x="8" y="13"/>
                    <a:pt x="8" y="14"/>
                  </a:cubicBezTo>
                  <a:cubicBezTo>
                    <a:pt x="8" y="16"/>
                    <a:pt x="7" y="17"/>
                    <a:pt x="7" y="19"/>
                  </a:cubicBezTo>
                  <a:cubicBezTo>
                    <a:pt x="7" y="21"/>
                    <a:pt x="8" y="23"/>
                    <a:pt x="8" y="25"/>
                  </a:cubicBezTo>
                  <a:cubicBezTo>
                    <a:pt x="9" y="27"/>
                    <a:pt x="9" y="28"/>
                    <a:pt x="10" y="29"/>
                  </a:cubicBezTo>
                  <a:cubicBezTo>
                    <a:pt x="11" y="30"/>
                    <a:pt x="12" y="31"/>
                    <a:pt x="13" y="32"/>
                  </a:cubicBezTo>
                  <a:cubicBezTo>
                    <a:pt x="14" y="32"/>
                    <a:pt x="16" y="32"/>
                    <a:pt x="17" y="32"/>
                  </a:cubicBezTo>
                  <a:cubicBezTo>
                    <a:pt x="18" y="32"/>
                    <a:pt x="20" y="32"/>
                    <a:pt x="21" y="31"/>
                  </a:cubicBezTo>
                  <a:cubicBezTo>
                    <a:pt x="22" y="31"/>
                    <a:pt x="23" y="30"/>
                    <a:pt x="24" y="29"/>
                  </a:cubicBezTo>
                  <a:cubicBezTo>
                    <a:pt x="25" y="27"/>
                    <a:pt x="25" y="26"/>
                    <a:pt x="26" y="25"/>
                  </a:cubicBezTo>
                  <a:cubicBezTo>
                    <a:pt x="26" y="23"/>
                    <a:pt x="26" y="21"/>
                    <a:pt x="26"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08" name="Freeform 27">
              <a:extLst>
                <a:ext uri="{FF2B5EF4-FFF2-40B4-BE49-F238E27FC236}">
                  <a16:creationId xmlns:a16="http://schemas.microsoft.com/office/drawing/2014/main" id="{A7C95C0F-A1E9-46B5-B9DB-284F35C72801}"/>
                </a:ext>
              </a:extLst>
            </p:cNvPr>
            <p:cNvSpPr>
              <a:spLocks/>
            </p:cNvSpPr>
            <p:nvPr userDrawn="1"/>
          </p:nvSpPr>
          <p:spPr bwMode="auto">
            <a:xfrm>
              <a:off x="2344710" y="6212575"/>
              <a:ext cx="78468" cy="99391"/>
            </a:xfrm>
            <a:custGeom>
              <a:avLst/>
              <a:gdLst>
                <a:gd name="T0" fmla="*/ 23 w 31"/>
                <a:gd name="T1" fmla="*/ 39 h 39"/>
                <a:gd name="T2" fmla="*/ 23 w 31"/>
                <a:gd name="T3" fmla="*/ 17 h 39"/>
                <a:gd name="T4" fmla="*/ 21 w 31"/>
                <a:gd name="T5" fmla="*/ 9 h 39"/>
                <a:gd name="T6" fmla="*/ 15 w 31"/>
                <a:gd name="T7" fmla="*/ 7 h 39"/>
                <a:gd name="T8" fmla="*/ 12 w 31"/>
                <a:gd name="T9" fmla="*/ 7 h 39"/>
                <a:gd name="T10" fmla="*/ 9 w 31"/>
                <a:gd name="T11" fmla="*/ 9 h 39"/>
                <a:gd name="T12" fmla="*/ 8 w 31"/>
                <a:gd name="T13" fmla="*/ 12 h 39"/>
                <a:gd name="T14" fmla="*/ 7 w 31"/>
                <a:gd name="T15" fmla="*/ 16 h 39"/>
                <a:gd name="T16" fmla="*/ 7 w 31"/>
                <a:gd name="T17" fmla="*/ 39 h 39"/>
                <a:gd name="T18" fmla="*/ 0 w 31"/>
                <a:gd name="T19" fmla="*/ 39 h 39"/>
                <a:gd name="T20" fmla="*/ 0 w 31"/>
                <a:gd name="T21" fmla="*/ 0 h 39"/>
                <a:gd name="T22" fmla="*/ 7 w 31"/>
                <a:gd name="T23" fmla="*/ 0 h 39"/>
                <a:gd name="T24" fmla="*/ 7 w 31"/>
                <a:gd name="T25" fmla="*/ 4 h 39"/>
                <a:gd name="T26" fmla="*/ 9 w 31"/>
                <a:gd name="T27" fmla="*/ 2 h 39"/>
                <a:gd name="T28" fmla="*/ 11 w 31"/>
                <a:gd name="T29" fmla="*/ 1 h 39"/>
                <a:gd name="T30" fmla="*/ 14 w 31"/>
                <a:gd name="T31" fmla="*/ 0 h 39"/>
                <a:gd name="T32" fmla="*/ 17 w 31"/>
                <a:gd name="T33" fmla="*/ 0 h 39"/>
                <a:gd name="T34" fmla="*/ 23 w 31"/>
                <a:gd name="T35" fmla="*/ 1 h 39"/>
                <a:gd name="T36" fmla="*/ 27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1" y="9"/>
                  </a:cubicBezTo>
                  <a:cubicBezTo>
                    <a:pt x="20" y="7"/>
                    <a:pt x="18" y="7"/>
                    <a:pt x="15" y="7"/>
                  </a:cubicBezTo>
                  <a:cubicBezTo>
                    <a:pt x="14" y="7"/>
                    <a:pt x="13" y="7"/>
                    <a:pt x="12" y="7"/>
                  </a:cubicBezTo>
                  <a:cubicBezTo>
                    <a:pt x="11" y="8"/>
                    <a:pt x="10" y="8"/>
                    <a:pt x="9" y="9"/>
                  </a:cubicBezTo>
                  <a:cubicBezTo>
                    <a:pt x="9" y="10"/>
                    <a:pt x="8" y="11"/>
                    <a:pt x="8" y="12"/>
                  </a:cubicBezTo>
                  <a:cubicBezTo>
                    <a:pt x="8" y="14"/>
                    <a:pt x="7" y="15"/>
                    <a:pt x="7" y="16"/>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10" y="2"/>
                    <a:pt x="11" y="1"/>
                    <a:pt x="11" y="1"/>
                  </a:cubicBezTo>
                  <a:cubicBezTo>
                    <a:pt x="12" y="0"/>
                    <a:pt x="13" y="0"/>
                    <a:pt x="14" y="0"/>
                  </a:cubicBezTo>
                  <a:cubicBezTo>
                    <a:pt x="15" y="0"/>
                    <a:pt x="16" y="0"/>
                    <a:pt x="17" y="0"/>
                  </a:cubicBezTo>
                  <a:cubicBezTo>
                    <a:pt x="19" y="0"/>
                    <a:pt x="21" y="0"/>
                    <a:pt x="23" y="1"/>
                  </a:cubicBezTo>
                  <a:cubicBezTo>
                    <a:pt x="25" y="1"/>
                    <a:pt x="26" y="2"/>
                    <a:pt x="27" y="4"/>
                  </a:cubicBezTo>
                  <a:cubicBezTo>
                    <a:pt x="28" y="5"/>
                    <a:pt x="29" y="7"/>
                    <a:pt x="30" y="9"/>
                  </a:cubicBezTo>
                  <a:cubicBezTo>
                    <a:pt x="30"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09" name="Freeform 28">
              <a:extLst>
                <a:ext uri="{FF2B5EF4-FFF2-40B4-BE49-F238E27FC236}">
                  <a16:creationId xmlns:a16="http://schemas.microsoft.com/office/drawing/2014/main" id="{BEEA6186-B2B9-4E5E-9631-B6332C7FDBA3}"/>
                </a:ext>
              </a:extLst>
            </p:cNvPr>
            <p:cNvSpPr>
              <a:spLocks/>
            </p:cNvSpPr>
            <p:nvPr userDrawn="1"/>
          </p:nvSpPr>
          <p:spPr bwMode="auto">
            <a:xfrm>
              <a:off x="2445845" y="6284068"/>
              <a:ext cx="31387"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4 w 12"/>
                <a:gd name="T11" fmla="*/ 11 h 12"/>
                <a:gd name="T12" fmla="*/ 2 w 12"/>
                <a:gd name="T13" fmla="*/ 10 h 12"/>
                <a:gd name="T14" fmla="*/ 1 w 12"/>
                <a:gd name="T15" fmla="*/ 8 h 12"/>
                <a:gd name="T16" fmla="*/ 0 w 12"/>
                <a:gd name="T17" fmla="*/ 6 h 12"/>
                <a:gd name="T18" fmla="*/ 1 w 12"/>
                <a:gd name="T19" fmla="*/ 4 h 12"/>
                <a:gd name="T20" fmla="*/ 2 w 12"/>
                <a:gd name="T21" fmla="*/ 2 h 12"/>
                <a:gd name="T22" fmla="*/ 4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4" y="11"/>
                  </a:cubicBezTo>
                  <a:cubicBezTo>
                    <a:pt x="3" y="11"/>
                    <a:pt x="2" y="10"/>
                    <a:pt x="2" y="10"/>
                  </a:cubicBezTo>
                  <a:cubicBezTo>
                    <a:pt x="1" y="9"/>
                    <a:pt x="1" y="9"/>
                    <a:pt x="1" y="8"/>
                  </a:cubicBezTo>
                  <a:cubicBezTo>
                    <a:pt x="0" y="7"/>
                    <a:pt x="0" y="7"/>
                    <a:pt x="0" y="6"/>
                  </a:cubicBezTo>
                  <a:cubicBezTo>
                    <a:pt x="0" y="5"/>
                    <a:pt x="0" y="4"/>
                    <a:pt x="1" y="4"/>
                  </a:cubicBezTo>
                  <a:cubicBezTo>
                    <a:pt x="1" y="3"/>
                    <a:pt x="1" y="2"/>
                    <a:pt x="2" y="2"/>
                  </a:cubicBezTo>
                  <a:cubicBezTo>
                    <a:pt x="2" y="1"/>
                    <a:pt x="3" y="1"/>
                    <a:pt x="4"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10" name="Freeform 29">
              <a:extLst>
                <a:ext uri="{FF2B5EF4-FFF2-40B4-BE49-F238E27FC236}">
                  <a16:creationId xmlns:a16="http://schemas.microsoft.com/office/drawing/2014/main" id="{E9B00A5D-BE04-4D7D-B4A2-204E2D0E0485}"/>
                </a:ext>
              </a:extLst>
            </p:cNvPr>
            <p:cNvSpPr>
              <a:spLocks/>
            </p:cNvSpPr>
            <p:nvPr userDrawn="1"/>
          </p:nvSpPr>
          <p:spPr bwMode="auto">
            <a:xfrm>
              <a:off x="2540006" y="6181188"/>
              <a:ext cx="97648" cy="130778"/>
            </a:xfrm>
            <a:custGeom>
              <a:avLst/>
              <a:gdLst>
                <a:gd name="T0" fmla="*/ 34 w 56"/>
                <a:gd name="T1" fmla="*/ 11 h 75"/>
                <a:gd name="T2" fmla="*/ 34 w 56"/>
                <a:gd name="T3" fmla="*/ 75 h 75"/>
                <a:gd name="T4" fmla="*/ 22 w 56"/>
                <a:gd name="T5" fmla="*/ 75 h 75"/>
                <a:gd name="T6" fmla="*/ 22 w 56"/>
                <a:gd name="T7" fmla="*/ 11 h 75"/>
                <a:gd name="T8" fmla="*/ 0 w 56"/>
                <a:gd name="T9" fmla="*/ 11 h 75"/>
                <a:gd name="T10" fmla="*/ 0 w 56"/>
                <a:gd name="T11" fmla="*/ 0 h 75"/>
                <a:gd name="T12" fmla="*/ 56 w 56"/>
                <a:gd name="T13" fmla="*/ 0 h 75"/>
                <a:gd name="T14" fmla="*/ 56 w 56"/>
                <a:gd name="T15" fmla="*/ 11 h 75"/>
                <a:gd name="T16" fmla="*/ 34 w 56"/>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75">
                  <a:moveTo>
                    <a:pt x="34" y="11"/>
                  </a:moveTo>
                  <a:lnTo>
                    <a:pt x="34" y="75"/>
                  </a:lnTo>
                  <a:lnTo>
                    <a:pt x="22" y="75"/>
                  </a:lnTo>
                  <a:lnTo>
                    <a:pt x="22" y="11"/>
                  </a:lnTo>
                  <a:lnTo>
                    <a:pt x="0" y="11"/>
                  </a:lnTo>
                  <a:lnTo>
                    <a:pt x="0" y="0"/>
                  </a:lnTo>
                  <a:lnTo>
                    <a:pt x="56" y="0"/>
                  </a:lnTo>
                  <a:lnTo>
                    <a:pt x="56" y="11"/>
                  </a:lnTo>
                  <a:lnTo>
                    <a:pt x="34"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11" name="Freeform 30">
              <a:extLst>
                <a:ext uri="{FF2B5EF4-FFF2-40B4-BE49-F238E27FC236}">
                  <a16:creationId xmlns:a16="http://schemas.microsoft.com/office/drawing/2014/main" id="{72C85502-C007-49A3-A8AB-2BCC8C53945F}"/>
                </a:ext>
              </a:extLst>
            </p:cNvPr>
            <p:cNvSpPr>
              <a:spLocks/>
            </p:cNvSpPr>
            <p:nvPr userDrawn="1"/>
          </p:nvSpPr>
          <p:spPr bwMode="auto">
            <a:xfrm>
              <a:off x="2651603" y="6174213"/>
              <a:ext cx="80211" cy="137753"/>
            </a:xfrm>
            <a:custGeom>
              <a:avLst/>
              <a:gdLst>
                <a:gd name="T0" fmla="*/ 24 w 31"/>
                <a:gd name="T1" fmla="*/ 54 h 54"/>
                <a:gd name="T2" fmla="*/ 24 w 31"/>
                <a:gd name="T3" fmla="*/ 32 h 54"/>
                <a:gd name="T4" fmla="*/ 22 w 31"/>
                <a:gd name="T5" fmla="*/ 24 h 54"/>
                <a:gd name="T6" fmla="*/ 16 w 31"/>
                <a:gd name="T7" fmla="*/ 22 h 54"/>
                <a:gd name="T8" fmla="*/ 13 w 31"/>
                <a:gd name="T9" fmla="*/ 22 h 54"/>
                <a:gd name="T10" fmla="*/ 10 w 31"/>
                <a:gd name="T11" fmla="*/ 24 h 54"/>
                <a:gd name="T12" fmla="*/ 8 w 31"/>
                <a:gd name="T13" fmla="*/ 27 h 54"/>
                <a:gd name="T14" fmla="*/ 8 w 31"/>
                <a:gd name="T15" fmla="*/ 31 h 54"/>
                <a:gd name="T16" fmla="*/ 8 w 31"/>
                <a:gd name="T17" fmla="*/ 54 h 54"/>
                <a:gd name="T18" fmla="*/ 0 w 31"/>
                <a:gd name="T19" fmla="*/ 54 h 54"/>
                <a:gd name="T20" fmla="*/ 0 w 31"/>
                <a:gd name="T21" fmla="*/ 4 h 54"/>
                <a:gd name="T22" fmla="*/ 8 w 31"/>
                <a:gd name="T23" fmla="*/ 0 h 54"/>
                <a:gd name="T24" fmla="*/ 8 w 31"/>
                <a:gd name="T25" fmla="*/ 19 h 54"/>
                <a:gd name="T26" fmla="*/ 10 w 31"/>
                <a:gd name="T27" fmla="*/ 17 h 54"/>
                <a:gd name="T28" fmla="*/ 12 w 31"/>
                <a:gd name="T29" fmla="*/ 16 h 54"/>
                <a:gd name="T30" fmla="*/ 15 w 31"/>
                <a:gd name="T31" fmla="*/ 15 h 54"/>
                <a:gd name="T32" fmla="*/ 18 w 31"/>
                <a:gd name="T33" fmla="*/ 15 h 54"/>
                <a:gd name="T34" fmla="*/ 24 w 31"/>
                <a:gd name="T35" fmla="*/ 16 h 54"/>
                <a:gd name="T36" fmla="*/ 28 w 31"/>
                <a:gd name="T37" fmla="*/ 19 h 54"/>
                <a:gd name="T38" fmla="*/ 30 w 31"/>
                <a:gd name="T39" fmla="*/ 24 h 54"/>
                <a:gd name="T40" fmla="*/ 31 w 31"/>
                <a:gd name="T41" fmla="*/ 32 h 54"/>
                <a:gd name="T42" fmla="*/ 31 w 31"/>
                <a:gd name="T43" fmla="*/ 54 h 54"/>
                <a:gd name="T44" fmla="*/ 24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4" y="54"/>
                  </a:moveTo>
                  <a:cubicBezTo>
                    <a:pt x="24" y="32"/>
                    <a:pt x="24" y="32"/>
                    <a:pt x="24" y="32"/>
                  </a:cubicBezTo>
                  <a:cubicBezTo>
                    <a:pt x="24" y="28"/>
                    <a:pt x="23" y="26"/>
                    <a:pt x="22" y="24"/>
                  </a:cubicBezTo>
                  <a:cubicBezTo>
                    <a:pt x="21" y="22"/>
                    <a:pt x="19" y="22"/>
                    <a:pt x="16" y="22"/>
                  </a:cubicBezTo>
                  <a:cubicBezTo>
                    <a:pt x="15" y="22"/>
                    <a:pt x="14" y="22"/>
                    <a:pt x="13" y="22"/>
                  </a:cubicBezTo>
                  <a:cubicBezTo>
                    <a:pt x="12" y="22"/>
                    <a:pt x="11" y="23"/>
                    <a:pt x="10" y="24"/>
                  </a:cubicBezTo>
                  <a:cubicBezTo>
                    <a:pt x="9" y="25"/>
                    <a:pt x="9" y="26"/>
                    <a:pt x="8" y="27"/>
                  </a:cubicBezTo>
                  <a:cubicBezTo>
                    <a:pt x="8" y="28"/>
                    <a:pt x="8" y="30"/>
                    <a:pt x="8" y="31"/>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8" y="18"/>
                    <a:pt x="9" y="18"/>
                    <a:pt x="10" y="17"/>
                  </a:cubicBezTo>
                  <a:cubicBezTo>
                    <a:pt x="10" y="17"/>
                    <a:pt x="11" y="16"/>
                    <a:pt x="12" y="16"/>
                  </a:cubicBezTo>
                  <a:cubicBezTo>
                    <a:pt x="13" y="15"/>
                    <a:pt x="14" y="15"/>
                    <a:pt x="15" y="15"/>
                  </a:cubicBezTo>
                  <a:cubicBezTo>
                    <a:pt x="16" y="15"/>
                    <a:pt x="17" y="15"/>
                    <a:pt x="18" y="15"/>
                  </a:cubicBezTo>
                  <a:cubicBezTo>
                    <a:pt x="20" y="15"/>
                    <a:pt x="22" y="15"/>
                    <a:pt x="24" y="16"/>
                  </a:cubicBezTo>
                  <a:cubicBezTo>
                    <a:pt x="25" y="16"/>
                    <a:pt x="27" y="17"/>
                    <a:pt x="28" y="19"/>
                  </a:cubicBezTo>
                  <a:cubicBezTo>
                    <a:pt x="29" y="20"/>
                    <a:pt x="30" y="22"/>
                    <a:pt x="30" y="24"/>
                  </a:cubicBezTo>
                  <a:cubicBezTo>
                    <a:pt x="31" y="27"/>
                    <a:pt x="31" y="29"/>
                    <a:pt x="31" y="32"/>
                  </a:cubicBezTo>
                  <a:cubicBezTo>
                    <a:pt x="31" y="54"/>
                    <a:pt x="31" y="54"/>
                    <a:pt x="31" y="54"/>
                  </a:cubicBezTo>
                  <a:lnTo>
                    <a:pt x="24"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12" name="Freeform 31">
              <a:extLst>
                <a:ext uri="{FF2B5EF4-FFF2-40B4-BE49-F238E27FC236}">
                  <a16:creationId xmlns:a16="http://schemas.microsoft.com/office/drawing/2014/main" id="{9A42586B-B388-4323-82EB-ED3423EDC5DE}"/>
                </a:ext>
              </a:extLst>
            </p:cNvPr>
            <p:cNvSpPr>
              <a:spLocks noEditPoints="1"/>
            </p:cNvSpPr>
            <p:nvPr userDrawn="1"/>
          </p:nvSpPr>
          <p:spPr bwMode="auto">
            <a:xfrm>
              <a:off x="2750996" y="6212575"/>
              <a:ext cx="85443" cy="101135"/>
            </a:xfrm>
            <a:custGeom>
              <a:avLst/>
              <a:gdLst>
                <a:gd name="T0" fmla="*/ 33 w 33"/>
                <a:gd name="T1" fmla="*/ 19 h 40"/>
                <a:gd name="T2" fmla="*/ 33 w 33"/>
                <a:gd name="T3" fmla="*/ 21 h 40"/>
                <a:gd name="T4" fmla="*/ 33 w 33"/>
                <a:gd name="T5" fmla="*/ 22 h 40"/>
                <a:gd name="T6" fmla="*/ 7 w 33"/>
                <a:gd name="T7" fmla="*/ 22 h 40"/>
                <a:gd name="T8" fmla="*/ 8 w 33"/>
                <a:gd name="T9" fmla="*/ 27 h 40"/>
                <a:gd name="T10" fmla="*/ 11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7" y="24"/>
                    <a:pt x="8" y="26"/>
                    <a:pt x="8" y="27"/>
                  </a:cubicBezTo>
                  <a:cubicBezTo>
                    <a:pt x="9" y="28"/>
                    <a:pt x="10" y="29"/>
                    <a:pt x="11" y="30"/>
                  </a:cubicBezTo>
                  <a:cubicBezTo>
                    <a:pt x="11" y="31"/>
                    <a:pt x="12" y="32"/>
                    <a:pt x="13" y="32"/>
                  </a:cubicBezTo>
                  <a:cubicBezTo>
                    <a:pt x="15" y="33"/>
                    <a:pt x="16" y="33"/>
                    <a:pt x="17" y="33"/>
                  </a:cubicBezTo>
                  <a:cubicBezTo>
                    <a:pt x="18" y="33"/>
                    <a:pt x="18" y="33"/>
                    <a:pt x="19" y="33"/>
                  </a:cubicBezTo>
                  <a:cubicBezTo>
                    <a:pt x="20" y="32"/>
                    <a:pt x="21" y="32"/>
                    <a:pt x="21" y="32"/>
                  </a:cubicBezTo>
                  <a:cubicBezTo>
                    <a:pt x="22" y="32"/>
                    <a:pt x="23"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7"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13" name="Freeform 32">
              <a:extLst>
                <a:ext uri="{FF2B5EF4-FFF2-40B4-BE49-F238E27FC236}">
                  <a16:creationId xmlns:a16="http://schemas.microsoft.com/office/drawing/2014/main" id="{558D2F0C-3796-492F-9EBD-4BB822191F30}"/>
                </a:ext>
              </a:extLst>
            </p:cNvPr>
            <p:cNvSpPr>
              <a:spLocks noEditPoints="1"/>
            </p:cNvSpPr>
            <p:nvPr userDrawn="1"/>
          </p:nvSpPr>
          <p:spPr bwMode="auto">
            <a:xfrm>
              <a:off x="2902698" y="6174213"/>
              <a:ext cx="80211" cy="139497"/>
            </a:xfrm>
            <a:custGeom>
              <a:avLst/>
              <a:gdLst>
                <a:gd name="T0" fmla="*/ 32 w 32"/>
                <a:gd name="T1" fmla="*/ 35 h 55"/>
                <a:gd name="T2" fmla="*/ 31 w 32"/>
                <a:gd name="T3" fmla="*/ 44 h 55"/>
                <a:gd name="T4" fmla="*/ 28 w 32"/>
                <a:gd name="T5" fmla="*/ 50 h 55"/>
                <a:gd name="T6" fmla="*/ 23 w 32"/>
                <a:gd name="T7" fmla="*/ 53 h 55"/>
                <a:gd name="T8" fmla="*/ 17 w 32"/>
                <a:gd name="T9" fmla="*/ 55 h 55"/>
                <a:gd name="T10" fmla="*/ 12 w 32"/>
                <a:gd name="T11" fmla="*/ 53 h 55"/>
                <a:gd name="T12" fmla="*/ 7 w 32"/>
                <a:gd name="T13" fmla="*/ 50 h 55"/>
                <a:gd name="T14" fmla="*/ 7 w 32"/>
                <a:gd name="T15" fmla="*/ 54 h 55"/>
                <a:gd name="T16" fmla="*/ 0 w 32"/>
                <a:gd name="T17" fmla="*/ 54 h 55"/>
                <a:gd name="T18" fmla="*/ 0 w 32"/>
                <a:gd name="T19" fmla="*/ 4 h 55"/>
                <a:gd name="T20" fmla="*/ 7 w 32"/>
                <a:gd name="T21" fmla="*/ 0 h 55"/>
                <a:gd name="T22" fmla="*/ 7 w 32"/>
                <a:gd name="T23" fmla="*/ 19 h 55"/>
                <a:gd name="T24" fmla="*/ 10 w 32"/>
                <a:gd name="T25" fmla="*/ 17 h 55"/>
                <a:gd name="T26" fmla="*/ 12 w 32"/>
                <a:gd name="T27" fmla="*/ 16 h 55"/>
                <a:gd name="T28" fmla="*/ 14 w 32"/>
                <a:gd name="T29" fmla="*/ 15 h 55"/>
                <a:gd name="T30" fmla="*/ 17 w 32"/>
                <a:gd name="T31" fmla="*/ 15 h 55"/>
                <a:gd name="T32" fmla="*/ 23 w 32"/>
                <a:gd name="T33" fmla="*/ 16 h 55"/>
                <a:gd name="T34" fmla="*/ 28 w 32"/>
                <a:gd name="T35" fmla="*/ 19 h 55"/>
                <a:gd name="T36" fmla="*/ 31 w 32"/>
                <a:gd name="T37" fmla="*/ 26 h 55"/>
                <a:gd name="T38" fmla="*/ 32 w 32"/>
                <a:gd name="T39" fmla="*/ 35 h 55"/>
                <a:gd name="T40" fmla="*/ 25 w 32"/>
                <a:gd name="T41" fmla="*/ 35 h 55"/>
                <a:gd name="T42" fmla="*/ 23 w 32"/>
                <a:gd name="T43" fmla="*/ 25 h 55"/>
                <a:gd name="T44" fmla="*/ 16 w 32"/>
                <a:gd name="T45" fmla="*/ 22 h 55"/>
                <a:gd name="T46" fmla="*/ 14 w 32"/>
                <a:gd name="T47" fmla="*/ 22 h 55"/>
                <a:gd name="T48" fmla="*/ 11 w 32"/>
                <a:gd name="T49" fmla="*/ 23 h 55"/>
                <a:gd name="T50" fmla="*/ 9 w 32"/>
                <a:gd name="T51" fmla="*/ 25 h 55"/>
                <a:gd name="T52" fmla="*/ 7 w 32"/>
                <a:gd name="T53" fmla="*/ 26 h 55"/>
                <a:gd name="T54" fmla="*/ 7 w 32"/>
                <a:gd name="T55" fmla="*/ 43 h 55"/>
                <a:gd name="T56" fmla="*/ 9 w 32"/>
                <a:gd name="T57" fmla="*/ 44 h 55"/>
                <a:gd name="T58" fmla="*/ 11 w 32"/>
                <a:gd name="T59" fmla="*/ 46 h 55"/>
                <a:gd name="T60" fmla="*/ 14 w 32"/>
                <a:gd name="T61" fmla="*/ 47 h 55"/>
                <a:gd name="T62" fmla="*/ 16 w 32"/>
                <a:gd name="T63" fmla="*/ 48 h 55"/>
                <a:gd name="T64" fmla="*/ 23 w 32"/>
                <a:gd name="T65" fmla="*/ 45 h 55"/>
                <a:gd name="T66" fmla="*/ 25 w 32"/>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55">
                  <a:moveTo>
                    <a:pt x="32" y="35"/>
                  </a:moveTo>
                  <a:cubicBezTo>
                    <a:pt x="32" y="38"/>
                    <a:pt x="32" y="41"/>
                    <a:pt x="31" y="44"/>
                  </a:cubicBezTo>
                  <a:cubicBezTo>
                    <a:pt x="30" y="46"/>
                    <a:pt x="29" y="48"/>
                    <a:pt x="28" y="50"/>
                  </a:cubicBezTo>
                  <a:cubicBezTo>
                    <a:pt x="26" y="51"/>
                    <a:pt x="25" y="53"/>
                    <a:pt x="23" y="53"/>
                  </a:cubicBezTo>
                  <a:cubicBezTo>
                    <a:pt x="21" y="54"/>
                    <a:pt x="19" y="55"/>
                    <a:pt x="17" y="55"/>
                  </a:cubicBezTo>
                  <a:cubicBezTo>
                    <a:pt x="15" y="55"/>
                    <a:pt x="13" y="54"/>
                    <a:pt x="12" y="53"/>
                  </a:cubicBezTo>
                  <a:cubicBezTo>
                    <a:pt x="10" y="52"/>
                    <a:pt x="9" y="51"/>
                    <a:pt x="7" y="50"/>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10" y="17"/>
                  </a:cubicBezTo>
                  <a:cubicBezTo>
                    <a:pt x="10" y="17"/>
                    <a:pt x="11" y="16"/>
                    <a:pt x="12" y="16"/>
                  </a:cubicBezTo>
                  <a:cubicBezTo>
                    <a:pt x="12" y="16"/>
                    <a:pt x="13" y="15"/>
                    <a:pt x="14" y="15"/>
                  </a:cubicBezTo>
                  <a:cubicBezTo>
                    <a:pt x="15" y="15"/>
                    <a:pt x="16" y="15"/>
                    <a:pt x="17" y="15"/>
                  </a:cubicBezTo>
                  <a:cubicBezTo>
                    <a:pt x="20" y="15"/>
                    <a:pt x="21" y="15"/>
                    <a:pt x="23" y="16"/>
                  </a:cubicBezTo>
                  <a:cubicBezTo>
                    <a:pt x="25" y="16"/>
                    <a:pt x="27" y="18"/>
                    <a:pt x="28" y="19"/>
                  </a:cubicBezTo>
                  <a:cubicBezTo>
                    <a:pt x="29" y="21"/>
                    <a:pt x="30" y="23"/>
                    <a:pt x="31" y="26"/>
                  </a:cubicBezTo>
                  <a:cubicBezTo>
                    <a:pt x="32" y="28"/>
                    <a:pt x="32" y="32"/>
                    <a:pt x="32" y="35"/>
                  </a:cubicBezTo>
                  <a:close/>
                  <a:moveTo>
                    <a:pt x="25" y="35"/>
                  </a:moveTo>
                  <a:cubicBezTo>
                    <a:pt x="25" y="31"/>
                    <a:pt x="24" y="27"/>
                    <a:pt x="23" y="25"/>
                  </a:cubicBezTo>
                  <a:cubicBezTo>
                    <a:pt x="21" y="23"/>
                    <a:pt x="19" y="22"/>
                    <a:pt x="16" y="22"/>
                  </a:cubicBezTo>
                  <a:cubicBezTo>
                    <a:pt x="15" y="22"/>
                    <a:pt x="14" y="22"/>
                    <a:pt x="14" y="22"/>
                  </a:cubicBezTo>
                  <a:cubicBezTo>
                    <a:pt x="13" y="22"/>
                    <a:pt x="12" y="23"/>
                    <a:pt x="11" y="23"/>
                  </a:cubicBezTo>
                  <a:cubicBezTo>
                    <a:pt x="10" y="23"/>
                    <a:pt x="10" y="24"/>
                    <a:pt x="9" y="25"/>
                  </a:cubicBezTo>
                  <a:cubicBezTo>
                    <a:pt x="8" y="25"/>
                    <a:pt x="8" y="26"/>
                    <a:pt x="7" y="26"/>
                  </a:cubicBezTo>
                  <a:cubicBezTo>
                    <a:pt x="7" y="43"/>
                    <a:pt x="7" y="43"/>
                    <a:pt x="7" y="43"/>
                  </a:cubicBezTo>
                  <a:cubicBezTo>
                    <a:pt x="8" y="43"/>
                    <a:pt x="8" y="44"/>
                    <a:pt x="9" y="44"/>
                  </a:cubicBezTo>
                  <a:cubicBezTo>
                    <a:pt x="10" y="45"/>
                    <a:pt x="10" y="45"/>
                    <a:pt x="11" y="46"/>
                  </a:cubicBezTo>
                  <a:cubicBezTo>
                    <a:pt x="12" y="46"/>
                    <a:pt x="13" y="47"/>
                    <a:pt x="14" y="47"/>
                  </a:cubicBezTo>
                  <a:cubicBezTo>
                    <a:pt x="15" y="47"/>
                    <a:pt x="15" y="48"/>
                    <a:pt x="16"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14" name="Freeform 33">
              <a:extLst>
                <a:ext uri="{FF2B5EF4-FFF2-40B4-BE49-F238E27FC236}">
                  <a16:creationId xmlns:a16="http://schemas.microsoft.com/office/drawing/2014/main" id="{DE4E3633-17EF-414F-A86D-0B6A9F2F098F}"/>
                </a:ext>
              </a:extLst>
            </p:cNvPr>
            <p:cNvSpPr>
              <a:spLocks noEditPoints="1"/>
            </p:cNvSpPr>
            <p:nvPr userDrawn="1"/>
          </p:nvSpPr>
          <p:spPr bwMode="auto">
            <a:xfrm>
              <a:off x="2998603"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8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8" y="37"/>
                  </a:cubicBezTo>
                  <a:cubicBezTo>
                    <a:pt x="27" y="37"/>
                    <a:pt x="26" y="38"/>
                    <a:pt x="25" y="38"/>
                  </a:cubicBezTo>
                  <a:cubicBezTo>
                    <a:pt x="24" y="39"/>
                    <a:pt x="23"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7"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15" name="Freeform 34">
              <a:extLst>
                <a:ext uri="{FF2B5EF4-FFF2-40B4-BE49-F238E27FC236}">
                  <a16:creationId xmlns:a16="http://schemas.microsoft.com/office/drawing/2014/main" id="{2572AE39-9386-47FC-B6AF-FBCF804BEBF8}"/>
                </a:ext>
              </a:extLst>
            </p:cNvPr>
            <p:cNvSpPr>
              <a:spLocks/>
            </p:cNvSpPr>
            <p:nvPr userDrawn="1"/>
          </p:nvSpPr>
          <p:spPr bwMode="auto">
            <a:xfrm>
              <a:off x="309625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3"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16" name="Freeform 35">
              <a:extLst>
                <a:ext uri="{FF2B5EF4-FFF2-40B4-BE49-F238E27FC236}">
                  <a16:creationId xmlns:a16="http://schemas.microsoft.com/office/drawing/2014/main" id="{7096AEC6-B8C0-4212-842F-89677AE7D800}"/>
                </a:ext>
              </a:extLst>
            </p:cNvPr>
            <p:cNvSpPr>
              <a:spLocks/>
            </p:cNvSpPr>
            <p:nvPr userDrawn="1"/>
          </p:nvSpPr>
          <p:spPr bwMode="auto">
            <a:xfrm>
              <a:off x="3164256" y="6174213"/>
              <a:ext cx="55799" cy="139497"/>
            </a:xfrm>
            <a:custGeom>
              <a:avLst/>
              <a:gdLst>
                <a:gd name="T0" fmla="*/ 21 w 22"/>
                <a:gd name="T1" fmla="*/ 53 h 55"/>
                <a:gd name="T2" fmla="*/ 18 w 22"/>
                <a:gd name="T3" fmla="*/ 54 h 55"/>
                <a:gd name="T4" fmla="*/ 14 w 22"/>
                <a:gd name="T5" fmla="*/ 55 h 55"/>
                <a:gd name="T6" fmla="*/ 10 w 22"/>
                <a:gd name="T7" fmla="*/ 54 h 55"/>
                <a:gd name="T8" fmla="*/ 7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6" y="54"/>
                    <a:pt x="15" y="55"/>
                    <a:pt x="14" y="55"/>
                  </a:cubicBezTo>
                  <a:cubicBezTo>
                    <a:pt x="12" y="55"/>
                    <a:pt x="11" y="54"/>
                    <a:pt x="10" y="54"/>
                  </a:cubicBezTo>
                  <a:cubicBezTo>
                    <a:pt x="9" y="54"/>
                    <a:pt x="8" y="53"/>
                    <a:pt x="7"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17" name="Freeform 36">
              <a:extLst>
                <a:ext uri="{FF2B5EF4-FFF2-40B4-BE49-F238E27FC236}">
                  <a16:creationId xmlns:a16="http://schemas.microsoft.com/office/drawing/2014/main" id="{406AD873-E434-40CF-BFBD-6D1D1CA7CB89}"/>
                </a:ext>
              </a:extLst>
            </p:cNvPr>
            <p:cNvSpPr>
              <a:spLocks noEditPoints="1"/>
            </p:cNvSpPr>
            <p:nvPr userDrawn="1"/>
          </p:nvSpPr>
          <p:spPr bwMode="auto">
            <a:xfrm>
              <a:off x="3234004"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18" name="Freeform 37">
              <a:extLst>
                <a:ext uri="{FF2B5EF4-FFF2-40B4-BE49-F238E27FC236}">
                  <a16:creationId xmlns:a16="http://schemas.microsoft.com/office/drawing/2014/main" id="{74857EE2-44CC-4E8F-B1BB-355509B3EFE5}"/>
                </a:ext>
              </a:extLst>
            </p:cNvPr>
            <p:cNvSpPr>
              <a:spLocks/>
            </p:cNvSpPr>
            <p:nvPr userDrawn="1"/>
          </p:nvSpPr>
          <p:spPr bwMode="auto">
            <a:xfrm>
              <a:off x="3336884" y="6212575"/>
              <a:ext cx="59286" cy="99391"/>
            </a:xfrm>
            <a:custGeom>
              <a:avLst/>
              <a:gdLst>
                <a:gd name="T0" fmla="*/ 21 w 23"/>
                <a:gd name="T1" fmla="*/ 8 h 39"/>
                <a:gd name="T2" fmla="*/ 19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7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9" y="7"/>
                  </a:cubicBezTo>
                  <a:cubicBezTo>
                    <a:pt x="18" y="7"/>
                    <a:pt x="17"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1" y="1"/>
                  </a:cubicBezTo>
                  <a:cubicBezTo>
                    <a:pt x="12" y="0"/>
                    <a:pt x="13" y="0"/>
                    <a:pt x="14" y="0"/>
                  </a:cubicBezTo>
                  <a:cubicBezTo>
                    <a:pt x="15" y="0"/>
                    <a:pt x="16" y="0"/>
                    <a:pt x="17"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19" name="Freeform 38">
              <a:extLst>
                <a:ext uri="{FF2B5EF4-FFF2-40B4-BE49-F238E27FC236}">
                  <a16:creationId xmlns:a16="http://schemas.microsoft.com/office/drawing/2014/main" id="{D39EC8B1-952E-4BF5-9735-6A38584161BC}"/>
                </a:ext>
              </a:extLst>
            </p:cNvPr>
            <p:cNvSpPr>
              <a:spLocks/>
            </p:cNvSpPr>
            <p:nvPr userDrawn="1"/>
          </p:nvSpPr>
          <p:spPr bwMode="auto">
            <a:xfrm>
              <a:off x="3451969"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20" name="Freeform 39">
              <a:extLst>
                <a:ext uri="{FF2B5EF4-FFF2-40B4-BE49-F238E27FC236}">
                  <a16:creationId xmlns:a16="http://schemas.microsoft.com/office/drawing/2014/main" id="{EA37D3DF-3401-44BD-97F4-F423BFC87A10}"/>
                </a:ext>
              </a:extLst>
            </p:cNvPr>
            <p:cNvSpPr>
              <a:spLocks/>
            </p:cNvSpPr>
            <p:nvPr userDrawn="1"/>
          </p:nvSpPr>
          <p:spPr bwMode="auto">
            <a:xfrm>
              <a:off x="3530436"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21" name="Freeform 40">
              <a:extLst>
                <a:ext uri="{FF2B5EF4-FFF2-40B4-BE49-F238E27FC236}">
                  <a16:creationId xmlns:a16="http://schemas.microsoft.com/office/drawing/2014/main" id="{7DFA4B46-95EA-4D4D-800F-4D2DB7BB66E0}"/>
                </a:ext>
              </a:extLst>
            </p:cNvPr>
            <p:cNvSpPr>
              <a:spLocks noEditPoints="1"/>
            </p:cNvSpPr>
            <p:nvPr userDrawn="1"/>
          </p:nvSpPr>
          <p:spPr bwMode="auto">
            <a:xfrm>
              <a:off x="362808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22" name="Freeform 41">
              <a:extLst>
                <a:ext uri="{FF2B5EF4-FFF2-40B4-BE49-F238E27FC236}">
                  <a16:creationId xmlns:a16="http://schemas.microsoft.com/office/drawing/2014/main" id="{EF5012BA-3255-4BEF-8F4F-9117A6BEF324}"/>
                </a:ext>
              </a:extLst>
            </p:cNvPr>
            <p:cNvSpPr>
              <a:spLocks noEditPoints="1"/>
            </p:cNvSpPr>
            <p:nvPr userDrawn="1"/>
          </p:nvSpPr>
          <p:spPr bwMode="auto">
            <a:xfrm>
              <a:off x="3772813" y="6212575"/>
              <a:ext cx="81955" cy="101135"/>
            </a:xfrm>
            <a:custGeom>
              <a:avLst/>
              <a:gdLst>
                <a:gd name="T0" fmla="*/ 24 w 32"/>
                <a:gd name="T1" fmla="*/ 39 h 40"/>
                <a:gd name="T2" fmla="*/ 24 w 32"/>
                <a:gd name="T3" fmla="*/ 35 h 40"/>
                <a:gd name="T4" fmla="*/ 22 w 32"/>
                <a:gd name="T5" fmla="*/ 37 h 40"/>
                <a:gd name="T6" fmla="*/ 20 w 32"/>
                <a:gd name="T7" fmla="*/ 38 h 40"/>
                <a:gd name="T8" fmla="*/ 17 w 32"/>
                <a:gd name="T9" fmla="*/ 39 h 40"/>
                <a:gd name="T10" fmla="*/ 14 w 32"/>
                <a:gd name="T11" fmla="*/ 40 h 40"/>
                <a:gd name="T12" fmla="*/ 9 w 32"/>
                <a:gd name="T13" fmla="*/ 39 h 40"/>
                <a:gd name="T14" fmla="*/ 5 w 32"/>
                <a:gd name="T15" fmla="*/ 37 h 40"/>
                <a:gd name="T16" fmla="*/ 2 w 32"/>
                <a:gd name="T17" fmla="*/ 33 h 40"/>
                <a:gd name="T18" fmla="*/ 0 w 32"/>
                <a:gd name="T19" fmla="*/ 27 h 40"/>
                <a:gd name="T20" fmla="*/ 2 w 32"/>
                <a:gd name="T21" fmla="*/ 21 h 40"/>
                <a:gd name="T22" fmla="*/ 5 w 32"/>
                <a:gd name="T23" fmla="*/ 17 h 40"/>
                <a:gd name="T24" fmla="*/ 10 w 32"/>
                <a:gd name="T25" fmla="*/ 15 h 40"/>
                <a:gd name="T26" fmla="*/ 16 w 32"/>
                <a:gd name="T27" fmla="*/ 14 h 40"/>
                <a:gd name="T28" fmla="*/ 21 w 32"/>
                <a:gd name="T29" fmla="*/ 15 h 40"/>
                <a:gd name="T30" fmla="*/ 24 w 32"/>
                <a:gd name="T31" fmla="*/ 16 h 40"/>
                <a:gd name="T32" fmla="*/ 24 w 32"/>
                <a:gd name="T33" fmla="*/ 13 h 40"/>
                <a:gd name="T34" fmla="*/ 22 w 32"/>
                <a:gd name="T35" fmla="*/ 8 h 40"/>
                <a:gd name="T36" fmla="*/ 17 w 32"/>
                <a:gd name="T37" fmla="*/ 6 h 40"/>
                <a:gd name="T38" fmla="*/ 12 w 32"/>
                <a:gd name="T39" fmla="*/ 7 h 40"/>
                <a:gd name="T40" fmla="*/ 7 w 32"/>
                <a:gd name="T41" fmla="*/ 9 h 40"/>
                <a:gd name="T42" fmla="*/ 4 w 32"/>
                <a:gd name="T43" fmla="*/ 3 h 40"/>
                <a:gd name="T44" fmla="*/ 10 w 32"/>
                <a:gd name="T45" fmla="*/ 0 h 40"/>
                <a:gd name="T46" fmla="*/ 17 w 32"/>
                <a:gd name="T47" fmla="*/ 0 h 40"/>
                <a:gd name="T48" fmla="*/ 23 w 32"/>
                <a:gd name="T49" fmla="*/ 0 h 40"/>
                <a:gd name="T50" fmla="*/ 28 w 32"/>
                <a:gd name="T51" fmla="*/ 3 h 40"/>
                <a:gd name="T52" fmla="*/ 31 w 32"/>
                <a:gd name="T53" fmla="*/ 7 h 40"/>
                <a:gd name="T54" fmla="*/ 32 w 32"/>
                <a:gd name="T55" fmla="*/ 12 h 40"/>
                <a:gd name="T56" fmla="*/ 32 w 32"/>
                <a:gd name="T57" fmla="*/ 39 h 40"/>
                <a:gd name="T58" fmla="*/ 24 w 32"/>
                <a:gd name="T59" fmla="*/ 39 h 40"/>
                <a:gd name="T60" fmla="*/ 24 w 32"/>
                <a:gd name="T61" fmla="*/ 22 h 40"/>
                <a:gd name="T62" fmla="*/ 22 w 32"/>
                <a:gd name="T63" fmla="*/ 22 h 40"/>
                <a:gd name="T64" fmla="*/ 21 w 32"/>
                <a:gd name="T65" fmla="*/ 21 h 40"/>
                <a:gd name="T66" fmla="*/ 18 w 32"/>
                <a:gd name="T67" fmla="*/ 21 h 40"/>
                <a:gd name="T68" fmla="*/ 16 w 32"/>
                <a:gd name="T69" fmla="*/ 21 h 40"/>
                <a:gd name="T70" fmla="*/ 10 w 32"/>
                <a:gd name="T71" fmla="*/ 22 h 40"/>
                <a:gd name="T72" fmla="*/ 8 w 32"/>
                <a:gd name="T73" fmla="*/ 26 h 40"/>
                <a:gd name="T74" fmla="*/ 8 w 32"/>
                <a:gd name="T75" fmla="*/ 29 h 40"/>
                <a:gd name="T76" fmla="*/ 10 w 32"/>
                <a:gd name="T77" fmla="*/ 31 h 40"/>
                <a:gd name="T78" fmla="*/ 12 w 32"/>
                <a:gd name="T79" fmla="*/ 32 h 40"/>
                <a:gd name="T80" fmla="*/ 15 w 32"/>
                <a:gd name="T81" fmla="*/ 33 h 40"/>
                <a:gd name="T82" fmla="*/ 18 w 32"/>
                <a:gd name="T83" fmla="*/ 32 h 40"/>
                <a:gd name="T84" fmla="*/ 21 w 32"/>
                <a:gd name="T85" fmla="*/ 31 h 40"/>
                <a:gd name="T86" fmla="*/ 23 w 32"/>
                <a:gd name="T87" fmla="*/ 30 h 40"/>
                <a:gd name="T88" fmla="*/ 24 w 32"/>
                <a:gd name="T89" fmla="*/ 28 h 40"/>
                <a:gd name="T90" fmla="*/ 24 w 32"/>
                <a:gd name="T91" fmla="*/ 2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 h="40">
                  <a:moveTo>
                    <a:pt x="24" y="39"/>
                  </a:moveTo>
                  <a:cubicBezTo>
                    <a:pt x="24" y="35"/>
                    <a:pt x="24" y="35"/>
                    <a:pt x="24" y="35"/>
                  </a:cubicBezTo>
                  <a:cubicBezTo>
                    <a:pt x="23" y="36"/>
                    <a:pt x="23" y="37"/>
                    <a:pt x="22" y="37"/>
                  </a:cubicBezTo>
                  <a:cubicBezTo>
                    <a:pt x="21" y="37"/>
                    <a:pt x="21" y="38"/>
                    <a:pt x="20" y="38"/>
                  </a:cubicBezTo>
                  <a:cubicBezTo>
                    <a:pt x="19" y="39"/>
                    <a:pt x="18" y="39"/>
                    <a:pt x="17" y="39"/>
                  </a:cubicBezTo>
                  <a:cubicBezTo>
                    <a:pt x="16" y="39"/>
                    <a:pt x="15" y="40"/>
                    <a:pt x="14" y="40"/>
                  </a:cubicBezTo>
                  <a:cubicBezTo>
                    <a:pt x="12" y="40"/>
                    <a:pt x="11" y="39"/>
                    <a:pt x="9" y="39"/>
                  </a:cubicBezTo>
                  <a:cubicBezTo>
                    <a:pt x="7" y="38"/>
                    <a:pt x="6" y="38"/>
                    <a:pt x="5" y="37"/>
                  </a:cubicBezTo>
                  <a:cubicBezTo>
                    <a:pt x="3" y="36"/>
                    <a:pt x="2" y="34"/>
                    <a:pt x="2" y="33"/>
                  </a:cubicBezTo>
                  <a:cubicBezTo>
                    <a:pt x="1" y="31"/>
                    <a:pt x="0" y="29"/>
                    <a:pt x="0" y="27"/>
                  </a:cubicBezTo>
                  <a:cubicBezTo>
                    <a:pt x="0" y="24"/>
                    <a:pt x="1" y="23"/>
                    <a:pt x="2" y="21"/>
                  </a:cubicBezTo>
                  <a:cubicBezTo>
                    <a:pt x="2" y="20"/>
                    <a:pt x="3" y="18"/>
                    <a:pt x="5" y="17"/>
                  </a:cubicBezTo>
                  <a:cubicBezTo>
                    <a:pt x="6" y="16"/>
                    <a:pt x="8" y="15"/>
                    <a:pt x="10" y="15"/>
                  </a:cubicBezTo>
                  <a:cubicBezTo>
                    <a:pt x="12" y="14"/>
                    <a:pt x="14" y="14"/>
                    <a:pt x="16" y="14"/>
                  </a:cubicBezTo>
                  <a:cubicBezTo>
                    <a:pt x="18" y="14"/>
                    <a:pt x="19" y="14"/>
                    <a:pt x="21" y="15"/>
                  </a:cubicBezTo>
                  <a:cubicBezTo>
                    <a:pt x="22" y="15"/>
                    <a:pt x="23" y="15"/>
                    <a:pt x="24" y="16"/>
                  </a:cubicBezTo>
                  <a:cubicBezTo>
                    <a:pt x="24" y="13"/>
                    <a:pt x="24" y="13"/>
                    <a:pt x="24" y="13"/>
                  </a:cubicBezTo>
                  <a:cubicBezTo>
                    <a:pt x="24" y="11"/>
                    <a:pt x="24" y="9"/>
                    <a:pt x="22" y="8"/>
                  </a:cubicBezTo>
                  <a:cubicBezTo>
                    <a:pt x="21" y="7"/>
                    <a:pt x="19" y="6"/>
                    <a:pt x="17" y="6"/>
                  </a:cubicBezTo>
                  <a:cubicBezTo>
                    <a:pt x="15" y="6"/>
                    <a:pt x="13" y="6"/>
                    <a:pt x="12" y="7"/>
                  </a:cubicBezTo>
                  <a:cubicBezTo>
                    <a:pt x="10" y="7"/>
                    <a:pt x="9" y="8"/>
                    <a:pt x="7" y="9"/>
                  </a:cubicBezTo>
                  <a:cubicBezTo>
                    <a:pt x="4" y="3"/>
                    <a:pt x="4" y="3"/>
                    <a:pt x="4" y="3"/>
                  </a:cubicBezTo>
                  <a:cubicBezTo>
                    <a:pt x="6" y="2"/>
                    <a:pt x="8" y="1"/>
                    <a:pt x="10" y="0"/>
                  </a:cubicBezTo>
                  <a:cubicBezTo>
                    <a:pt x="12" y="0"/>
                    <a:pt x="15" y="0"/>
                    <a:pt x="17" y="0"/>
                  </a:cubicBezTo>
                  <a:cubicBezTo>
                    <a:pt x="19" y="0"/>
                    <a:pt x="21" y="0"/>
                    <a:pt x="23" y="0"/>
                  </a:cubicBezTo>
                  <a:cubicBezTo>
                    <a:pt x="25" y="1"/>
                    <a:pt x="26" y="2"/>
                    <a:pt x="28" y="3"/>
                  </a:cubicBezTo>
                  <a:cubicBezTo>
                    <a:pt x="29" y="4"/>
                    <a:pt x="30" y="5"/>
                    <a:pt x="31" y="7"/>
                  </a:cubicBezTo>
                  <a:cubicBezTo>
                    <a:pt x="31" y="8"/>
                    <a:pt x="32" y="10"/>
                    <a:pt x="32" y="12"/>
                  </a:cubicBezTo>
                  <a:cubicBezTo>
                    <a:pt x="32" y="39"/>
                    <a:pt x="32" y="39"/>
                    <a:pt x="32" y="39"/>
                  </a:cubicBezTo>
                  <a:lnTo>
                    <a:pt x="24" y="39"/>
                  </a:lnTo>
                  <a:close/>
                  <a:moveTo>
                    <a:pt x="24" y="22"/>
                  </a:moveTo>
                  <a:cubicBezTo>
                    <a:pt x="24" y="22"/>
                    <a:pt x="23" y="22"/>
                    <a:pt x="22" y="22"/>
                  </a:cubicBezTo>
                  <a:cubicBezTo>
                    <a:pt x="22" y="21"/>
                    <a:pt x="21" y="21"/>
                    <a:pt x="21" y="21"/>
                  </a:cubicBezTo>
                  <a:cubicBezTo>
                    <a:pt x="20" y="21"/>
                    <a:pt x="19" y="21"/>
                    <a:pt x="18" y="21"/>
                  </a:cubicBezTo>
                  <a:cubicBezTo>
                    <a:pt x="17" y="21"/>
                    <a:pt x="17" y="21"/>
                    <a:pt x="16" y="21"/>
                  </a:cubicBezTo>
                  <a:cubicBezTo>
                    <a:pt x="13" y="21"/>
                    <a:pt x="11" y="21"/>
                    <a:pt x="10" y="22"/>
                  </a:cubicBezTo>
                  <a:cubicBezTo>
                    <a:pt x="8" y="23"/>
                    <a:pt x="8" y="25"/>
                    <a:pt x="8" y="26"/>
                  </a:cubicBezTo>
                  <a:cubicBezTo>
                    <a:pt x="8" y="28"/>
                    <a:pt x="8" y="29"/>
                    <a:pt x="8" y="29"/>
                  </a:cubicBezTo>
                  <a:cubicBezTo>
                    <a:pt x="9" y="30"/>
                    <a:pt x="9" y="31"/>
                    <a:pt x="10" y="31"/>
                  </a:cubicBezTo>
                  <a:cubicBezTo>
                    <a:pt x="10" y="32"/>
                    <a:pt x="11" y="32"/>
                    <a:pt x="12" y="32"/>
                  </a:cubicBezTo>
                  <a:cubicBezTo>
                    <a:pt x="13" y="33"/>
                    <a:pt x="14" y="33"/>
                    <a:pt x="15" y="33"/>
                  </a:cubicBezTo>
                  <a:cubicBezTo>
                    <a:pt x="16" y="33"/>
                    <a:pt x="17" y="33"/>
                    <a:pt x="18" y="32"/>
                  </a:cubicBezTo>
                  <a:cubicBezTo>
                    <a:pt x="19" y="32"/>
                    <a:pt x="20" y="32"/>
                    <a:pt x="21" y="31"/>
                  </a:cubicBezTo>
                  <a:cubicBezTo>
                    <a:pt x="21" y="31"/>
                    <a:pt x="22" y="30"/>
                    <a:pt x="23" y="30"/>
                  </a:cubicBezTo>
                  <a:cubicBezTo>
                    <a:pt x="23" y="29"/>
                    <a:pt x="24" y="28"/>
                    <a:pt x="24" y="28"/>
                  </a:cubicBezTo>
                  <a:lnTo>
                    <a:pt x="24" y="2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23" name="Freeform 42">
              <a:extLst>
                <a:ext uri="{FF2B5EF4-FFF2-40B4-BE49-F238E27FC236}">
                  <a16:creationId xmlns:a16="http://schemas.microsoft.com/office/drawing/2014/main" id="{223989A0-E246-4806-AF7E-9D6C2B1DD489}"/>
                </a:ext>
              </a:extLst>
            </p:cNvPr>
            <p:cNvSpPr>
              <a:spLocks/>
            </p:cNvSpPr>
            <p:nvPr userDrawn="1"/>
          </p:nvSpPr>
          <p:spPr bwMode="auto">
            <a:xfrm>
              <a:off x="3877436" y="6212575"/>
              <a:ext cx="78468" cy="99391"/>
            </a:xfrm>
            <a:custGeom>
              <a:avLst/>
              <a:gdLst>
                <a:gd name="T0" fmla="*/ 23 w 31"/>
                <a:gd name="T1" fmla="*/ 39 h 39"/>
                <a:gd name="T2" fmla="*/ 23 w 31"/>
                <a:gd name="T3" fmla="*/ 17 h 39"/>
                <a:gd name="T4" fmla="*/ 22 w 31"/>
                <a:gd name="T5" fmla="*/ 9 h 39"/>
                <a:gd name="T6" fmla="*/ 15 w 31"/>
                <a:gd name="T7" fmla="*/ 7 h 39"/>
                <a:gd name="T8" fmla="*/ 12 w 31"/>
                <a:gd name="T9" fmla="*/ 7 h 39"/>
                <a:gd name="T10" fmla="*/ 10 w 31"/>
                <a:gd name="T11" fmla="*/ 9 h 39"/>
                <a:gd name="T12" fmla="*/ 8 w 31"/>
                <a:gd name="T13" fmla="*/ 12 h 39"/>
                <a:gd name="T14" fmla="*/ 8 w 31"/>
                <a:gd name="T15" fmla="*/ 16 h 39"/>
                <a:gd name="T16" fmla="*/ 8 w 31"/>
                <a:gd name="T17" fmla="*/ 39 h 39"/>
                <a:gd name="T18" fmla="*/ 0 w 31"/>
                <a:gd name="T19" fmla="*/ 39 h 39"/>
                <a:gd name="T20" fmla="*/ 0 w 31"/>
                <a:gd name="T21" fmla="*/ 0 h 39"/>
                <a:gd name="T22" fmla="*/ 8 w 31"/>
                <a:gd name="T23" fmla="*/ 0 h 39"/>
                <a:gd name="T24" fmla="*/ 8 w 31"/>
                <a:gd name="T25" fmla="*/ 4 h 39"/>
                <a:gd name="T26" fmla="*/ 9 w 31"/>
                <a:gd name="T27" fmla="*/ 2 h 39"/>
                <a:gd name="T28" fmla="*/ 12 w 31"/>
                <a:gd name="T29" fmla="*/ 1 h 39"/>
                <a:gd name="T30" fmla="*/ 14 w 31"/>
                <a:gd name="T31" fmla="*/ 0 h 39"/>
                <a:gd name="T32" fmla="*/ 17 w 31"/>
                <a:gd name="T33" fmla="*/ 0 h 39"/>
                <a:gd name="T34" fmla="*/ 23 w 31"/>
                <a:gd name="T35" fmla="*/ 1 h 39"/>
                <a:gd name="T36" fmla="*/ 28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2" y="9"/>
                  </a:cubicBezTo>
                  <a:cubicBezTo>
                    <a:pt x="20" y="7"/>
                    <a:pt x="18" y="7"/>
                    <a:pt x="15" y="7"/>
                  </a:cubicBezTo>
                  <a:cubicBezTo>
                    <a:pt x="14" y="7"/>
                    <a:pt x="13" y="7"/>
                    <a:pt x="12" y="7"/>
                  </a:cubicBezTo>
                  <a:cubicBezTo>
                    <a:pt x="11" y="8"/>
                    <a:pt x="10" y="8"/>
                    <a:pt x="10" y="9"/>
                  </a:cubicBezTo>
                  <a:cubicBezTo>
                    <a:pt x="9" y="10"/>
                    <a:pt x="8" y="11"/>
                    <a:pt x="8" y="12"/>
                  </a:cubicBezTo>
                  <a:cubicBezTo>
                    <a:pt x="8" y="14"/>
                    <a:pt x="8" y="15"/>
                    <a:pt x="8" y="16"/>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2" y="1"/>
                  </a:cubicBezTo>
                  <a:cubicBezTo>
                    <a:pt x="12" y="0"/>
                    <a:pt x="13" y="0"/>
                    <a:pt x="14" y="0"/>
                  </a:cubicBezTo>
                  <a:cubicBezTo>
                    <a:pt x="15" y="0"/>
                    <a:pt x="16" y="0"/>
                    <a:pt x="17" y="0"/>
                  </a:cubicBezTo>
                  <a:cubicBezTo>
                    <a:pt x="20" y="0"/>
                    <a:pt x="22" y="0"/>
                    <a:pt x="23" y="1"/>
                  </a:cubicBezTo>
                  <a:cubicBezTo>
                    <a:pt x="25" y="1"/>
                    <a:pt x="26" y="2"/>
                    <a:pt x="28" y="4"/>
                  </a:cubicBezTo>
                  <a:cubicBezTo>
                    <a:pt x="29" y="5"/>
                    <a:pt x="29" y="7"/>
                    <a:pt x="30" y="9"/>
                  </a:cubicBezTo>
                  <a:cubicBezTo>
                    <a:pt x="31"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24" name="Freeform 43">
              <a:extLst>
                <a:ext uri="{FF2B5EF4-FFF2-40B4-BE49-F238E27FC236}">
                  <a16:creationId xmlns:a16="http://schemas.microsoft.com/office/drawing/2014/main" id="{5FED967A-F1ED-4489-A689-A9A49A278085}"/>
                </a:ext>
              </a:extLst>
            </p:cNvPr>
            <p:cNvSpPr>
              <a:spLocks/>
            </p:cNvSpPr>
            <p:nvPr userDrawn="1"/>
          </p:nvSpPr>
          <p:spPr bwMode="auto">
            <a:xfrm>
              <a:off x="3975084"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0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3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6 w 29"/>
                <a:gd name="T55" fmla="*/ 24 h 40"/>
                <a:gd name="T56" fmla="*/ 13 w 29"/>
                <a:gd name="T57" fmla="*/ 22 h 40"/>
                <a:gd name="T58" fmla="*/ 7 w 29"/>
                <a:gd name="T59" fmla="*/ 20 h 40"/>
                <a:gd name="T60" fmla="*/ 4 w 29"/>
                <a:gd name="T61" fmla="*/ 17 h 40"/>
                <a:gd name="T62" fmla="*/ 2 w 29"/>
                <a:gd name="T63" fmla="*/ 14 h 40"/>
                <a:gd name="T64" fmla="*/ 1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2" y="6"/>
                    <a:pt x="11" y="7"/>
                    <a:pt x="10" y="7"/>
                  </a:cubicBezTo>
                  <a:cubicBezTo>
                    <a:pt x="9" y="8"/>
                    <a:pt x="9" y="9"/>
                    <a:pt x="9" y="10"/>
                  </a:cubicBezTo>
                  <a:cubicBezTo>
                    <a:pt x="9" y="10"/>
                    <a:pt x="9" y="11"/>
                    <a:pt x="9" y="11"/>
                  </a:cubicBezTo>
                  <a:cubicBezTo>
                    <a:pt x="10" y="12"/>
                    <a:pt x="10" y="12"/>
                    <a:pt x="10"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3" y="29"/>
                    <a:pt x="3" y="29"/>
                    <a:pt x="3"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1" y="27"/>
                    <a:pt x="21" y="27"/>
                  </a:cubicBezTo>
                  <a:cubicBezTo>
                    <a:pt x="21" y="26"/>
                    <a:pt x="20" y="25"/>
                    <a:pt x="19" y="25"/>
                  </a:cubicBezTo>
                  <a:cubicBezTo>
                    <a:pt x="18" y="25"/>
                    <a:pt x="18" y="24"/>
                    <a:pt x="16" y="24"/>
                  </a:cubicBezTo>
                  <a:cubicBezTo>
                    <a:pt x="15" y="23"/>
                    <a:pt x="14" y="23"/>
                    <a:pt x="13" y="22"/>
                  </a:cubicBezTo>
                  <a:cubicBezTo>
                    <a:pt x="11" y="21"/>
                    <a:pt x="9" y="20"/>
                    <a:pt x="7" y="20"/>
                  </a:cubicBezTo>
                  <a:cubicBezTo>
                    <a:pt x="6" y="19"/>
                    <a:pt x="5" y="18"/>
                    <a:pt x="4" y="17"/>
                  </a:cubicBezTo>
                  <a:cubicBezTo>
                    <a:pt x="3" y="16"/>
                    <a:pt x="2" y="15"/>
                    <a:pt x="2" y="14"/>
                  </a:cubicBezTo>
                  <a:cubicBezTo>
                    <a:pt x="2" y="13"/>
                    <a:pt x="1" y="12"/>
                    <a:pt x="1" y="10"/>
                  </a:cubicBezTo>
                  <a:cubicBezTo>
                    <a:pt x="1"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25" name="Freeform 44">
              <a:extLst>
                <a:ext uri="{FF2B5EF4-FFF2-40B4-BE49-F238E27FC236}">
                  <a16:creationId xmlns:a16="http://schemas.microsoft.com/office/drawing/2014/main" id="{DA362954-FE74-40B7-AB98-CC8AC60FFC8D}"/>
                </a:ext>
              </a:extLst>
            </p:cNvPr>
            <p:cNvSpPr>
              <a:spLocks/>
            </p:cNvSpPr>
            <p:nvPr userDrawn="1"/>
          </p:nvSpPr>
          <p:spPr bwMode="auto">
            <a:xfrm>
              <a:off x="4058782" y="6212575"/>
              <a:ext cx="122060" cy="99391"/>
            </a:xfrm>
            <a:custGeom>
              <a:avLst/>
              <a:gdLst>
                <a:gd name="T0" fmla="*/ 55 w 70"/>
                <a:gd name="T1" fmla="*/ 57 h 57"/>
                <a:gd name="T2" fmla="*/ 45 w 70"/>
                <a:gd name="T3" fmla="*/ 57 h 57"/>
                <a:gd name="T4" fmla="*/ 35 w 70"/>
                <a:gd name="T5" fmla="*/ 17 h 57"/>
                <a:gd name="T6" fmla="*/ 25 w 70"/>
                <a:gd name="T7" fmla="*/ 57 h 57"/>
                <a:gd name="T8" fmla="*/ 14 w 70"/>
                <a:gd name="T9" fmla="*/ 57 h 57"/>
                <a:gd name="T10" fmla="*/ 0 w 70"/>
                <a:gd name="T11" fmla="*/ 0 h 57"/>
                <a:gd name="T12" fmla="*/ 10 w 70"/>
                <a:gd name="T13" fmla="*/ 0 h 57"/>
                <a:gd name="T14" fmla="*/ 20 w 70"/>
                <a:gd name="T15" fmla="*/ 39 h 57"/>
                <a:gd name="T16" fmla="*/ 30 w 70"/>
                <a:gd name="T17" fmla="*/ 0 h 57"/>
                <a:gd name="T18" fmla="*/ 39 w 70"/>
                <a:gd name="T19" fmla="*/ 0 h 57"/>
                <a:gd name="T20" fmla="*/ 49 w 70"/>
                <a:gd name="T21" fmla="*/ 39 h 57"/>
                <a:gd name="T22" fmla="*/ 60 w 70"/>
                <a:gd name="T23" fmla="*/ 0 h 57"/>
                <a:gd name="T24" fmla="*/ 70 w 70"/>
                <a:gd name="T25" fmla="*/ 0 h 57"/>
                <a:gd name="T26" fmla="*/ 55 w 70"/>
                <a:gd name="T2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7">
                  <a:moveTo>
                    <a:pt x="55" y="57"/>
                  </a:moveTo>
                  <a:lnTo>
                    <a:pt x="45" y="57"/>
                  </a:lnTo>
                  <a:lnTo>
                    <a:pt x="35" y="17"/>
                  </a:lnTo>
                  <a:lnTo>
                    <a:pt x="25" y="57"/>
                  </a:lnTo>
                  <a:lnTo>
                    <a:pt x="14" y="57"/>
                  </a:lnTo>
                  <a:lnTo>
                    <a:pt x="0" y="0"/>
                  </a:lnTo>
                  <a:lnTo>
                    <a:pt x="10" y="0"/>
                  </a:lnTo>
                  <a:lnTo>
                    <a:pt x="20" y="39"/>
                  </a:lnTo>
                  <a:lnTo>
                    <a:pt x="30" y="0"/>
                  </a:lnTo>
                  <a:lnTo>
                    <a:pt x="39" y="0"/>
                  </a:lnTo>
                  <a:lnTo>
                    <a:pt x="49" y="39"/>
                  </a:lnTo>
                  <a:lnTo>
                    <a:pt x="60" y="0"/>
                  </a:lnTo>
                  <a:lnTo>
                    <a:pt x="70" y="0"/>
                  </a:lnTo>
                  <a:lnTo>
                    <a:pt x="55" y="5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26" name="Freeform 45">
              <a:extLst>
                <a:ext uri="{FF2B5EF4-FFF2-40B4-BE49-F238E27FC236}">
                  <a16:creationId xmlns:a16="http://schemas.microsoft.com/office/drawing/2014/main" id="{C1C7EF3F-CB28-4C69-901C-8F9F09C5B597}"/>
                </a:ext>
              </a:extLst>
            </p:cNvPr>
            <p:cNvSpPr>
              <a:spLocks noEditPoints="1"/>
            </p:cNvSpPr>
            <p:nvPr userDrawn="1"/>
          </p:nvSpPr>
          <p:spPr bwMode="auto">
            <a:xfrm>
              <a:off x="419130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27" name="Freeform 46">
              <a:extLst>
                <a:ext uri="{FF2B5EF4-FFF2-40B4-BE49-F238E27FC236}">
                  <a16:creationId xmlns:a16="http://schemas.microsoft.com/office/drawing/2014/main" id="{80D5AA14-D31C-42E8-B89F-2FCABF204007}"/>
                </a:ext>
              </a:extLst>
            </p:cNvPr>
            <p:cNvSpPr>
              <a:spLocks/>
            </p:cNvSpPr>
            <p:nvPr userDrawn="1"/>
          </p:nvSpPr>
          <p:spPr bwMode="auto">
            <a:xfrm>
              <a:off x="4295927" y="6212575"/>
              <a:ext cx="57543" cy="99391"/>
            </a:xfrm>
            <a:custGeom>
              <a:avLst/>
              <a:gdLst>
                <a:gd name="T0" fmla="*/ 21 w 23"/>
                <a:gd name="T1" fmla="*/ 8 h 39"/>
                <a:gd name="T2" fmla="*/ 18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6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8" y="7"/>
                  </a:cubicBezTo>
                  <a:cubicBezTo>
                    <a:pt x="17" y="7"/>
                    <a:pt x="16"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0" y="1"/>
                    <a:pt x="11" y="1"/>
                  </a:cubicBezTo>
                  <a:cubicBezTo>
                    <a:pt x="12" y="0"/>
                    <a:pt x="13" y="0"/>
                    <a:pt x="14" y="0"/>
                  </a:cubicBezTo>
                  <a:cubicBezTo>
                    <a:pt x="14" y="0"/>
                    <a:pt x="15" y="0"/>
                    <a:pt x="16"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28" name="Freeform 47">
              <a:extLst>
                <a:ext uri="{FF2B5EF4-FFF2-40B4-BE49-F238E27FC236}">
                  <a16:creationId xmlns:a16="http://schemas.microsoft.com/office/drawing/2014/main" id="{3894EB82-A456-47F8-BB06-FE894AF4B86B}"/>
                </a:ext>
              </a:extLst>
            </p:cNvPr>
            <p:cNvSpPr>
              <a:spLocks/>
            </p:cNvSpPr>
            <p:nvPr userDrawn="1"/>
          </p:nvSpPr>
          <p:spPr bwMode="auto">
            <a:xfrm>
              <a:off x="4346494" y="6284068"/>
              <a:ext cx="29644"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3 w 12"/>
                <a:gd name="T11" fmla="*/ 11 h 12"/>
                <a:gd name="T12" fmla="*/ 2 w 12"/>
                <a:gd name="T13" fmla="*/ 10 h 12"/>
                <a:gd name="T14" fmla="*/ 0 w 12"/>
                <a:gd name="T15" fmla="*/ 8 h 12"/>
                <a:gd name="T16" fmla="*/ 0 w 12"/>
                <a:gd name="T17" fmla="*/ 6 h 12"/>
                <a:gd name="T18" fmla="*/ 0 w 12"/>
                <a:gd name="T19" fmla="*/ 4 h 12"/>
                <a:gd name="T20" fmla="*/ 2 w 12"/>
                <a:gd name="T21" fmla="*/ 2 h 12"/>
                <a:gd name="T22" fmla="*/ 3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3" y="11"/>
                  </a:cubicBezTo>
                  <a:cubicBezTo>
                    <a:pt x="3" y="11"/>
                    <a:pt x="2" y="10"/>
                    <a:pt x="2" y="10"/>
                  </a:cubicBezTo>
                  <a:cubicBezTo>
                    <a:pt x="1" y="9"/>
                    <a:pt x="1" y="9"/>
                    <a:pt x="0" y="8"/>
                  </a:cubicBezTo>
                  <a:cubicBezTo>
                    <a:pt x="0" y="7"/>
                    <a:pt x="0" y="7"/>
                    <a:pt x="0" y="6"/>
                  </a:cubicBezTo>
                  <a:cubicBezTo>
                    <a:pt x="0" y="5"/>
                    <a:pt x="0" y="4"/>
                    <a:pt x="0" y="4"/>
                  </a:cubicBezTo>
                  <a:cubicBezTo>
                    <a:pt x="1" y="3"/>
                    <a:pt x="1" y="2"/>
                    <a:pt x="2" y="2"/>
                  </a:cubicBezTo>
                  <a:cubicBezTo>
                    <a:pt x="2" y="1"/>
                    <a:pt x="3" y="1"/>
                    <a:pt x="3"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29" name="Freeform 48">
              <a:extLst>
                <a:ext uri="{FF2B5EF4-FFF2-40B4-BE49-F238E27FC236}">
                  <a16:creationId xmlns:a16="http://schemas.microsoft.com/office/drawing/2014/main" id="{A88F5C3F-FAE1-4A50-86D3-E9A1CAA89A96}"/>
                </a:ext>
              </a:extLst>
            </p:cNvPr>
            <p:cNvSpPr>
              <a:spLocks/>
            </p:cNvSpPr>
            <p:nvPr userDrawn="1"/>
          </p:nvSpPr>
          <p:spPr bwMode="auto">
            <a:xfrm>
              <a:off x="498115" y="6388691"/>
              <a:ext cx="94161" cy="130778"/>
            </a:xfrm>
            <a:custGeom>
              <a:avLst/>
              <a:gdLst>
                <a:gd name="T0" fmla="*/ 32 w 54"/>
                <a:gd name="T1" fmla="*/ 12 h 75"/>
                <a:gd name="T2" fmla="*/ 32 w 54"/>
                <a:gd name="T3" fmla="*/ 75 h 75"/>
                <a:gd name="T4" fmla="*/ 22 w 54"/>
                <a:gd name="T5" fmla="*/ 75 h 75"/>
                <a:gd name="T6" fmla="*/ 22 w 54"/>
                <a:gd name="T7" fmla="*/ 12 h 75"/>
                <a:gd name="T8" fmla="*/ 0 w 54"/>
                <a:gd name="T9" fmla="*/ 12 h 75"/>
                <a:gd name="T10" fmla="*/ 0 w 54"/>
                <a:gd name="T11" fmla="*/ 0 h 75"/>
                <a:gd name="T12" fmla="*/ 54 w 54"/>
                <a:gd name="T13" fmla="*/ 0 h 75"/>
                <a:gd name="T14" fmla="*/ 54 w 54"/>
                <a:gd name="T15" fmla="*/ 12 h 75"/>
                <a:gd name="T16" fmla="*/ 32 w 54"/>
                <a:gd name="T17"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2"/>
                  </a:moveTo>
                  <a:lnTo>
                    <a:pt x="32" y="75"/>
                  </a:lnTo>
                  <a:lnTo>
                    <a:pt x="22" y="75"/>
                  </a:lnTo>
                  <a:lnTo>
                    <a:pt x="22" y="12"/>
                  </a:lnTo>
                  <a:lnTo>
                    <a:pt x="0" y="12"/>
                  </a:lnTo>
                  <a:lnTo>
                    <a:pt x="0" y="0"/>
                  </a:lnTo>
                  <a:lnTo>
                    <a:pt x="54" y="0"/>
                  </a:lnTo>
                  <a:lnTo>
                    <a:pt x="54" y="12"/>
                  </a:lnTo>
                  <a:lnTo>
                    <a:pt x="32"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30" name="Freeform 49">
              <a:extLst>
                <a:ext uri="{FF2B5EF4-FFF2-40B4-BE49-F238E27FC236}">
                  <a16:creationId xmlns:a16="http://schemas.microsoft.com/office/drawing/2014/main" id="{1EFCBDA7-FA42-4391-9872-95EB6DDEA684}"/>
                </a:ext>
              </a:extLst>
            </p:cNvPr>
            <p:cNvSpPr>
              <a:spLocks/>
            </p:cNvSpPr>
            <p:nvPr userDrawn="1"/>
          </p:nvSpPr>
          <p:spPr bwMode="auto">
            <a:xfrm>
              <a:off x="609713" y="6383459"/>
              <a:ext cx="78468"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9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1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2" y="25"/>
                    <a:pt x="21" y="24"/>
                  </a:cubicBezTo>
                  <a:cubicBezTo>
                    <a:pt x="20" y="22"/>
                    <a:pt x="18" y="21"/>
                    <a:pt x="15" y="21"/>
                  </a:cubicBezTo>
                  <a:cubicBezTo>
                    <a:pt x="14" y="21"/>
                    <a:pt x="13" y="21"/>
                    <a:pt x="12" y="22"/>
                  </a:cubicBezTo>
                  <a:cubicBezTo>
                    <a:pt x="11" y="22"/>
                    <a:pt x="10" y="23"/>
                    <a:pt x="9" y="24"/>
                  </a:cubicBezTo>
                  <a:cubicBezTo>
                    <a:pt x="9" y="24"/>
                    <a:pt x="8" y="25"/>
                    <a:pt x="8" y="27"/>
                  </a:cubicBezTo>
                  <a:cubicBezTo>
                    <a:pt x="7"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8" y="17"/>
                    <a:pt x="9" y="17"/>
                  </a:cubicBezTo>
                  <a:cubicBezTo>
                    <a:pt x="10" y="16"/>
                    <a:pt x="10" y="16"/>
                    <a:pt x="11" y="15"/>
                  </a:cubicBezTo>
                  <a:cubicBezTo>
                    <a:pt x="12" y="15"/>
                    <a:pt x="13" y="15"/>
                    <a:pt x="14" y="14"/>
                  </a:cubicBezTo>
                  <a:cubicBezTo>
                    <a:pt x="15" y="14"/>
                    <a:pt x="16" y="14"/>
                    <a:pt x="17" y="14"/>
                  </a:cubicBezTo>
                  <a:cubicBezTo>
                    <a:pt x="19" y="14"/>
                    <a:pt x="21" y="14"/>
                    <a:pt x="23" y="15"/>
                  </a:cubicBezTo>
                  <a:cubicBezTo>
                    <a:pt x="25" y="16"/>
                    <a:pt x="26" y="17"/>
                    <a:pt x="27" y="18"/>
                  </a:cubicBezTo>
                  <a:cubicBezTo>
                    <a:pt x="28" y="20"/>
                    <a:pt x="29" y="22"/>
                    <a:pt x="30" y="24"/>
                  </a:cubicBezTo>
                  <a:cubicBezTo>
                    <a:pt x="30"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31" name="Freeform 50">
              <a:extLst>
                <a:ext uri="{FF2B5EF4-FFF2-40B4-BE49-F238E27FC236}">
                  <a16:creationId xmlns:a16="http://schemas.microsoft.com/office/drawing/2014/main" id="{721D8C30-DB23-4A0B-8A74-BC467086477D}"/>
                </a:ext>
              </a:extLst>
            </p:cNvPr>
            <p:cNvSpPr>
              <a:spLocks noEditPoints="1"/>
            </p:cNvSpPr>
            <p:nvPr userDrawn="1"/>
          </p:nvSpPr>
          <p:spPr bwMode="auto">
            <a:xfrm>
              <a:off x="705618" y="6418333"/>
              <a:ext cx="85443" cy="102879"/>
            </a:xfrm>
            <a:custGeom>
              <a:avLst/>
              <a:gdLst>
                <a:gd name="T0" fmla="*/ 33 w 33"/>
                <a:gd name="T1" fmla="*/ 19 h 40"/>
                <a:gd name="T2" fmla="*/ 33 w 33"/>
                <a:gd name="T3" fmla="*/ 21 h 40"/>
                <a:gd name="T4" fmla="*/ 33 w 33"/>
                <a:gd name="T5" fmla="*/ 23 h 40"/>
                <a:gd name="T6" fmla="*/ 7 w 33"/>
                <a:gd name="T7" fmla="*/ 23 h 40"/>
                <a:gd name="T8" fmla="*/ 9 w 33"/>
                <a:gd name="T9" fmla="*/ 28 h 40"/>
                <a:gd name="T10" fmla="*/ 11 w 33"/>
                <a:gd name="T11" fmla="*/ 31 h 40"/>
                <a:gd name="T12" fmla="*/ 14 w 33"/>
                <a:gd name="T13" fmla="*/ 33 h 40"/>
                <a:gd name="T14" fmla="*/ 17 w 33"/>
                <a:gd name="T15" fmla="*/ 33 h 40"/>
                <a:gd name="T16" fmla="*/ 19 w 33"/>
                <a:gd name="T17" fmla="*/ 33 h 40"/>
                <a:gd name="T18" fmla="*/ 22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1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5 w 33"/>
                <a:gd name="T65" fmla="*/ 13 h 40"/>
                <a:gd name="T66" fmla="*/ 23 w 33"/>
                <a:gd name="T67" fmla="*/ 10 h 40"/>
                <a:gd name="T68" fmla="*/ 20 w 33"/>
                <a:gd name="T69" fmla="*/ 8 h 40"/>
                <a:gd name="T70" fmla="*/ 16 w 33"/>
                <a:gd name="T71" fmla="*/ 7 h 40"/>
                <a:gd name="T72" fmla="*/ 13 w 33"/>
                <a:gd name="T73" fmla="*/ 8 h 40"/>
                <a:gd name="T74" fmla="*/ 10 w 33"/>
                <a:gd name="T75" fmla="*/ 9 h 40"/>
                <a:gd name="T76" fmla="*/ 9 w 33"/>
                <a:gd name="T77" fmla="*/ 12 h 40"/>
                <a:gd name="T78" fmla="*/ 8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7" y="23"/>
                    <a:pt x="7" y="23"/>
                    <a:pt x="7" y="23"/>
                  </a:cubicBezTo>
                  <a:cubicBezTo>
                    <a:pt x="8" y="25"/>
                    <a:pt x="8" y="26"/>
                    <a:pt x="9" y="28"/>
                  </a:cubicBezTo>
                  <a:cubicBezTo>
                    <a:pt x="9" y="29"/>
                    <a:pt x="10" y="30"/>
                    <a:pt x="11" y="31"/>
                  </a:cubicBezTo>
                  <a:cubicBezTo>
                    <a:pt x="12" y="32"/>
                    <a:pt x="13" y="32"/>
                    <a:pt x="14" y="33"/>
                  </a:cubicBezTo>
                  <a:cubicBezTo>
                    <a:pt x="15" y="33"/>
                    <a:pt x="16" y="33"/>
                    <a:pt x="17" y="33"/>
                  </a:cubicBezTo>
                  <a:cubicBezTo>
                    <a:pt x="18" y="33"/>
                    <a:pt x="19" y="33"/>
                    <a:pt x="19" y="33"/>
                  </a:cubicBezTo>
                  <a:cubicBezTo>
                    <a:pt x="20" y="33"/>
                    <a:pt x="21" y="33"/>
                    <a:pt x="22" y="32"/>
                  </a:cubicBezTo>
                  <a:cubicBezTo>
                    <a:pt x="22" y="32"/>
                    <a:pt x="23" y="32"/>
                    <a:pt x="23" y="32"/>
                  </a:cubicBezTo>
                  <a:cubicBezTo>
                    <a:pt x="24" y="31"/>
                    <a:pt x="25"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20" y="40"/>
                    <a:pt x="18" y="40"/>
                    <a:pt x="17" y="40"/>
                  </a:cubicBezTo>
                  <a:cubicBezTo>
                    <a:pt x="15" y="40"/>
                    <a:pt x="13" y="40"/>
                    <a:pt x="12" y="39"/>
                  </a:cubicBezTo>
                  <a:cubicBezTo>
                    <a:pt x="11" y="39"/>
                    <a:pt x="9" y="38"/>
                    <a:pt x="8" y="38"/>
                  </a:cubicBezTo>
                  <a:cubicBezTo>
                    <a:pt x="7" y="37"/>
                    <a:pt x="6" y="36"/>
                    <a:pt x="5" y="35"/>
                  </a:cubicBezTo>
                  <a:cubicBezTo>
                    <a:pt x="4" y="34"/>
                    <a:pt x="3" y="33"/>
                    <a:pt x="3" y="31"/>
                  </a:cubicBezTo>
                  <a:cubicBezTo>
                    <a:pt x="2" y="30"/>
                    <a:pt x="1" y="28"/>
                    <a:pt x="1" y="26"/>
                  </a:cubicBezTo>
                  <a:cubicBezTo>
                    <a:pt x="0" y="24"/>
                    <a:pt x="0" y="22"/>
                    <a:pt x="0" y="20"/>
                  </a:cubicBezTo>
                  <a:cubicBezTo>
                    <a:pt x="0" y="17"/>
                    <a:pt x="0" y="14"/>
                    <a:pt x="1" y="12"/>
                  </a:cubicBezTo>
                  <a:cubicBezTo>
                    <a:pt x="2" y="9"/>
                    <a:pt x="3" y="7"/>
                    <a:pt x="5" y="5"/>
                  </a:cubicBezTo>
                  <a:cubicBezTo>
                    <a:pt x="6" y="4"/>
                    <a:pt x="8" y="2"/>
                    <a:pt x="10" y="1"/>
                  </a:cubicBezTo>
                  <a:cubicBezTo>
                    <a:pt x="12" y="1"/>
                    <a:pt x="14" y="0"/>
                    <a:pt x="17" y="0"/>
                  </a:cubicBezTo>
                  <a:cubicBezTo>
                    <a:pt x="20" y="0"/>
                    <a:pt x="22" y="1"/>
                    <a:pt x="24" y="2"/>
                  </a:cubicBezTo>
                  <a:cubicBezTo>
                    <a:pt x="26" y="3"/>
                    <a:pt x="28" y="4"/>
                    <a:pt x="29" y="6"/>
                  </a:cubicBezTo>
                  <a:cubicBezTo>
                    <a:pt x="30" y="8"/>
                    <a:pt x="31" y="10"/>
                    <a:pt x="32" y="12"/>
                  </a:cubicBezTo>
                  <a:cubicBezTo>
                    <a:pt x="33" y="14"/>
                    <a:pt x="33" y="17"/>
                    <a:pt x="33" y="19"/>
                  </a:cubicBezTo>
                  <a:close/>
                  <a:moveTo>
                    <a:pt x="25" y="17"/>
                  </a:moveTo>
                  <a:cubicBezTo>
                    <a:pt x="25" y="15"/>
                    <a:pt x="25" y="14"/>
                    <a:pt x="25" y="13"/>
                  </a:cubicBezTo>
                  <a:cubicBezTo>
                    <a:pt x="24" y="12"/>
                    <a:pt x="24" y="11"/>
                    <a:pt x="23" y="10"/>
                  </a:cubicBezTo>
                  <a:cubicBezTo>
                    <a:pt x="22" y="9"/>
                    <a:pt x="21" y="8"/>
                    <a:pt x="20" y="8"/>
                  </a:cubicBezTo>
                  <a:cubicBezTo>
                    <a:pt x="19" y="7"/>
                    <a:pt x="18" y="7"/>
                    <a:pt x="16" y="7"/>
                  </a:cubicBezTo>
                  <a:cubicBezTo>
                    <a:pt x="15" y="7"/>
                    <a:pt x="14" y="7"/>
                    <a:pt x="13" y="8"/>
                  </a:cubicBezTo>
                  <a:cubicBezTo>
                    <a:pt x="12" y="8"/>
                    <a:pt x="11" y="9"/>
                    <a:pt x="10" y="9"/>
                  </a:cubicBezTo>
                  <a:cubicBezTo>
                    <a:pt x="10" y="10"/>
                    <a:pt x="9" y="11"/>
                    <a:pt x="9" y="12"/>
                  </a:cubicBezTo>
                  <a:cubicBezTo>
                    <a:pt x="8" y="14"/>
                    <a:pt x="8" y="15"/>
                    <a:pt x="8"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32" name="Freeform 51">
              <a:extLst>
                <a:ext uri="{FF2B5EF4-FFF2-40B4-BE49-F238E27FC236}">
                  <a16:creationId xmlns:a16="http://schemas.microsoft.com/office/drawing/2014/main" id="{01AD00CA-8BC7-4B62-AC64-03851855A7AE}"/>
                </a:ext>
              </a:extLst>
            </p:cNvPr>
            <p:cNvSpPr>
              <a:spLocks noEditPoints="1"/>
            </p:cNvSpPr>
            <p:nvPr userDrawn="1"/>
          </p:nvSpPr>
          <p:spPr bwMode="auto">
            <a:xfrm>
              <a:off x="857320" y="6383459"/>
              <a:ext cx="83698" cy="137753"/>
            </a:xfrm>
            <a:custGeom>
              <a:avLst/>
              <a:gdLst>
                <a:gd name="T0" fmla="*/ 33 w 33"/>
                <a:gd name="T1" fmla="*/ 35 h 54"/>
                <a:gd name="T2" fmla="*/ 31 w 33"/>
                <a:gd name="T3" fmla="*/ 43 h 54"/>
                <a:gd name="T4" fmla="*/ 28 w 33"/>
                <a:gd name="T5" fmla="*/ 49 h 54"/>
                <a:gd name="T6" fmla="*/ 23 w 33"/>
                <a:gd name="T7" fmla="*/ 53 h 54"/>
                <a:gd name="T8" fmla="*/ 17 w 33"/>
                <a:gd name="T9" fmla="*/ 54 h 54"/>
                <a:gd name="T10" fmla="*/ 12 w 33"/>
                <a:gd name="T11" fmla="*/ 53 h 54"/>
                <a:gd name="T12" fmla="*/ 8 w 33"/>
                <a:gd name="T13" fmla="*/ 50 h 54"/>
                <a:gd name="T14" fmla="*/ 8 w 33"/>
                <a:gd name="T15" fmla="*/ 53 h 54"/>
                <a:gd name="T16" fmla="*/ 0 w 33"/>
                <a:gd name="T17" fmla="*/ 53 h 54"/>
                <a:gd name="T18" fmla="*/ 0 w 33"/>
                <a:gd name="T19" fmla="*/ 4 h 54"/>
                <a:gd name="T20" fmla="*/ 8 w 33"/>
                <a:gd name="T21" fmla="*/ 0 h 54"/>
                <a:gd name="T22" fmla="*/ 8 w 33"/>
                <a:gd name="T23" fmla="*/ 19 h 54"/>
                <a:gd name="T24" fmla="*/ 10 w 33"/>
                <a:gd name="T25" fmla="*/ 17 h 54"/>
                <a:gd name="T26" fmla="*/ 12 w 33"/>
                <a:gd name="T27" fmla="*/ 16 h 54"/>
                <a:gd name="T28" fmla="*/ 14 w 33"/>
                <a:gd name="T29" fmla="*/ 14 h 54"/>
                <a:gd name="T30" fmla="*/ 18 w 33"/>
                <a:gd name="T31" fmla="*/ 14 h 54"/>
                <a:gd name="T32" fmla="*/ 24 w 33"/>
                <a:gd name="T33" fmla="*/ 15 h 54"/>
                <a:gd name="T34" fmla="*/ 28 w 33"/>
                <a:gd name="T35" fmla="*/ 19 h 54"/>
                <a:gd name="T36" fmla="*/ 31 w 33"/>
                <a:gd name="T37" fmla="*/ 25 h 54"/>
                <a:gd name="T38" fmla="*/ 33 w 33"/>
                <a:gd name="T39" fmla="*/ 35 h 54"/>
                <a:gd name="T40" fmla="*/ 25 w 33"/>
                <a:gd name="T41" fmla="*/ 35 h 54"/>
                <a:gd name="T42" fmla="*/ 23 w 33"/>
                <a:gd name="T43" fmla="*/ 24 h 54"/>
                <a:gd name="T44" fmla="*/ 16 w 33"/>
                <a:gd name="T45" fmla="*/ 21 h 54"/>
                <a:gd name="T46" fmla="*/ 14 w 33"/>
                <a:gd name="T47" fmla="*/ 21 h 54"/>
                <a:gd name="T48" fmla="*/ 11 w 33"/>
                <a:gd name="T49" fmla="*/ 23 h 54"/>
                <a:gd name="T50" fmla="*/ 9 w 33"/>
                <a:gd name="T51" fmla="*/ 24 h 54"/>
                <a:gd name="T52" fmla="*/ 8 w 33"/>
                <a:gd name="T53" fmla="*/ 26 h 54"/>
                <a:gd name="T54" fmla="*/ 8 w 33"/>
                <a:gd name="T55" fmla="*/ 42 h 54"/>
                <a:gd name="T56" fmla="*/ 9 w 33"/>
                <a:gd name="T57" fmla="*/ 44 h 54"/>
                <a:gd name="T58" fmla="*/ 11 w 33"/>
                <a:gd name="T59" fmla="*/ 45 h 54"/>
                <a:gd name="T60" fmla="*/ 14 w 33"/>
                <a:gd name="T61" fmla="*/ 47 h 54"/>
                <a:gd name="T62" fmla="*/ 17 w 33"/>
                <a:gd name="T63" fmla="*/ 47 h 54"/>
                <a:gd name="T64" fmla="*/ 23 w 33"/>
                <a:gd name="T65" fmla="*/ 44 h 54"/>
                <a:gd name="T66" fmla="*/ 25 w 33"/>
                <a:gd name="T67"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4">
                  <a:moveTo>
                    <a:pt x="33" y="35"/>
                  </a:moveTo>
                  <a:cubicBezTo>
                    <a:pt x="33" y="38"/>
                    <a:pt x="32" y="41"/>
                    <a:pt x="31" y="43"/>
                  </a:cubicBezTo>
                  <a:cubicBezTo>
                    <a:pt x="30" y="46"/>
                    <a:pt x="29" y="48"/>
                    <a:pt x="28" y="49"/>
                  </a:cubicBezTo>
                  <a:cubicBezTo>
                    <a:pt x="27" y="51"/>
                    <a:pt x="25" y="52"/>
                    <a:pt x="23" y="53"/>
                  </a:cubicBezTo>
                  <a:cubicBezTo>
                    <a:pt x="21" y="54"/>
                    <a:pt x="19" y="54"/>
                    <a:pt x="17" y="54"/>
                  </a:cubicBezTo>
                  <a:cubicBezTo>
                    <a:pt x="16" y="54"/>
                    <a:pt x="14" y="54"/>
                    <a:pt x="12" y="53"/>
                  </a:cubicBezTo>
                  <a:cubicBezTo>
                    <a:pt x="10" y="52"/>
                    <a:pt x="9" y="51"/>
                    <a:pt x="8" y="50"/>
                  </a:cubicBezTo>
                  <a:cubicBezTo>
                    <a:pt x="8" y="53"/>
                    <a:pt x="8" y="53"/>
                    <a:pt x="8" y="53"/>
                  </a:cubicBezTo>
                  <a:cubicBezTo>
                    <a:pt x="0" y="53"/>
                    <a:pt x="0" y="53"/>
                    <a:pt x="0" y="53"/>
                  </a:cubicBezTo>
                  <a:cubicBezTo>
                    <a:pt x="0" y="4"/>
                    <a:pt x="0" y="4"/>
                    <a:pt x="0" y="4"/>
                  </a:cubicBezTo>
                  <a:cubicBezTo>
                    <a:pt x="8" y="0"/>
                    <a:pt x="8" y="0"/>
                    <a:pt x="8" y="0"/>
                  </a:cubicBezTo>
                  <a:cubicBezTo>
                    <a:pt x="8" y="19"/>
                    <a:pt x="8" y="19"/>
                    <a:pt x="8" y="19"/>
                  </a:cubicBezTo>
                  <a:cubicBezTo>
                    <a:pt x="9" y="18"/>
                    <a:pt x="9" y="17"/>
                    <a:pt x="10" y="17"/>
                  </a:cubicBezTo>
                  <a:cubicBezTo>
                    <a:pt x="11" y="16"/>
                    <a:pt x="11" y="16"/>
                    <a:pt x="12" y="16"/>
                  </a:cubicBezTo>
                  <a:cubicBezTo>
                    <a:pt x="13" y="15"/>
                    <a:pt x="13" y="15"/>
                    <a:pt x="14" y="14"/>
                  </a:cubicBezTo>
                  <a:cubicBezTo>
                    <a:pt x="15" y="14"/>
                    <a:pt x="16" y="14"/>
                    <a:pt x="18" y="14"/>
                  </a:cubicBezTo>
                  <a:cubicBezTo>
                    <a:pt x="20" y="14"/>
                    <a:pt x="22" y="14"/>
                    <a:pt x="24" y="15"/>
                  </a:cubicBezTo>
                  <a:cubicBezTo>
                    <a:pt x="25" y="16"/>
                    <a:pt x="27" y="17"/>
                    <a:pt x="28" y="19"/>
                  </a:cubicBezTo>
                  <a:cubicBezTo>
                    <a:pt x="30" y="21"/>
                    <a:pt x="31" y="23"/>
                    <a:pt x="31" y="25"/>
                  </a:cubicBezTo>
                  <a:cubicBezTo>
                    <a:pt x="32" y="28"/>
                    <a:pt x="33" y="31"/>
                    <a:pt x="33" y="35"/>
                  </a:cubicBezTo>
                  <a:close/>
                  <a:moveTo>
                    <a:pt x="25" y="35"/>
                  </a:moveTo>
                  <a:cubicBezTo>
                    <a:pt x="25" y="30"/>
                    <a:pt x="24" y="27"/>
                    <a:pt x="23" y="24"/>
                  </a:cubicBezTo>
                  <a:cubicBezTo>
                    <a:pt x="21" y="22"/>
                    <a:pt x="19" y="21"/>
                    <a:pt x="16" y="21"/>
                  </a:cubicBezTo>
                  <a:cubicBezTo>
                    <a:pt x="15" y="21"/>
                    <a:pt x="15" y="21"/>
                    <a:pt x="14" y="21"/>
                  </a:cubicBezTo>
                  <a:cubicBezTo>
                    <a:pt x="13" y="22"/>
                    <a:pt x="12" y="22"/>
                    <a:pt x="11" y="23"/>
                  </a:cubicBezTo>
                  <a:cubicBezTo>
                    <a:pt x="11" y="23"/>
                    <a:pt x="10" y="24"/>
                    <a:pt x="9" y="24"/>
                  </a:cubicBezTo>
                  <a:cubicBezTo>
                    <a:pt x="9" y="25"/>
                    <a:pt x="8" y="25"/>
                    <a:pt x="8" y="26"/>
                  </a:cubicBezTo>
                  <a:cubicBezTo>
                    <a:pt x="8" y="42"/>
                    <a:pt x="8" y="42"/>
                    <a:pt x="8" y="42"/>
                  </a:cubicBezTo>
                  <a:cubicBezTo>
                    <a:pt x="8" y="43"/>
                    <a:pt x="9" y="43"/>
                    <a:pt x="9" y="44"/>
                  </a:cubicBezTo>
                  <a:cubicBezTo>
                    <a:pt x="10" y="44"/>
                    <a:pt x="11" y="45"/>
                    <a:pt x="11" y="45"/>
                  </a:cubicBezTo>
                  <a:cubicBezTo>
                    <a:pt x="12" y="46"/>
                    <a:pt x="13" y="46"/>
                    <a:pt x="14" y="47"/>
                  </a:cubicBezTo>
                  <a:cubicBezTo>
                    <a:pt x="15" y="47"/>
                    <a:pt x="16" y="47"/>
                    <a:pt x="17" y="47"/>
                  </a:cubicBezTo>
                  <a:cubicBezTo>
                    <a:pt x="19" y="47"/>
                    <a:pt x="21" y="46"/>
                    <a:pt x="23" y="44"/>
                  </a:cubicBezTo>
                  <a:cubicBezTo>
                    <a:pt x="24" y="42"/>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33" name="Freeform 52">
              <a:extLst>
                <a:ext uri="{FF2B5EF4-FFF2-40B4-BE49-F238E27FC236}">
                  <a16:creationId xmlns:a16="http://schemas.microsoft.com/office/drawing/2014/main" id="{BC957590-E3D7-48BF-A1DF-73DCD7673857}"/>
                </a:ext>
              </a:extLst>
            </p:cNvPr>
            <p:cNvSpPr>
              <a:spLocks noEditPoints="1"/>
            </p:cNvSpPr>
            <p:nvPr userDrawn="1"/>
          </p:nvSpPr>
          <p:spPr bwMode="auto">
            <a:xfrm>
              <a:off x="956713"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1" y="33"/>
                    <a:pt x="21" y="32"/>
                  </a:cubicBezTo>
                  <a:cubicBezTo>
                    <a:pt x="22" y="32"/>
                    <a:pt x="22" y="32"/>
                    <a:pt x="23" y="32"/>
                  </a:cubicBezTo>
                  <a:cubicBezTo>
                    <a:pt x="24" y="31"/>
                    <a:pt x="24"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8"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34" name="Freeform 53">
              <a:extLst>
                <a:ext uri="{FF2B5EF4-FFF2-40B4-BE49-F238E27FC236}">
                  <a16:creationId xmlns:a16="http://schemas.microsoft.com/office/drawing/2014/main" id="{9BC2125B-AF0E-4411-AFA7-3F79B873BFBA}"/>
                </a:ext>
              </a:extLst>
            </p:cNvPr>
            <p:cNvSpPr>
              <a:spLocks/>
            </p:cNvSpPr>
            <p:nvPr userDrawn="1"/>
          </p:nvSpPr>
          <p:spPr bwMode="auto">
            <a:xfrm>
              <a:off x="1050873" y="6383459"/>
              <a:ext cx="55799" cy="137753"/>
            </a:xfrm>
            <a:custGeom>
              <a:avLst/>
              <a:gdLst>
                <a:gd name="T0" fmla="*/ 21 w 22"/>
                <a:gd name="T1" fmla="*/ 52 h 54"/>
                <a:gd name="T2" fmla="*/ 18 w 22"/>
                <a:gd name="T3" fmla="*/ 54 h 54"/>
                <a:gd name="T4" fmla="*/ 14 w 22"/>
                <a:gd name="T5" fmla="*/ 54 h 54"/>
                <a:gd name="T6" fmla="*/ 11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2" y="54"/>
                    <a:pt x="11" y="54"/>
                  </a:cubicBezTo>
                  <a:cubicBezTo>
                    <a:pt x="10" y="53"/>
                    <a:pt x="9" y="53"/>
                    <a:pt x="8" y="52"/>
                  </a:cubicBezTo>
                  <a:cubicBezTo>
                    <a:pt x="7" y="51"/>
                    <a:pt x="6" y="50"/>
                    <a:pt x="6" y="49"/>
                  </a:cubicBezTo>
                  <a:cubicBezTo>
                    <a:pt x="6"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2"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35" name="Freeform 54">
              <a:extLst>
                <a:ext uri="{FF2B5EF4-FFF2-40B4-BE49-F238E27FC236}">
                  <a16:creationId xmlns:a16="http://schemas.microsoft.com/office/drawing/2014/main" id="{1E5BE33C-9675-423A-802C-0A789DB1851B}"/>
                </a:ext>
              </a:extLst>
            </p:cNvPr>
            <p:cNvSpPr>
              <a:spLocks/>
            </p:cNvSpPr>
            <p:nvPr userDrawn="1"/>
          </p:nvSpPr>
          <p:spPr bwMode="auto">
            <a:xfrm>
              <a:off x="1118877"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36" name="Freeform 55">
              <a:extLst>
                <a:ext uri="{FF2B5EF4-FFF2-40B4-BE49-F238E27FC236}">
                  <a16:creationId xmlns:a16="http://schemas.microsoft.com/office/drawing/2014/main" id="{FB04A8AC-9DA2-4FB3-985A-DD8E6439135C}"/>
                </a:ext>
              </a:extLst>
            </p:cNvPr>
            <p:cNvSpPr>
              <a:spLocks noEditPoints="1"/>
            </p:cNvSpPr>
            <p:nvPr userDrawn="1"/>
          </p:nvSpPr>
          <p:spPr bwMode="auto">
            <a:xfrm>
              <a:off x="1190370"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29 w 33"/>
                <a:gd name="T25" fmla="*/ 35 h 40"/>
                <a:gd name="T26" fmla="*/ 27 w 33"/>
                <a:gd name="T27" fmla="*/ 37 h 40"/>
                <a:gd name="T28" fmla="*/ 24 w 33"/>
                <a:gd name="T29" fmla="*/ 39 h 40"/>
                <a:gd name="T30" fmla="*/ 20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2"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0" y="33"/>
                    <a:pt x="21" y="32"/>
                  </a:cubicBezTo>
                  <a:cubicBezTo>
                    <a:pt x="22" y="32"/>
                    <a:pt x="22" y="32"/>
                    <a:pt x="23" y="32"/>
                  </a:cubicBezTo>
                  <a:cubicBezTo>
                    <a:pt x="23" y="31"/>
                    <a:pt x="24" y="31"/>
                    <a:pt x="25" y="30"/>
                  </a:cubicBezTo>
                  <a:cubicBezTo>
                    <a:pt x="29" y="35"/>
                    <a:pt x="29" y="35"/>
                    <a:pt x="29" y="35"/>
                  </a:cubicBezTo>
                  <a:cubicBezTo>
                    <a:pt x="29" y="36"/>
                    <a:pt x="28" y="37"/>
                    <a:pt x="27" y="37"/>
                  </a:cubicBezTo>
                  <a:cubicBezTo>
                    <a:pt x="26" y="38"/>
                    <a:pt x="25" y="38"/>
                    <a:pt x="24" y="39"/>
                  </a:cubicBezTo>
                  <a:cubicBezTo>
                    <a:pt x="23" y="39"/>
                    <a:pt x="22" y="40"/>
                    <a:pt x="20"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7"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37" name="Freeform 56">
              <a:extLst>
                <a:ext uri="{FF2B5EF4-FFF2-40B4-BE49-F238E27FC236}">
                  <a16:creationId xmlns:a16="http://schemas.microsoft.com/office/drawing/2014/main" id="{F365BB87-C861-4F40-A844-477BAA1EAA55}"/>
                </a:ext>
              </a:extLst>
            </p:cNvPr>
            <p:cNvSpPr>
              <a:spLocks/>
            </p:cNvSpPr>
            <p:nvPr userDrawn="1"/>
          </p:nvSpPr>
          <p:spPr bwMode="auto">
            <a:xfrm>
              <a:off x="1294993" y="6418333"/>
              <a:ext cx="55799" cy="101135"/>
            </a:xfrm>
            <a:custGeom>
              <a:avLst/>
              <a:gdLst>
                <a:gd name="T0" fmla="*/ 20 w 22"/>
                <a:gd name="T1" fmla="*/ 9 h 39"/>
                <a:gd name="T2" fmla="*/ 18 w 22"/>
                <a:gd name="T3" fmla="*/ 8 h 39"/>
                <a:gd name="T4" fmla="*/ 15 w 22"/>
                <a:gd name="T5" fmla="*/ 7 h 39"/>
                <a:gd name="T6" fmla="*/ 9 w 22"/>
                <a:gd name="T7" fmla="*/ 10 h 39"/>
                <a:gd name="T8" fmla="*/ 7 w 22"/>
                <a:gd name="T9" fmla="*/ 17 h 39"/>
                <a:gd name="T10" fmla="*/ 7 w 22"/>
                <a:gd name="T11" fmla="*/ 39 h 39"/>
                <a:gd name="T12" fmla="*/ 0 w 22"/>
                <a:gd name="T13" fmla="*/ 39 h 39"/>
                <a:gd name="T14" fmla="*/ 0 w 22"/>
                <a:gd name="T15" fmla="*/ 1 h 39"/>
                <a:gd name="T16" fmla="*/ 7 w 22"/>
                <a:gd name="T17" fmla="*/ 1 h 39"/>
                <a:gd name="T18" fmla="*/ 7 w 22"/>
                <a:gd name="T19" fmla="*/ 5 h 39"/>
                <a:gd name="T20" fmla="*/ 9 w 22"/>
                <a:gd name="T21" fmla="*/ 3 h 39"/>
                <a:gd name="T22" fmla="*/ 11 w 22"/>
                <a:gd name="T23" fmla="*/ 1 h 39"/>
                <a:gd name="T24" fmla="*/ 13 w 22"/>
                <a:gd name="T25" fmla="*/ 0 h 39"/>
                <a:gd name="T26" fmla="*/ 16 w 22"/>
                <a:gd name="T27" fmla="*/ 0 h 39"/>
                <a:gd name="T28" fmla="*/ 20 w 22"/>
                <a:gd name="T29" fmla="*/ 1 h 39"/>
                <a:gd name="T30" fmla="*/ 22 w 22"/>
                <a:gd name="T31" fmla="*/ 2 h 39"/>
                <a:gd name="T32" fmla="*/ 20 w 22"/>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9"/>
                  </a:moveTo>
                  <a:cubicBezTo>
                    <a:pt x="20" y="8"/>
                    <a:pt x="19" y="8"/>
                    <a:pt x="18" y="8"/>
                  </a:cubicBezTo>
                  <a:cubicBezTo>
                    <a:pt x="17" y="8"/>
                    <a:pt x="16" y="7"/>
                    <a:pt x="15" y="7"/>
                  </a:cubicBezTo>
                  <a:cubicBezTo>
                    <a:pt x="12" y="7"/>
                    <a:pt x="10" y="8"/>
                    <a:pt x="9" y="10"/>
                  </a:cubicBezTo>
                  <a:cubicBezTo>
                    <a:pt x="8" y="12"/>
                    <a:pt x="7" y="14"/>
                    <a:pt x="7" y="17"/>
                  </a:cubicBezTo>
                  <a:cubicBezTo>
                    <a:pt x="7" y="39"/>
                    <a:pt x="7" y="39"/>
                    <a:pt x="7" y="39"/>
                  </a:cubicBezTo>
                  <a:cubicBezTo>
                    <a:pt x="0" y="39"/>
                    <a:pt x="0" y="39"/>
                    <a:pt x="0" y="39"/>
                  </a:cubicBezTo>
                  <a:cubicBezTo>
                    <a:pt x="0" y="1"/>
                    <a:pt x="0" y="1"/>
                    <a:pt x="0" y="1"/>
                  </a:cubicBezTo>
                  <a:cubicBezTo>
                    <a:pt x="7" y="1"/>
                    <a:pt x="7" y="1"/>
                    <a:pt x="7" y="1"/>
                  </a:cubicBezTo>
                  <a:cubicBezTo>
                    <a:pt x="7" y="5"/>
                    <a:pt x="7" y="5"/>
                    <a:pt x="7" y="5"/>
                  </a:cubicBezTo>
                  <a:cubicBezTo>
                    <a:pt x="8" y="4"/>
                    <a:pt x="8" y="3"/>
                    <a:pt x="9" y="3"/>
                  </a:cubicBezTo>
                  <a:cubicBezTo>
                    <a:pt x="9" y="2"/>
                    <a:pt x="10" y="2"/>
                    <a:pt x="11" y="1"/>
                  </a:cubicBezTo>
                  <a:cubicBezTo>
                    <a:pt x="11" y="1"/>
                    <a:pt x="12" y="1"/>
                    <a:pt x="13" y="0"/>
                  </a:cubicBezTo>
                  <a:cubicBezTo>
                    <a:pt x="14" y="0"/>
                    <a:pt x="15" y="0"/>
                    <a:pt x="16" y="0"/>
                  </a:cubicBezTo>
                  <a:cubicBezTo>
                    <a:pt x="17" y="0"/>
                    <a:pt x="19" y="0"/>
                    <a:pt x="20" y="1"/>
                  </a:cubicBezTo>
                  <a:cubicBezTo>
                    <a:pt x="21" y="1"/>
                    <a:pt x="22" y="1"/>
                    <a:pt x="22" y="2"/>
                  </a:cubicBezTo>
                  <a:lnTo>
                    <a:pt x="20"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38" name="Freeform 57">
              <a:extLst>
                <a:ext uri="{FF2B5EF4-FFF2-40B4-BE49-F238E27FC236}">
                  <a16:creationId xmlns:a16="http://schemas.microsoft.com/office/drawing/2014/main" id="{8B7E2806-AAFA-45B5-B801-55C79A927799}"/>
                </a:ext>
              </a:extLst>
            </p:cNvPr>
            <p:cNvSpPr>
              <a:spLocks/>
            </p:cNvSpPr>
            <p:nvPr userDrawn="1"/>
          </p:nvSpPr>
          <p:spPr bwMode="auto">
            <a:xfrm>
              <a:off x="1406591"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39" name="Freeform 58">
              <a:extLst>
                <a:ext uri="{FF2B5EF4-FFF2-40B4-BE49-F238E27FC236}">
                  <a16:creationId xmlns:a16="http://schemas.microsoft.com/office/drawing/2014/main" id="{7A49B80F-B4C0-4F31-9238-8123D3E20D16}"/>
                </a:ext>
              </a:extLst>
            </p:cNvPr>
            <p:cNvSpPr>
              <a:spLocks/>
            </p:cNvSpPr>
            <p:nvPr userDrawn="1"/>
          </p:nvSpPr>
          <p:spPr bwMode="auto">
            <a:xfrm>
              <a:off x="1485058" y="6383459"/>
              <a:ext cx="80211"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10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2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3" y="25"/>
                    <a:pt x="21" y="24"/>
                  </a:cubicBezTo>
                  <a:cubicBezTo>
                    <a:pt x="20" y="22"/>
                    <a:pt x="18" y="21"/>
                    <a:pt x="15" y="21"/>
                  </a:cubicBezTo>
                  <a:cubicBezTo>
                    <a:pt x="14" y="21"/>
                    <a:pt x="13" y="21"/>
                    <a:pt x="12" y="22"/>
                  </a:cubicBezTo>
                  <a:cubicBezTo>
                    <a:pt x="11" y="22"/>
                    <a:pt x="10" y="23"/>
                    <a:pt x="10" y="24"/>
                  </a:cubicBezTo>
                  <a:cubicBezTo>
                    <a:pt x="9" y="24"/>
                    <a:pt x="8" y="25"/>
                    <a:pt x="8" y="27"/>
                  </a:cubicBezTo>
                  <a:cubicBezTo>
                    <a:pt x="8"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9" y="17"/>
                    <a:pt x="9" y="17"/>
                  </a:cubicBezTo>
                  <a:cubicBezTo>
                    <a:pt x="10" y="16"/>
                    <a:pt x="11" y="16"/>
                    <a:pt x="12" y="15"/>
                  </a:cubicBezTo>
                  <a:cubicBezTo>
                    <a:pt x="12" y="15"/>
                    <a:pt x="13" y="15"/>
                    <a:pt x="14" y="14"/>
                  </a:cubicBezTo>
                  <a:cubicBezTo>
                    <a:pt x="15" y="14"/>
                    <a:pt x="16" y="14"/>
                    <a:pt x="17" y="14"/>
                  </a:cubicBezTo>
                  <a:cubicBezTo>
                    <a:pt x="19" y="14"/>
                    <a:pt x="21" y="14"/>
                    <a:pt x="23" y="15"/>
                  </a:cubicBezTo>
                  <a:cubicBezTo>
                    <a:pt x="25" y="16"/>
                    <a:pt x="26" y="17"/>
                    <a:pt x="27" y="18"/>
                  </a:cubicBezTo>
                  <a:cubicBezTo>
                    <a:pt x="29" y="20"/>
                    <a:pt x="29" y="22"/>
                    <a:pt x="30" y="24"/>
                  </a:cubicBezTo>
                  <a:cubicBezTo>
                    <a:pt x="31"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40" name="Freeform 59">
              <a:extLst>
                <a:ext uri="{FF2B5EF4-FFF2-40B4-BE49-F238E27FC236}">
                  <a16:creationId xmlns:a16="http://schemas.microsoft.com/office/drawing/2014/main" id="{9C60C45F-865F-4118-A4B0-174C696B472F}"/>
                </a:ext>
              </a:extLst>
            </p:cNvPr>
            <p:cNvSpPr>
              <a:spLocks noEditPoints="1"/>
            </p:cNvSpPr>
            <p:nvPr userDrawn="1"/>
          </p:nvSpPr>
          <p:spPr bwMode="auto">
            <a:xfrm>
              <a:off x="1582706" y="6418333"/>
              <a:ext cx="83698" cy="102879"/>
            </a:xfrm>
            <a:custGeom>
              <a:avLst/>
              <a:gdLst>
                <a:gd name="T0" fmla="*/ 33 w 33"/>
                <a:gd name="T1" fmla="*/ 19 h 40"/>
                <a:gd name="T2" fmla="*/ 33 w 33"/>
                <a:gd name="T3" fmla="*/ 21 h 40"/>
                <a:gd name="T4" fmla="*/ 33 w 33"/>
                <a:gd name="T5" fmla="*/ 23 h 40"/>
                <a:gd name="T6" fmla="*/ 8 w 33"/>
                <a:gd name="T7" fmla="*/ 23 h 40"/>
                <a:gd name="T8" fmla="*/ 9 w 33"/>
                <a:gd name="T9" fmla="*/ 28 h 40"/>
                <a:gd name="T10" fmla="*/ 11 w 33"/>
                <a:gd name="T11" fmla="*/ 31 h 40"/>
                <a:gd name="T12" fmla="*/ 14 w 33"/>
                <a:gd name="T13" fmla="*/ 33 h 40"/>
                <a:gd name="T14" fmla="*/ 17 w 33"/>
                <a:gd name="T15" fmla="*/ 33 h 40"/>
                <a:gd name="T16" fmla="*/ 20 w 33"/>
                <a:gd name="T17" fmla="*/ 33 h 40"/>
                <a:gd name="T18" fmla="*/ 22 w 33"/>
                <a:gd name="T19" fmla="*/ 32 h 40"/>
                <a:gd name="T20" fmla="*/ 24 w 33"/>
                <a:gd name="T21" fmla="*/ 32 h 40"/>
                <a:gd name="T22" fmla="*/ 26 w 33"/>
                <a:gd name="T23" fmla="*/ 30 h 40"/>
                <a:gd name="T24" fmla="*/ 30 w 33"/>
                <a:gd name="T25" fmla="*/ 35 h 40"/>
                <a:gd name="T26" fmla="*/ 27 w 33"/>
                <a:gd name="T27" fmla="*/ 37 h 40"/>
                <a:gd name="T28" fmla="*/ 25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2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6 w 33"/>
                <a:gd name="T63" fmla="*/ 17 h 40"/>
                <a:gd name="T64" fmla="*/ 25 w 33"/>
                <a:gd name="T65" fmla="*/ 13 h 40"/>
                <a:gd name="T66" fmla="*/ 23 w 33"/>
                <a:gd name="T67" fmla="*/ 10 h 40"/>
                <a:gd name="T68" fmla="*/ 21 w 33"/>
                <a:gd name="T69" fmla="*/ 8 h 40"/>
                <a:gd name="T70" fmla="*/ 17 w 33"/>
                <a:gd name="T71" fmla="*/ 7 h 40"/>
                <a:gd name="T72" fmla="*/ 13 w 33"/>
                <a:gd name="T73" fmla="*/ 8 h 40"/>
                <a:gd name="T74" fmla="*/ 11 w 33"/>
                <a:gd name="T75" fmla="*/ 9 h 40"/>
                <a:gd name="T76" fmla="*/ 9 w 33"/>
                <a:gd name="T77" fmla="*/ 12 h 40"/>
                <a:gd name="T78" fmla="*/ 8 w 33"/>
                <a:gd name="T79" fmla="*/ 17 h 40"/>
                <a:gd name="T80" fmla="*/ 26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8" y="23"/>
                    <a:pt x="8" y="23"/>
                    <a:pt x="8" y="23"/>
                  </a:cubicBezTo>
                  <a:cubicBezTo>
                    <a:pt x="8" y="25"/>
                    <a:pt x="8" y="26"/>
                    <a:pt x="9" y="28"/>
                  </a:cubicBezTo>
                  <a:cubicBezTo>
                    <a:pt x="10" y="29"/>
                    <a:pt x="10" y="30"/>
                    <a:pt x="11" y="31"/>
                  </a:cubicBezTo>
                  <a:cubicBezTo>
                    <a:pt x="12" y="32"/>
                    <a:pt x="13" y="32"/>
                    <a:pt x="14" y="33"/>
                  </a:cubicBezTo>
                  <a:cubicBezTo>
                    <a:pt x="15" y="33"/>
                    <a:pt x="16" y="33"/>
                    <a:pt x="17" y="33"/>
                  </a:cubicBezTo>
                  <a:cubicBezTo>
                    <a:pt x="18" y="33"/>
                    <a:pt x="19" y="33"/>
                    <a:pt x="20" y="33"/>
                  </a:cubicBezTo>
                  <a:cubicBezTo>
                    <a:pt x="20" y="33"/>
                    <a:pt x="21" y="33"/>
                    <a:pt x="22" y="32"/>
                  </a:cubicBezTo>
                  <a:cubicBezTo>
                    <a:pt x="23" y="32"/>
                    <a:pt x="23" y="32"/>
                    <a:pt x="24" y="32"/>
                  </a:cubicBezTo>
                  <a:cubicBezTo>
                    <a:pt x="24" y="31"/>
                    <a:pt x="25" y="31"/>
                    <a:pt x="26" y="30"/>
                  </a:cubicBezTo>
                  <a:cubicBezTo>
                    <a:pt x="30" y="35"/>
                    <a:pt x="30" y="35"/>
                    <a:pt x="30" y="35"/>
                  </a:cubicBezTo>
                  <a:cubicBezTo>
                    <a:pt x="29" y="36"/>
                    <a:pt x="28" y="37"/>
                    <a:pt x="27" y="37"/>
                  </a:cubicBezTo>
                  <a:cubicBezTo>
                    <a:pt x="27" y="38"/>
                    <a:pt x="26" y="38"/>
                    <a:pt x="25" y="39"/>
                  </a:cubicBezTo>
                  <a:cubicBezTo>
                    <a:pt x="24" y="39"/>
                    <a:pt x="22" y="40"/>
                    <a:pt x="21" y="40"/>
                  </a:cubicBezTo>
                  <a:cubicBezTo>
                    <a:pt x="20" y="40"/>
                    <a:pt x="18" y="40"/>
                    <a:pt x="17" y="40"/>
                  </a:cubicBezTo>
                  <a:cubicBezTo>
                    <a:pt x="15" y="40"/>
                    <a:pt x="14" y="40"/>
                    <a:pt x="12" y="39"/>
                  </a:cubicBezTo>
                  <a:cubicBezTo>
                    <a:pt x="11" y="39"/>
                    <a:pt x="10" y="38"/>
                    <a:pt x="8" y="38"/>
                  </a:cubicBezTo>
                  <a:cubicBezTo>
                    <a:pt x="7" y="37"/>
                    <a:pt x="6" y="36"/>
                    <a:pt x="5" y="35"/>
                  </a:cubicBezTo>
                  <a:cubicBezTo>
                    <a:pt x="4" y="34"/>
                    <a:pt x="4" y="33"/>
                    <a:pt x="3" y="31"/>
                  </a:cubicBezTo>
                  <a:cubicBezTo>
                    <a:pt x="2" y="30"/>
                    <a:pt x="1" y="28"/>
                    <a:pt x="1" y="26"/>
                  </a:cubicBezTo>
                  <a:cubicBezTo>
                    <a:pt x="1" y="24"/>
                    <a:pt x="0" y="22"/>
                    <a:pt x="0" y="20"/>
                  </a:cubicBezTo>
                  <a:cubicBezTo>
                    <a:pt x="0" y="17"/>
                    <a:pt x="1" y="14"/>
                    <a:pt x="2" y="12"/>
                  </a:cubicBezTo>
                  <a:cubicBezTo>
                    <a:pt x="2" y="9"/>
                    <a:pt x="4" y="7"/>
                    <a:pt x="5" y="5"/>
                  </a:cubicBezTo>
                  <a:cubicBezTo>
                    <a:pt x="6" y="4"/>
                    <a:pt x="8" y="2"/>
                    <a:pt x="10" y="1"/>
                  </a:cubicBezTo>
                  <a:cubicBezTo>
                    <a:pt x="12" y="1"/>
                    <a:pt x="15" y="0"/>
                    <a:pt x="17" y="0"/>
                  </a:cubicBezTo>
                  <a:cubicBezTo>
                    <a:pt x="20" y="0"/>
                    <a:pt x="22" y="1"/>
                    <a:pt x="24" y="2"/>
                  </a:cubicBezTo>
                  <a:cubicBezTo>
                    <a:pt x="26" y="3"/>
                    <a:pt x="28" y="4"/>
                    <a:pt x="29" y="6"/>
                  </a:cubicBezTo>
                  <a:cubicBezTo>
                    <a:pt x="31" y="8"/>
                    <a:pt x="32" y="10"/>
                    <a:pt x="32" y="12"/>
                  </a:cubicBezTo>
                  <a:cubicBezTo>
                    <a:pt x="33" y="14"/>
                    <a:pt x="33" y="17"/>
                    <a:pt x="33" y="19"/>
                  </a:cubicBezTo>
                  <a:close/>
                  <a:moveTo>
                    <a:pt x="26" y="17"/>
                  </a:moveTo>
                  <a:cubicBezTo>
                    <a:pt x="26" y="15"/>
                    <a:pt x="25" y="14"/>
                    <a:pt x="25" y="13"/>
                  </a:cubicBezTo>
                  <a:cubicBezTo>
                    <a:pt x="25" y="12"/>
                    <a:pt x="24" y="11"/>
                    <a:pt x="23" y="10"/>
                  </a:cubicBezTo>
                  <a:cubicBezTo>
                    <a:pt x="23" y="9"/>
                    <a:pt x="22" y="8"/>
                    <a:pt x="21" y="8"/>
                  </a:cubicBezTo>
                  <a:cubicBezTo>
                    <a:pt x="20" y="7"/>
                    <a:pt x="18" y="7"/>
                    <a:pt x="17" y="7"/>
                  </a:cubicBezTo>
                  <a:cubicBezTo>
                    <a:pt x="15" y="7"/>
                    <a:pt x="14" y="7"/>
                    <a:pt x="13" y="8"/>
                  </a:cubicBezTo>
                  <a:cubicBezTo>
                    <a:pt x="12" y="8"/>
                    <a:pt x="11" y="9"/>
                    <a:pt x="11" y="9"/>
                  </a:cubicBezTo>
                  <a:cubicBezTo>
                    <a:pt x="10" y="10"/>
                    <a:pt x="9" y="11"/>
                    <a:pt x="9" y="12"/>
                  </a:cubicBezTo>
                  <a:cubicBezTo>
                    <a:pt x="8" y="14"/>
                    <a:pt x="8" y="15"/>
                    <a:pt x="8" y="17"/>
                  </a:cubicBezTo>
                  <a:lnTo>
                    <a:pt x="26"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41" name="Freeform 60">
              <a:extLst>
                <a:ext uri="{FF2B5EF4-FFF2-40B4-BE49-F238E27FC236}">
                  <a16:creationId xmlns:a16="http://schemas.microsoft.com/office/drawing/2014/main" id="{15FBF980-B96C-472B-A46B-A731CA164E92}"/>
                </a:ext>
              </a:extLst>
            </p:cNvPr>
            <p:cNvSpPr>
              <a:spLocks/>
            </p:cNvSpPr>
            <p:nvPr userDrawn="1"/>
          </p:nvSpPr>
          <p:spPr bwMode="auto">
            <a:xfrm>
              <a:off x="1727435" y="6421821"/>
              <a:ext cx="122060" cy="97648"/>
            </a:xfrm>
            <a:custGeom>
              <a:avLst/>
              <a:gdLst>
                <a:gd name="T0" fmla="*/ 56 w 70"/>
                <a:gd name="T1" fmla="*/ 56 h 56"/>
                <a:gd name="T2" fmla="*/ 46 w 70"/>
                <a:gd name="T3" fmla="*/ 56 h 56"/>
                <a:gd name="T4" fmla="*/ 35 w 70"/>
                <a:gd name="T5" fmla="*/ 16 h 56"/>
                <a:gd name="T6" fmla="*/ 25 w 70"/>
                <a:gd name="T7" fmla="*/ 56 h 56"/>
                <a:gd name="T8" fmla="*/ 15 w 70"/>
                <a:gd name="T9" fmla="*/ 56 h 56"/>
                <a:gd name="T10" fmla="*/ 0 w 70"/>
                <a:gd name="T11" fmla="*/ 0 h 56"/>
                <a:gd name="T12" fmla="*/ 10 w 70"/>
                <a:gd name="T13" fmla="*/ 0 h 56"/>
                <a:gd name="T14" fmla="*/ 21 w 70"/>
                <a:gd name="T15" fmla="*/ 38 h 56"/>
                <a:gd name="T16" fmla="*/ 31 w 70"/>
                <a:gd name="T17" fmla="*/ 0 h 56"/>
                <a:gd name="T18" fmla="*/ 40 w 70"/>
                <a:gd name="T19" fmla="*/ 0 h 56"/>
                <a:gd name="T20" fmla="*/ 50 w 70"/>
                <a:gd name="T21" fmla="*/ 38 h 56"/>
                <a:gd name="T22" fmla="*/ 60 w 70"/>
                <a:gd name="T23" fmla="*/ 0 h 56"/>
                <a:gd name="T24" fmla="*/ 70 w 70"/>
                <a:gd name="T25" fmla="*/ 0 h 56"/>
                <a:gd name="T26" fmla="*/ 56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6" y="56"/>
                  </a:moveTo>
                  <a:lnTo>
                    <a:pt x="46" y="56"/>
                  </a:lnTo>
                  <a:lnTo>
                    <a:pt x="35" y="16"/>
                  </a:lnTo>
                  <a:lnTo>
                    <a:pt x="25" y="56"/>
                  </a:lnTo>
                  <a:lnTo>
                    <a:pt x="15" y="56"/>
                  </a:lnTo>
                  <a:lnTo>
                    <a:pt x="0" y="0"/>
                  </a:lnTo>
                  <a:lnTo>
                    <a:pt x="10" y="0"/>
                  </a:lnTo>
                  <a:lnTo>
                    <a:pt x="21" y="38"/>
                  </a:lnTo>
                  <a:lnTo>
                    <a:pt x="31" y="0"/>
                  </a:lnTo>
                  <a:lnTo>
                    <a:pt x="40" y="0"/>
                  </a:lnTo>
                  <a:lnTo>
                    <a:pt x="50" y="38"/>
                  </a:lnTo>
                  <a:lnTo>
                    <a:pt x="60" y="0"/>
                  </a:lnTo>
                  <a:lnTo>
                    <a:pt x="70" y="0"/>
                  </a:lnTo>
                  <a:lnTo>
                    <a:pt x="56"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42" name="Freeform 61">
              <a:extLst>
                <a:ext uri="{FF2B5EF4-FFF2-40B4-BE49-F238E27FC236}">
                  <a16:creationId xmlns:a16="http://schemas.microsoft.com/office/drawing/2014/main" id="{64F1DD18-05EE-4F9F-9E6B-E03C4C500F21}"/>
                </a:ext>
              </a:extLst>
            </p:cNvPr>
            <p:cNvSpPr>
              <a:spLocks noEditPoints="1"/>
            </p:cNvSpPr>
            <p:nvPr userDrawn="1"/>
          </p:nvSpPr>
          <p:spPr bwMode="auto">
            <a:xfrm>
              <a:off x="1859957" y="6418333"/>
              <a:ext cx="87186" cy="102879"/>
            </a:xfrm>
            <a:custGeom>
              <a:avLst/>
              <a:gdLst>
                <a:gd name="T0" fmla="*/ 34 w 34"/>
                <a:gd name="T1" fmla="*/ 20 h 40"/>
                <a:gd name="T2" fmla="*/ 33 w 34"/>
                <a:gd name="T3" fmla="*/ 28 h 40"/>
                <a:gd name="T4" fmla="*/ 29 w 34"/>
                <a:gd name="T5" fmla="*/ 35 h 40"/>
                <a:gd name="T6" fmla="*/ 24 w 34"/>
                <a:gd name="T7" fmla="*/ 39 h 40"/>
                <a:gd name="T8" fmla="*/ 17 w 34"/>
                <a:gd name="T9" fmla="*/ 40 h 40"/>
                <a:gd name="T10" fmla="*/ 10 w 34"/>
                <a:gd name="T11" fmla="*/ 39 h 40"/>
                <a:gd name="T12" fmla="*/ 5 w 34"/>
                <a:gd name="T13" fmla="*/ 35 h 40"/>
                <a:gd name="T14" fmla="*/ 1 w 34"/>
                <a:gd name="T15" fmla="*/ 28 h 40"/>
                <a:gd name="T16" fmla="*/ 0 w 34"/>
                <a:gd name="T17" fmla="*/ 20 h 40"/>
                <a:gd name="T18" fmla="*/ 1 w 34"/>
                <a:gd name="T19" fmla="*/ 12 h 40"/>
                <a:gd name="T20" fmla="*/ 5 w 34"/>
                <a:gd name="T21" fmla="*/ 5 h 40"/>
                <a:gd name="T22" fmla="*/ 11 w 34"/>
                <a:gd name="T23" fmla="*/ 1 h 40"/>
                <a:gd name="T24" fmla="*/ 17 w 34"/>
                <a:gd name="T25" fmla="*/ 0 h 40"/>
                <a:gd name="T26" fmla="*/ 24 w 34"/>
                <a:gd name="T27" fmla="*/ 1 h 40"/>
                <a:gd name="T28" fmla="*/ 29 w 34"/>
                <a:gd name="T29" fmla="*/ 5 h 40"/>
                <a:gd name="T30" fmla="*/ 33 w 34"/>
                <a:gd name="T31" fmla="*/ 12 h 40"/>
                <a:gd name="T32" fmla="*/ 34 w 34"/>
                <a:gd name="T33" fmla="*/ 20 h 40"/>
                <a:gd name="T34" fmla="*/ 27 w 34"/>
                <a:gd name="T35" fmla="*/ 20 h 40"/>
                <a:gd name="T36" fmla="*/ 26 w 34"/>
                <a:gd name="T37" fmla="*/ 15 h 40"/>
                <a:gd name="T38" fmla="*/ 24 w 34"/>
                <a:gd name="T39" fmla="*/ 11 h 40"/>
                <a:gd name="T40" fmla="*/ 21 w 34"/>
                <a:gd name="T41" fmla="*/ 8 h 40"/>
                <a:gd name="T42" fmla="*/ 17 w 34"/>
                <a:gd name="T43" fmla="*/ 7 h 40"/>
                <a:gd name="T44" fmla="*/ 13 w 34"/>
                <a:gd name="T45" fmla="*/ 8 h 40"/>
                <a:gd name="T46" fmla="*/ 10 w 34"/>
                <a:gd name="T47" fmla="*/ 11 h 40"/>
                <a:gd name="T48" fmla="*/ 8 w 34"/>
                <a:gd name="T49" fmla="*/ 15 h 40"/>
                <a:gd name="T50" fmla="*/ 8 w 34"/>
                <a:gd name="T51" fmla="*/ 20 h 40"/>
                <a:gd name="T52" fmla="*/ 8 w 34"/>
                <a:gd name="T53" fmla="*/ 26 h 40"/>
                <a:gd name="T54" fmla="*/ 10 w 34"/>
                <a:gd name="T55" fmla="*/ 30 h 40"/>
                <a:gd name="T56" fmla="*/ 13 w 34"/>
                <a:gd name="T57" fmla="*/ 32 h 40"/>
                <a:gd name="T58" fmla="*/ 17 w 34"/>
                <a:gd name="T59" fmla="*/ 33 h 40"/>
                <a:gd name="T60" fmla="*/ 21 w 34"/>
                <a:gd name="T61" fmla="*/ 32 h 40"/>
                <a:gd name="T62" fmla="*/ 24 w 34"/>
                <a:gd name="T63" fmla="*/ 29 h 40"/>
                <a:gd name="T64" fmla="*/ 26 w 34"/>
                <a:gd name="T65" fmla="*/ 25 h 40"/>
                <a:gd name="T66" fmla="*/ 27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20"/>
                  </a:moveTo>
                  <a:cubicBezTo>
                    <a:pt x="34" y="23"/>
                    <a:pt x="34" y="26"/>
                    <a:pt x="33" y="28"/>
                  </a:cubicBezTo>
                  <a:cubicBezTo>
                    <a:pt x="32" y="31"/>
                    <a:pt x="31" y="33"/>
                    <a:pt x="29" y="35"/>
                  </a:cubicBezTo>
                  <a:cubicBezTo>
                    <a:pt x="28" y="37"/>
                    <a:pt x="26" y="38"/>
                    <a:pt x="24" y="39"/>
                  </a:cubicBezTo>
                  <a:cubicBezTo>
                    <a:pt x="22" y="40"/>
                    <a:pt x="20" y="40"/>
                    <a:pt x="17" y="40"/>
                  </a:cubicBezTo>
                  <a:cubicBezTo>
                    <a:pt x="15" y="40"/>
                    <a:pt x="12" y="40"/>
                    <a:pt x="10" y="39"/>
                  </a:cubicBezTo>
                  <a:cubicBezTo>
                    <a:pt x="8" y="38"/>
                    <a:pt x="6" y="36"/>
                    <a:pt x="5" y="35"/>
                  </a:cubicBezTo>
                  <a:cubicBezTo>
                    <a:pt x="3" y="33"/>
                    <a:pt x="2" y="31"/>
                    <a:pt x="1" y="28"/>
                  </a:cubicBezTo>
                  <a:cubicBezTo>
                    <a:pt x="1" y="26"/>
                    <a:pt x="0" y="23"/>
                    <a:pt x="0" y="20"/>
                  </a:cubicBezTo>
                  <a:cubicBezTo>
                    <a:pt x="0" y="17"/>
                    <a:pt x="1" y="14"/>
                    <a:pt x="1" y="12"/>
                  </a:cubicBezTo>
                  <a:cubicBezTo>
                    <a:pt x="2" y="9"/>
                    <a:pt x="4" y="7"/>
                    <a:pt x="5" y="5"/>
                  </a:cubicBezTo>
                  <a:cubicBezTo>
                    <a:pt x="7" y="4"/>
                    <a:pt x="8" y="2"/>
                    <a:pt x="11" y="1"/>
                  </a:cubicBezTo>
                  <a:cubicBezTo>
                    <a:pt x="13" y="1"/>
                    <a:pt x="15" y="0"/>
                    <a:pt x="17" y="0"/>
                  </a:cubicBezTo>
                  <a:cubicBezTo>
                    <a:pt x="20" y="0"/>
                    <a:pt x="22" y="1"/>
                    <a:pt x="24" y="1"/>
                  </a:cubicBezTo>
                  <a:cubicBezTo>
                    <a:pt x="26" y="2"/>
                    <a:pt x="28" y="4"/>
                    <a:pt x="29" y="5"/>
                  </a:cubicBezTo>
                  <a:cubicBezTo>
                    <a:pt x="31" y="7"/>
                    <a:pt x="32" y="9"/>
                    <a:pt x="33" y="12"/>
                  </a:cubicBezTo>
                  <a:cubicBezTo>
                    <a:pt x="34" y="14"/>
                    <a:pt x="34" y="17"/>
                    <a:pt x="34" y="20"/>
                  </a:cubicBezTo>
                  <a:close/>
                  <a:moveTo>
                    <a:pt x="27" y="20"/>
                  </a:moveTo>
                  <a:cubicBezTo>
                    <a:pt x="27" y="18"/>
                    <a:pt x="27" y="16"/>
                    <a:pt x="26" y="15"/>
                  </a:cubicBezTo>
                  <a:cubicBezTo>
                    <a:pt x="26" y="13"/>
                    <a:pt x="25" y="12"/>
                    <a:pt x="24" y="11"/>
                  </a:cubicBezTo>
                  <a:cubicBezTo>
                    <a:pt x="23" y="10"/>
                    <a:pt x="22" y="9"/>
                    <a:pt x="21" y="8"/>
                  </a:cubicBezTo>
                  <a:cubicBezTo>
                    <a:pt x="20" y="8"/>
                    <a:pt x="18" y="7"/>
                    <a:pt x="17" y="7"/>
                  </a:cubicBezTo>
                  <a:cubicBezTo>
                    <a:pt x="16" y="7"/>
                    <a:pt x="14" y="8"/>
                    <a:pt x="13" y="8"/>
                  </a:cubicBezTo>
                  <a:cubicBezTo>
                    <a:pt x="12" y="9"/>
                    <a:pt x="11" y="10"/>
                    <a:pt x="10" y="11"/>
                  </a:cubicBezTo>
                  <a:cubicBezTo>
                    <a:pt x="9" y="12"/>
                    <a:pt x="9" y="13"/>
                    <a:pt x="8" y="15"/>
                  </a:cubicBezTo>
                  <a:cubicBezTo>
                    <a:pt x="8" y="16"/>
                    <a:pt x="8" y="18"/>
                    <a:pt x="8" y="20"/>
                  </a:cubicBezTo>
                  <a:cubicBezTo>
                    <a:pt x="8" y="22"/>
                    <a:pt x="8" y="24"/>
                    <a:pt x="8" y="26"/>
                  </a:cubicBezTo>
                  <a:cubicBezTo>
                    <a:pt x="9" y="27"/>
                    <a:pt x="10" y="28"/>
                    <a:pt x="10" y="30"/>
                  </a:cubicBezTo>
                  <a:cubicBezTo>
                    <a:pt x="11" y="31"/>
                    <a:pt x="12" y="32"/>
                    <a:pt x="13" y="32"/>
                  </a:cubicBezTo>
                  <a:cubicBezTo>
                    <a:pt x="15" y="33"/>
                    <a:pt x="16" y="33"/>
                    <a:pt x="17" y="33"/>
                  </a:cubicBezTo>
                  <a:cubicBezTo>
                    <a:pt x="19" y="33"/>
                    <a:pt x="20" y="33"/>
                    <a:pt x="21" y="32"/>
                  </a:cubicBezTo>
                  <a:cubicBezTo>
                    <a:pt x="22" y="31"/>
                    <a:pt x="23"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43" name="Freeform 62">
              <a:extLst>
                <a:ext uri="{FF2B5EF4-FFF2-40B4-BE49-F238E27FC236}">
                  <a16:creationId xmlns:a16="http://schemas.microsoft.com/office/drawing/2014/main" id="{6051CC00-BFF2-4334-9855-62AD588546F7}"/>
                </a:ext>
              </a:extLst>
            </p:cNvPr>
            <p:cNvSpPr>
              <a:spLocks/>
            </p:cNvSpPr>
            <p:nvPr userDrawn="1"/>
          </p:nvSpPr>
          <p:spPr bwMode="auto">
            <a:xfrm>
              <a:off x="1968067" y="6418333"/>
              <a:ext cx="57543" cy="101135"/>
            </a:xfrm>
            <a:custGeom>
              <a:avLst/>
              <a:gdLst>
                <a:gd name="T0" fmla="*/ 21 w 23"/>
                <a:gd name="T1" fmla="*/ 9 h 39"/>
                <a:gd name="T2" fmla="*/ 18 w 23"/>
                <a:gd name="T3" fmla="*/ 8 h 39"/>
                <a:gd name="T4" fmla="*/ 15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9 w 23"/>
                <a:gd name="T21" fmla="*/ 3 h 39"/>
                <a:gd name="T22" fmla="*/ 11 w 23"/>
                <a:gd name="T23" fmla="*/ 1 h 39"/>
                <a:gd name="T24" fmla="*/ 14 w 23"/>
                <a:gd name="T25" fmla="*/ 0 h 39"/>
                <a:gd name="T26" fmla="*/ 17 w 23"/>
                <a:gd name="T27" fmla="*/ 0 h 39"/>
                <a:gd name="T28" fmla="*/ 20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19" y="8"/>
                    <a:pt x="18" y="8"/>
                  </a:cubicBezTo>
                  <a:cubicBezTo>
                    <a:pt x="18" y="8"/>
                    <a:pt x="17" y="7"/>
                    <a:pt x="15" y="7"/>
                  </a:cubicBezTo>
                  <a:cubicBezTo>
                    <a:pt x="13" y="7"/>
                    <a:pt x="11" y="8"/>
                    <a:pt x="10" y="10"/>
                  </a:cubicBezTo>
                  <a:cubicBezTo>
                    <a:pt x="8"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9" y="3"/>
                  </a:cubicBezTo>
                  <a:cubicBezTo>
                    <a:pt x="10" y="2"/>
                    <a:pt x="11" y="2"/>
                    <a:pt x="11" y="1"/>
                  </a:cubicBezTo>
                  <a:cubicBezTo>
                    <a:pt x="12" y="1"/>
                    <a:pt x="13" y="1"/>
                    <a:pt x="14" y="0"/>
                  </a:cubicBezTo>
                  <a:cubicBezTo>
                    <a:pt x="15" y="0"/>
                    <a:pt x="16" y="0"/>
                    <a:pt x="17" y="0"/>
                  </a:cubicBezTo>
                  <a:cubicBezTo>
                    <a:pt x="18" y="0"/>
                    <a:pt x="19" y="0"/>
                    <a:pt x="20" y="1"/>
                  </a:cubicBezTo>
                  <a:cubicBezTo>
                    <a:pt x="21" y="1"/>
                    <a:pt x="22"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44" name="Freeform 63">
              <a:extLst>
                <a:ext uri="{FF2B5EF4-FFF2-40B4-BE49-F238E27FC236}">
                  <a16:creationId xmlns:a16="http://schemas.microsoft.com/office/drawing/2014/main" id="{905DD261-B224-46ED-8CEE-E8D180BA4B72}"/>
                </a:ext>
              </a:extLst>
            </p:cNvPr>
            <p:cNvSpPr>
              <a:spLocks/>
            </p:cNvSpPr>
            <p:nvPr userDrawn="1"/>
          </p:nvSpPr>
          <p:spPr bwMode="auto">
            <a:xfrm>
              <a:off x="2043046" y="6383459"/>
              <a:ext cx="19181" cy="136010"/>
            </a:xfrm>
            <a:custGeom>
              <a:avLst/>
              <a:gdLst>
                <a:gd name="T0" fmla="*/ 0 w 11"/>
                <a:gd name="T1" fmla="*/ 78 h 78"/>
                <a:gd name="T2" fmla="*/ 0 w 11"/>
                <a:gd name="T3" fmla="*/ 6 h 78"/>
                <a:gd name="T4" fmla="*/ 11 w 11"/>
                <a:gd name="T5" fmla="*/ 0 h 78"/>
                <a:gd name="T6" fmla="*/ 11 w 11"/>
                <a:gd name="T7" fmla="*/ 78 h 78"/>
                <a:gd name="T8" fmla="*/ 0 w 11"/>
                <a:gd name="T9" fmla="*/ 78 h 78"/>
              </a:gdLst>
              <a:ahLst/>
              <a:cxnLst>
                <a:cxn ang="0">
                  <a:pos x="T0" y="T1"/>
                </a:cxn>
                <a:cxn ang="0">
                  <a:pos x="T2" y="T3"/>
                </a:cxn>
                <a:cxn ang="0">
                  <a:pos x="T4" y="T5"/>
                </a:cxn>
                <a:cxn ang="0">
                  <a:pos x="T6" y="T7"/>
                </a:cxn>
                <a:cxn ang="0">
                  <a:pos x="T8" y="T9"/>
                </a:cxn>
              </a:cxnLst>
              <a:rect l="0" t="0" r="r" b="b"/>
              <a:pathLst>
                <a:path w="11" h="78">
                  <a:moveTo>
                    <a:pt x="0" y="78"/>
                  </a:moveTo>
                  <a:lnTo>
                    <a:pt x="0" y="6"/>
                  </a:lnTo>
                  <a:lnTo>
                    <a:pt x="11" y="0"/>
                  </a:lnTo>
                  <a:lnTo>
                    <a:pt x="11" y="78"/>
                  </a:lnTo>
                  <a:lnTo>
                    <a:pt x="0"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45" name="Freeform 64">
              <a:extLst>
                <a:ext uri="{FF2B5EF4-FFF2-40B4-BE49-F238E27FC236}">
                  <a16:creationId xmlns:a16="http://schemas.microsoft.com/office/drawing/2014/main" id="{A23129DF-0296-4CA9-9723-124682F0A70E}"/>
                </a:ext>
              </a:extLst>
            </p:cNvPr>
            <p:cNvSpPr>
              <a:spLocks noEditPoints="1"/>
            </p:cNvSpPr>
            <p:nvPr userDrawn="1"/>
          </p:nvSpPr>
          <p:spPr bwMode="auto">
            <a:xfrm>
              <a:off x="2084896" y="6383459"/>
              <a:ext cx="80211" cy="137753"/>
            </a:xfrm>
            <a:custGeom>
              <a:avLst/>
              <a:gdLst>
                <a:gd name="T0" fmla="*/ 24 w 32"/>
                <a:gd name="T1" fmla="*/ 53 h 54"/>
                <a:gd name="T2" fmla="*/ 24 w 32"/>
                <a:gd name="T3" fmla="*/ 50 h 54"/>
                <a:gd name="T4" fmla="*/ 22 w 32"/>
                <a:gd name="T5" fmla="*/ 51 h 54"/>
                <a:gd name="T6" fmla="*/ 20 w 32"/>
                <a:gd name="T7" fmla="*/ 53 h 54"/>
                <a:gd name="T8" fmla="*/ 17 w 32"/>
                <a:gd name="T9" fmla="*/ 54 h 54"/>
                <a:gd name="T10" fmla="*/ 14 w 32"/>
                <a:gd name="T11" fmla="*/ 54 h 54"/>
                <a:gd name="T12" fmla="*/ 9 w 32"/>
                <a:gd name="T13" fmla="*/ 53 h 54"/>
                <a:gd name="T14" fmla="*/ 4 w 32"/>
                <a:gd name="T15" fmla="*/ 49 h 54"/>
                <a:gd name="T16" fmla="*/ 1 w 32"/>
                <a:gd name="T17" fmla="*/ 43 h 54"/>
                <a:gd name="T18" fmla="*/ 0 w 32"/>
                <a:gd name="T19" fmla="*/ 33 h 54"/>
                <a:gd name="T20" fmla="*/ 1 w 32"/>
                <a:gd name="T21" fmla="*/ 25 h 54"/>
                <a:gd name="T22" fmla="*/ 4 w 32"/>
                <a:gd name="T23" fmla="*/ 19 h 54"/>
                <a:gd name="T24" fmla="*/ 9 w 32"/>
                <a:gd name="T25" fmla="*/ 15 h 54"/>
                <a:gd name="T26" fmla="*/ 15 w 32"/>
                <a:gd name="T27" fmla="*/ 14 h 54"/>
                <a:gd name="T28" fmla="*/ 18 w 32"/>
                <a:gd name="T29" fmla="*/ 14 h 54"/>
                <a:gd name="T30" fmla="*/ 20 w 32"/>
                <a:gd name="T31" fmla="*/ 15 h 54"/>
                <a:gd name="T32" fmla="*/ 22 w 32"/>
                <a:gd name="T33" fmla="*/ 17 h 54"/>
                <a:gd name="T34" fmla="*/ 24 w 32"/>
                <a:gd name="T35" fmla="*/ 18 h 54"/>
                <a:gd name="T36" fmla="*/ 24 w 32"/>
                <a:gd name="T37" fmla="*/ 4 h 54"/>
                <a:gd name="T38" fmla="*/ 32 w 32"/>
                <a:gd name="T39" fmla="*/ 0 h 54"/>
                <a:gd name="T40" fmla="*/ 32 w 32"/>
                <a:gd name="T41" fmla="*/ 53 h 54"/>
                <a:gd name="T42" fmla="*/ 24 w 32"/>
                <a:gd name="T43" fmla="*/ 53 h 54"/>
                <a:gd name="T44" fmla="*/ 24 w 32"/>
                <a:gd name="T45" fmla="*/ 26 h 54"/>
                <a:gd name="T46" fmla="*/ 23 w 32"/>
                <a:gd name="T47" fmla="*/ 24 h 54"/>
                <a:gd name="T48" fmla="*/ 21 w 32"/>
                <a:gd name="T49" fmla="*/ 23 h 54"/>
                <a:gd name="T50" fmla="*/ 18 w 32"/>
                <a:gd name="T51" fmla="*/ 22 h 54"/>
                <a:gd name="T52" fmla="*/ 15 w 32"/>
                <a:gd name="T53" fmla="*/ 21 h 54"/>
                <a:gd name="T54" fmla="*/ 9 w 32"/>
                <a:gd name="T55" fmla="*/ 24 h 54"/>
                <a:gd name="T56" fmla="*/ 7 w 32"/>
                <a:gd name="T57" fmla="*/ 33 h 54"/>
                <a:gd name="T58" fmla="*/ 8 w 32"/>
                <a:gd name="T59" fmla="*/ 39 h 54"/>
                <a:gd name="T60" fmla="*/ 9 w 32"/>
                <a:gd name="T61" fmla="*/ 44 h 54"/>
                <a:gd name="T62" fmla="*/ 12 w 32"/>
                <a:gd name="T63" fmla="*/ 46 h 54"/>
                <a:gd name="T64" fmla="*/ 16 w 32"/>
                <a:gd name="T65" fmla="*/ 47 h 54"/>
                <a:gd name="T66" fmla="*/ 18 w 32"/>
                <a:gd name="T67" fmla="*/ 47 h 54"/>
                <a:gd name="T68" fmla="*/ 21 w 32"/>
                <a:gd name="T69" fmla="*/ 46 h 54"/>
                <a:gd name="T70" fmla="*/ 23 w 32"/>
                <a:gd name="T71" fmla="*/ 44 h 54"/>
                <a:gd name="T72" fmla="*/ 24 w 32"/>
                <a:gd name="T73" fmla="*/ 42 h 54"/>
                <a:gd name="T74" fmla="*/ 24 w 32"/>
                <a:gd name="T75" fmla="*/ 2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 h="54">
                  <a:moveTo>
                    <a:pt x="24" y="53"/>
                  </a:moveTo>
                  <a:cubicBezTo>
                    <a:pt x="24" y="50"/>
                    <a:pt x="24" y="50"/>
                    <a:pt x="24" y="50"/>
                  </a:cubicBezTo>
                  <a:cubicBezTo>
                    <a:pt x="24" y="50"/>
                    <a:pt x="23" y="51"/>
                    <a:pt x="22" y="51"/>
                  </a:cubicBezTo>
                  <a:cubicBezTo>
                    <a:pt x="21" y="52"/>
                    <a:pt x="21" y="52"/>
                    <a:pt x="20" y="53"/>
                  </a:cubicBezTo>
                  <a:cubicBezTo>
                    <a:pt x="19" y="53"/>
                    <a:pt x="18" y="54"/>
                    <a:pt x="17" y="54"/>
                  </a:cubicBezTo>
                  <a:cubicBezTo>
                    <a:pt x="16" y="54"/>
                    <a:pt x="15" y="54"/>
                    <a:pt x="14" y="54"/>
                  </a:cubicBezTo>
                  <a:cubicBezTo>
                    <a:pt x="12" y="54"/>
                    <a:pt x="10" y="54"/>
                    <a:pt x="9" y="53"/>
                  </a:cubicBezTo>
                  <a:cubicBezTo>
                    <a:pt x="7" y="52"/>
                    <a:pt x="5" y="51"/>
                    <a:pt x="4" y="49"/>
                  </a:cubicBezTo>
                  <a:cubicBezTo>
                    <a:pt x="3" y="48"/>
                    <a:pt x="1" y="45"/>
                    <a:pt x="1" y="43"/>
                  </a:cubicBezTo>
                  <a:cubicBezTo>
                    <a:pt x="0" y="40"/>
                    <a:pt x="0" y="37"/>
                    <a:pt x="0" y="33"/>
                  </a:cubicBezTo>
                  <a:cubicBezTo>
                    <a:pt x="0" y="30"/>
                    <a:pt x="0" y="27"/>
                    <a:pt x="1" y="25"/>
                  </a:cubicBezTo>
                  <a:cubicBezTo>
                    <a:pt x="2" y="22"/>
                    <a:pt x="3" y="20"/>
                    <a:pt x="4" y="19"/>
                  </a:cubicBezTo>
                  <a:cubicBezTo>
                    <a:pt x="6" y="17"/>
                    <a:pt x="7" y="16"/>
                    <a:pt x="9" y="15"/>
                  </a:cubicBezTo>
                  <a:cubicBezTo>
                    <a:pt x="11" y="14"/>
                    <a:pt x="13" y="14"/>
                    <a:pt x="15" y="14"/>
                  </a:cubicBezTo>
                  <a:cubicBezTo>
                    <a:pt x="16" y="14"/>
                    <a:pt x="17" y="14"/>
                    <a:pt x="18" y="14"/>
                  </a:cubicBezTo>
                  <a:cubicBezTo>
                    <a:pt x="18" y="15"/>
                    <a:pt x="19" y="15"/>
                    <a:pt x="20" y="15"/>
                  </a:cubicBezTo>
                  <a:cubicBezTo>
                    <a:pt x="21" y="16"/>
                    <a:pt x="22" y="16"/>
                    <a:pt x="22" y="17"/>
                  </a:cubicBezTo>
                  <a:cubicBezTo>
                    <a:pt x="23" y="17"/>
                    <a:pt x="24" y="18"/>
                    <a:pt x="24" y="18"/>
                  </a:cubicBezTo>
                  <a:cubicBezTo>
                    <a:pt x="24" y="4"/>
                    <a:pt x="24" y="4"/>
                    <a:pt x="24" y="4"/>
                  </a:cubicBezTo>
                  <a:cubicBezTo>
                    <a:pt x="32" y="0"/>
                    <a:pt x="32" y="0"/>
                    <a:pt x="32" y="0"/>
                  </a:cubicBezTo>
                  <a:cubicBezTo>
                    <a:pt x="32" y="53"/>
                    <a:pt x="32" y="53"/>
                    <a:pt x="32" y="53"/>
                  </a:cubicBezTo>
                  <a:lnTo>
                    <a:pt x="24" y="53"/>
                  </a:lnTo>
                  <a:close/>
                  <a:moveTo>
                    <a:pt x="24" y="26"/>
                  </a:moveTo>
                  <a:cubicBezTo>
                    <a:pt x="24" y="26"/>
                    <a:pt x="23" y="25"/>
                    <a:pt x="23" y="24"/>
                  </a:cubicBezTo>
                  <a:cubicBezTo>
                    <a:pt x="22" y="24"/>
                    <a:pt x="22" y="23"/>
                    <a:pt x="21" y="23"/>
                  </a:cubicBezTo>
                  <a:cubicBezTo>
                    <a:pt x="20" y="22"/>
                    <a:pt x="19" y="22"/>
                    <a:pt x="18" y="22"/>
                  </a:cubicBezTo>
                  <a:cubicBezTo>
                    <a:pt x="17" y="21"/>
                    <a:pt x="16" y="21"/>
                    <a:pt x="15" y="21"/>
                  </a:cubicBezTo>
                  <a:cubicBezTo>
                    <a:pt x="13" y="21"/>
                    <a:pt x="11" y="22"/>
                    <a:pt x="9" y="24"/>
                  </a:cubicBezTo>
                  <a:cubicBezTo>
                    <a:pt x="8" y="26"/>
                    <a:pt x="7" y="29"/>
                    <a:pt x="7" y="33"/>
                  </a:cubicBezTo>
                  <a:cubicBezTo>
                    <a:pt x="7" y="36"/>
                    <a:pt x="7" y="38"/>
                    <a:pt x="8" y="39"/>
                  </a:cubicBezTo>
                  <a:cubicBezTo>
                    <a:pt x="8" y="41"/>
                    <a:pt x="9" y="43"/>
                    <a:pt x="9" y="44"/>
                  </a:cubicBezTo>
                  <a:cubicBezTo>
                    <a:pt x="10" y="45"/>
                    <a:pt x="11" y="46"/>
                    <a:pt x="12" y="46"/>
                  </a:cubicBezTo>
                  <a:cubicBezTo>
                    <a:pt x="13" y="47"/>
                    <a:pt x="14" y="47"/>
                    <a:pt x="16" y="47"/>
                  </a:cubicBezTo>
                  <a:cubicBezTo>
                    <a:pt x="17" y="47"/>
                    <a:pt x="18" y="47"/>
                    <a:pt x="18" y="47"/>
                  </a:cubicBezTo>
                  <a:cubicBezTo>
                    <a:pt x="19" y="46"/>
                    <a:pt x="20" y="46"/>
                    <a:pt x="21" y="46"/>
                  </a:cubicBezTo>
                  <a:cubicBezTo>
                    <a:pt x="21" y="45"/>
                    <a:pt x="22" y="45"/>
                    <a:pt x="23" y="44"/>
                  </a:cubicBezTo>
                  <a:cubicBezTo>
                    <a:pt x="23" y="43"/>
                    <a:pt x="24" y="43"/>
                    <a:pt x="24" y="42"/>
                  </a:cubicBezTo>
                  <a:lnTo>
                    <a:pt x="24" y="2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46" name="Freeform 65">
              <a:extLst>
                <a:ext uri="{FF2B5EF4-FFF2-40B4-BE49-F238E27FC236}">
                  <a16:creationId xmlns:a16="http://schemas.microsoft.com/office/drawing/2014/main" id="{A2A2BF8E-DA3A-4AC0-B7EB-7CAABFC9E699}"/>
                </a:ext>
              </a:extLst>
            </p:cNvPr>
            <p:cNvSpPr>
              <a:spLocks/>
            </p:cNvSpPr>
            <p:nvPr userDrawn="1"/>
          </p:nvSpPr>
          <p:spPr bwMode="auto">
            <a:xfrm>
              <a:off x="2229624" y="6421821"/>
              <a:ext cx="122060" cy="97648"/>
            </a:xfrm>
            <a:custGeom>
              <a:avLst/>
              <a:gdLst>
                <a:gd name="T0" fmla="*/ 55 w 70"/>
                <a:gd name="T1" fmla="*/ 56 h 56"/>
                <a:gd name="T2" fmla="*/ 45 w 70"/>
                <a:gd name="T3" fmla="*/ 56 h 56"/>
                <a:gd name="T4" fmla="*/ 35 w 70"/>
                <a:gd name="T5" fmla="*/ 16 h 56"/>
                <a:gd name="T6" fmla="*/ 25 w 70"/>
                <a:gd name="T7" fmla="*/ 56 h 56"/>
                <a:gd name="T8" fmla="*/ 16 w 70"/>
                <a:gd name="T9" fmla="*/ 56 h 56"/>
                <a:gd name="T10" fmla="*/ 0 w 70"/>
                <a:gd name="T11" fmla="*/ 0 h 56"/>
                <a:gd name="T12" fmla="*/ 12 w 70"/>
                <a:gd name="T13" fmla="*/ 0 h 56"/>
                <a:gd name="T14" fmla="*/ 20 w 70"/>
                <a:gd name="T15" fmla="*/ 38 h 56"/>
                <a:gd name="T16" fmla="*/ 31 w 70"/>
                <a:gd name="T17" fmla="*/ 0 h 56"/>
                <a:gd name="T18" fmla="*/ 39 w 70"/>
                <a:gd name="T19" fmla="*/ 0 h 56"/>
                <a:gd name="T20" fmla="*/ 51 w 70"/>
                <a:gd name="T21" fmla="*/ 38 h 56"/>
                <a:gd name="T22" fmla="*/ 60 w 70"/>
                <a:gd name="T23" fmla="*/ 0 h 56"/>
                <a:gd name="T24" fmla="*/ 70 w 70"/>
                <a:gd name="T25" fmla="*/ 0 h 56"/>
                <a:gd name="T26" fmla="*/ 55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5" y="56"/>
                  </a:moveTo>
                  <a:lnTo>
                    <a:pt x="45" y="56"/>
                  </a:lnTo>
                  <a:lnTo>
                    <a:pt x="35" y="16"/>
                  </a:lnTo>
                  <a:lnTo>
                    <a:pt x="25" y="56"/>
                  </a:lnTo>
                  <a:lnTo>
                    <a:pt x="16" y="56"/>
                  </a:lnTo>
                  <a:lnTo>
                    <a:pt x="0" y="0"/>
                  </a:lnTo>
                  <a:lnTo>
                    <a:pt x="12" y="0"/>
                  </a:lnTo>
                  <a:lnTo>
                    <a:pt x="20" y="38"/>
                  </a:lnTo>
                  <a:lnTo>
                    <a:pt x="31" y="0"/>
                  </a:lnTo>
                  <a:lnTo>
                    <a:pt x="39" y="0"/>
                  </a:lnTo>
                  <a:lnTo>
                    <a:pt x="51" y="38"/>
                  </a:lnTo>
                  <a:lnTo>
                    <a:pt x="60" y="0"/>
                  </a:lnTo>
                  <a:lnTo>
                    <a:pt x="70" y="0"/>
                  </a:lnTo>
                  <a:lnTo>
                    <a:pt x="55"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47" name="Freeform 66">
              <a:extLst>
                <a:ext uri="{FF2B5EF4-FFF2-40B4-BE49-F238E27FC236}">
                  <a16:creationId xmlns:a16="http://schemas.microsoft.com/office/drawing/2014/main" id="{BEBFC1A4-92B9-418F-A0A9-2E210A37BCFF}"/>
                </a:ext>
              </a:extLst>
            </p:cNvPr>
            <p:cNvSpPr>
              <a:spLocks noEditPoints="1"/>
            </p:cNvSpPr>
            <p:nvPr userDrawn="1"/>
          </p:nvSpPr>
          <p:spPr bwMode="auto">
            <a:xfrm>
              <a:off x="2362147" y="6418333"/>
              <a:ext cx="88930" cy="102879"/>
            </a:xfrm>
            <a:custGeom>
              <a:avLst/>
              <a:gdLst>
                <a:gd name="T0" fmla="*/ 35 w 35"/>
                <a:gd name="T1" fmla="*/ 20 h 40"/>
                <a:gd name="T2" fmla="*/ 33 w 35"/>
                <a:gd name="T3" fmla="*/ 28 h 40"/>
                <a:gd name="T4" fmla="*/ 30 w 35"/>
                <a:gd name="T5" fmla="*/ 35 h 40"/>
                <a:gd name="T6" fmla="*/ 24 w 35"/>
                <a:gd name="T7" fmla="*/ 39 h 40"/>
                <a:gd name="T8" fmla="*/ 17 w 35"/>
                <a:gd name="T9" fmla="*/ 40 h 40"/>
                <a:gd name="T10" fmla="*/ 11 w 35"/>
                <a:gd name="T11" fmla="*/ 39 h 40"/>
                <a:gd name="T12" fmla="*/ 5 w 35"/>
                <a:gd name="T13" fmla="*/ 35 h 40"/>
                <a:gd name="T14" fmla="*/ 2 w 35"/>
                <a:gd name="T15" fmla="*/ 28 h 40"/>
                <a:gd name="T16" fmla="*/ 0 w 35"/>
                <a:gd name="T17" fmla="*/ 20 h 40"/>
                <a:gd name="T18" fmla="*/ 2 w 35"/>
                <a:gd name="T19" fmla="*/ 12 h 40"/>
                <a:gd name="T20" fmla="*/ 5 w 35"/>
                <a:gd name="T21" fmla="*/ 5 h 40"/>
                <a:gd name="T22" fmla="*/ 11 w 35"/>
                <a:gd name="T23" fmla="*/ 1 h 40"/>
                <a:gd name="T24" fmla="*/ 18 w 35"/>
                <a:gd name="T25" fmla="*/ 0 h 40"/>
                <a:gd name="T26" fmla="*/ 24 w 35"/>
                <a:gd name="T27" fmla="*/ 1 h 40"/>
                <a:gd name="T28" fmla="*/ 30 w 35"/>
                <a:gd name="T29" fmla="*/ 5 h 40"/>
                <a:gd name="T30" fmla="*/ 33 w 35"/>
                <a:gd name="T31" fmla="*/ 12 h 40"/>
                <a:gd name="T32" fmla="*/ 35 w 35"/>
                <a:gd name="T33" fmla="*/ 20 h 40"/>
                <a:gd name="T34" fmla="*/ 27 w 35"/>
                <a:gd name="T35" fmla="*/ 20 h 40"/>
                <a:gd name="T36" fmla="*/ 26 w 35"/>
                <a:gd name="T37" fmla="*/ 15 h 40"/>
                <a:gd name="T38" fmla="*/ 24 w 35"/>
                <a:gd name="T39" fmla="*/ 11 h 40"/>
                <a:gd name="T40" fmla="*/ 21 w 35"/>
                <a:gd name="T41" fmla="*/ 8 h 40"/>
                <a:gd name="T42" fmla="*/ 17 w 35"/>
                <a:gd name="T43" fmla="*/ 7 h 40"/>
                <a:gd name="T44" fmla="*/ 13 w 35"/>
                <a:gd name="T45" fmla="*/ 8 h 40"/>
                <a:gd name="T46" fmla="*/ 10 w 35"/>
                <a:gd name="T47" fmla="*/ 11 h 40"/>
                <a:gd name="T48" fmla="*/ 9 w 35"/>
                <a:gd name="T49" fmla="*/ 15 h 40"/>
                <a:gd name="T50" fmla="*/ 8 w 35"/>
                <a:gd name="T51" fmla="*/ 20 h 40"/>
                <a:gd name="T52" fmla="*/ 9 w 35"/>
                <a:gd name="T53" fmla="*/ 26 h 40"/>
                <a:gd name="T54" fmla="*/ 11 w 35"/>
                <a:gd name="T55" fmla="*/ 30 h 40"/>
                <a:gd name="T56" fmla="*/ 14 w 35"/>
                <a:gd name="T57" fmla="*/ 32 h 40"/>
                <a:gd name="T58" fmla="*/ 18 w 35"/>
                <a:gd name="T59" fmla="*/ 33 h 40"/>
                <a:gd name="T60" fmla="*/ 21 w 35"/>
                <a:gd name="T61" fmla="*/ 32 h 40"/>
                <a:gd name="T62" fmla="*/ 24 w 35"/>
                <a:gd name="T63" fmla="*/ 29 h 40"/>
                <a:gd name="T64" fmla="*/ 26 w 35"/>
                <a:gd name="T65" fmla="*/ 25 h 40"/>
                <a:gd name="T66" fmla="*/ 27 w 35"/>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40">
                  <a:moveTo>
                    <a:pt x="35" y="20"/>
                  </a:moveTo>
                  <a:cubicBezTo>
                    <a:pt x="35" y="23"/>
                    <a:pt x="34" y="26"/>
                    <a:pt x="33" y="28"/>
                  </a:cubicBezTo>
                  <a:cubicBezTo>
                    <a:pt x="32" y="31"/>
                    <a:pt x="31" y="33"/>
                    <a:pt x="30" y="35"/>
                  </a:cubicBezTo>
                  <a:cubicBezTo>
                    <a:pt x="28" y="37"/>
                    <a:pt x="26" y="38"/>
                    <a:pt x="24" y="39"/>
                  </a:cubicBezTo>
                  <a:cubicBezTo>
                    <a:pt x="22" y="40"/>
                    <a:pt x="20" y="40"/>
                    <a:pt x="17" y="40"/>
                  </a:cubicBezTo>
                  <a:cubicBezTo>
                    <a:pt x="15" y="40"/>
                    <a:pt x="13" y="40"/>
                    <a:pt x="11" y="39"/>
                  </a:cubicBezTo>
                  <a:cubicBezTo>
                    <a:pt x="8" y="38"/>
                    <a:pt x="7" y="36"/>
                    <a:pt x="5" y="35"/>
                  </a:cubicBezTo>
                  <a:cubicBezTo>
                    <a:pt x="4" y="33"/>
                    <a:pt x="2" y="31"/>
                    <a:pt x="2" y="28"/>
                  </a:cubicBezTo>
                  <a:cubicBezTo>
                    <a:pt x="1" y="26"/>
                    <a:pt x="0" y="23"/>
                    <a:pt x="0" y="20"/>
                  </a:cubicBezTo>
                  <a:cubicBezTo>
                    <a:pt x="0" y="17"/>
                    <a:pt x="1" y="14"/>
                    <a:pt x="2" y="12"/>
                  </a:cubicBezTo>
                  <a:cubicBezTo>
                    <a:pt x="3" y="9"/>
                    <a:pt x="4" y="7"/>
                    <a:pt x="5" y="5"/>
                  </a:cubicBezTo>
                  <a:cubicBezTo>
                    <a:pt x="7" y="4"/>
                    <a:pt x="9" y="2"/>
                    <a:pt x="11" y="1"/>
                  </a:cubicBezTo>
                  <a:cubicBezTo>
                    <a:pt x="13" y="1"/>
                    <a:pt x="15" y="0"/>
                    <a:pt x="18" y="0"/>
                  </a:cubicBezTo>
                  <a:cubicBezTo>
                    <a:pt x="20" y="0"/>
                    <a:pt x="22" y="1"/>
                    <a:pt x="24" y="1"/>
                  </a:cubicBezTo>
                  <a:cubicBezTo>
                    <a:pt x="26" y="2"/>
                    <a:pt x="28" y="4"/>
                    <a:pt x="30" y="5"/>
                  </a:cubicBezTo>
                  <a:cubicBezTo>
                    <a:pt x="31" y="7"/>
                    <a:pt x="32" y="9"/>
                    <a:pt x="33" y="12"/>
                  </a:cubicBezTo>
                  <a:cubicBezTo>
                    <a:pt x="34" y="14"/>
                    <a:pt x="35" y="17"/>
                    <a:pt x="35" y="20"/>
                  </a:cubicBezTo>
                  <a:close/>
                  <a:moveTo>
                    <a:pt x="27" y="20"/>
                  </a:moveTo>
                  <a:cubicBezTo>
                    <a:pt x="27" y="18"/>
                    <a:pt x="27" y="16"/>
                    <a:pt x="26" y="15"/>
                  </a:cubicBezTo>
                  <a:cubicBezTo>
                    <a:pt x="26" y="13"/>
                    <a:pt x="25" y="12"/>
                    <a:pt x="24" y="11"/>
                  </a:cubicBezTo>
                  <a:cubicBezTo>
                    <a:pt x="24" y="10"/>
                    <a:pt x="23" y="9"/>
                    <a:pt x="21" y="8"/>
                  </a:cubicBezTo>
                  <a:cubicBezTo>
                    <a:pt x="20" y="8"/>
                    <a:pt x="19" y="7"/>
                    <a:pt x="17" y="7"/>
                  </a:cubicBezTo>
                  <a:cubicBezTo>
                    <a:pt x="16" y="7"/>
                    <a:pt x="14" y="8"/>
                    <a:pt x="13" y="8"/>
                  </a:cubicBezTo>
                  <a:cubicBezTo>
                    <a:pt x="12" y="9"/>
                    <a:pt x="11" y="10"/>
                    <a:pt x="10" y="11"/>
                  </a:cubicBezTo>
                  <a:cubicBezTo>
                    <a:pt x="10" y="12"/>
                    <a:pt x="9" y="13"/>
                    <a:pt x="9" y="15"/>
                  </a:cubicBezTo>
                  <a:cubicBezTo>
                    <a:pt x="8" y="16"/>
                    <a:pt x="8" y="18"/>
                    <a:pt x="8" y="20"/>
                  </a:cubicBezTo>
                  <a:cubicBezTo>
                    <a:pt x="8" y="22"/>
                    <a:pt x="8" y="24"/>
                    <a:pt x="9" y="26"/>
                  </a:cubicBezTo>
                  <a:cubicBezTo>
                    <a:pt x="9" y="27"/>
                    <a:pt x="10" y="28"/>
                    <a:pt x="11" y="30"/>
                  </a:cubicBezTo>
                  <a:cubicBezTo>
                    <a:pt x="11" y="31"/>
                    <a:pt x="12" y="32"/>
                    <a:pt x="14" y="32"/>
                  </a:cubicBezTo>
                  <a:cubicBezTo>
                    <a:pt x="15" y="33"/>
                    <a:pt x="16" y="33"/>
                    <a:pt x="18" y="33"/>
                  </a:cubicBezTo>
                  <a:cubicBezTo>
                    <a:pt x="19" y="33"/>
                    <a:pt x="20" y="33"/>
                    <a:pt x="21" y="32"/>
                  </a:cubicBezTo>
                  <a:cubicBezTo>
                    <a:pt x="23" y="31"/>
                    <a:pt x="24"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48" name="Freeform 67">
              <a:extLst>
                <a:ext uri="{FF2B5EF4-FFF2-40B4-BE49-F238E27FC236}">
                  <a16:creationId xmlns:a16="http://schemas.microsoft.com/office/drawing/2014/main" id="{A28B9FD0-8354-4DD6-856A-157C5F8768EB}"/>
                </a:ext>
              </a:extLst>
            </p:cNvPr>
            <p:cNvSpPr>
              <a:spLocks/>
            </p:cNvSpPr>
            <p:nvPr userDrawn="1"/>
          </p:nvSpPr>
          <p:spPr bwMode="auto">
            <a:xfrm>
              <a:off x="2468514" y="6418333"/>
              <a:ext cx="59286" cy="101135"/>
            </a:xfrm>
            <a:custGeom>
              <a:avLst/>
              <a:gdLst>
                <a:gd name="T0" fmla="*/ 21 w 23"/>
                <a:gd name="T1" fmla="*/ 9 h 39"/>
                <a:gd name="T2" fmla="*/ 19 w 23"/>
                <a:gd name="T3" fmla="*/ 8 h 39"/>
                <a:gd name="T4" fmla="*/ 16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10 w 23"/>
                <a:gd name="T21" fmla="*/ 3 h 39"/>
                <a:gd name="T22" fmla="*/ 12 w 23"/>
                <a:gd name="T23" fmla="*/ 1 h 39"/>
                <a:gd name="T24" fmla="*/ 14 w 23"/>
                <a:gd name="T25" fmla="*/ 0 h 39"/>
                <a:gd name="T26" fmla="*/ 17 w 23"/>
                <a:gd name="T27" fmla="*/ 0 h 39"/>
                <a:gd name="T28" fmla="*/ 21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20" y="8"/>
                    <a:pt x="19" y="8"/>
                  </a:cubicBezTo>
                  <a:cubicBezTo>
                    <a:pt x="18" y="8"/>
                    <a:pt x="17" y="7"/>
                    <a:pt x="16" y="7"/>
                  </a:cubicBezTo>
                  <a:cubicBezTo>
                    <a:pt x="13" y="7"/>
                    <a:pt x="11" y="8"/>
                    <a:pt x="10" y="10"/>
                  </a:cubicBezTo>
                  <a:cubicBezTo>
                    <a:pt x="9"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10" y="3"/>
                  </a:cubicBezTo>
                  <a:cubicBezTo>
                    <a:pt x="10" y="2"/>
                    <a:pt x="11" y="2"/>
                    <a:pt x="12" y="1"/>
                  </a:cubicBezTo>
                  <a:cubicBezTo>
                    <a:pt x="12" y="1"/>
                    <a:pt x="13" y="1"/>
                    <a:pt x="14" y="0"/>
                  </a:cubicBezTo>
                  <a:cubicBezTo>
                    <a:pt x="15" y="0"/>
                    <a:pt x="16" y="0"/>
                    <a:pt x="17" y="0"/>
                  </a:cubicBezTo>
                  <a:cubicBezTo>
                    <a:pt x="18" y="0"/>
                    <a:pt x="20" y="0"/>
                    <a:pt x="21" y="1"/>
                  </a:cubicBezTo>
                  <a:cubicBezTo>
                    <a:pt x="22" y="1"/>
                    <a:pt x="23"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49" name="Freeform 68">
              <a:extLst>
                <a:ext uri="{FF2B5EF4-FFF2-40B4-BE49-F238E27FC236}">
                  <a16:creationId xmlns:a16="http://schemas.microsoft.com/office/drawing/2014/main" id="{83D3DEEE-A610-48BE-BADD-6BA188B5B86D}"/>
                </a:ext>
              </a:extLst>
            </p:cNvPr>
            <p:cNvSpPr>
              <a:spLocks/>
            </p:cNvSpPr>
            <p:nvPr userDrawn="1"/>
          </p:nvSpPr>
          <p:spPr bwMode="auto">
            <a:xfrm>
              <a:off x="2545237" y="6383459"/>
              <a:ext cx="76723" cy="136010"/>
            </a:xfrm>
            <a:custGeom>
              <a:avLst/>
              <a:gdLst>
                <a:gd name="T0" fmla="*/ 31 w 44"/>
                <a:gd name="T1" fmla="*/ 78 h 78"/>
                <a:gd name="T2" fmla="*/ 19 w 44"/>
                <a:gd name="T3" fmla="*/ 50 h 78"/>
                <a:gd name="T4" fmla="*/ 10 w 44"/>
                <a:gd name="T5" fmla="*/ 61 h 78"/>
                <a:gd name="T6" fmla="*/ 10 w 44"/>
                <a:gd name="T7" fmla="*/ 78 h 78"/>
                <a:gd name="T8" fmla="*/ 0 w 44"/>
                <a:gd name="T9" fmla="*/ 78 h 78"/>
                <a:gd name="T10" fmla="*/ 0 w 44"/>
                <a:gd name="T11" fmla="*/ 6 h 78"/>
                <a:gd name="T12" fmla="*/ 10 w 44"/>
                <a:gd name="T13" fmla="*/ 0 h 78"/>
                <a:gd name="T14" fmla="*/ 10 w 44"/>
                <a:gd name="T15" fmla="*/ 47 h 78"/>
                <a:gd name="T16" fmla="*/ 28 w 44"/>
                <a:gd name="T17" fmla="*/ 22 h 78"/>
                <a:gd name="T18" fmla="*/ 41 w 44"/>
                <a:gd name="T19" fmla="*/ 22 h 78"/>
                <a:gd name="T20" fmla="*/ 26 w 44"/>
                <a:gd name="T21" fmla="*/ 41 h 78"/>
                <a:gd name="T22" fmla="*/ 44 w 44"/>
                <a:gd name="T23" fmla="*/ 78 h 78"/>
                <a:gd name="T24" fmla="*/ 31 w 44"/>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78">
                  <a:moveTo>
                    <a:pt x="31" y="78"/>
                  </a:moveTo>
                  <a:lnTo>
                    <a:pt x="19" y="50"/>
                  </a:lnTo>
                  <a:lnTo>
                    <a:pt x="10" y="61"/>
                  </a:lnTo>
                  <a:lnTo>
                    <a:pt x="10" y="78"/>
                  </a:lnTo>
                  <a:lnTo>
                    <a:pt x="0" y="78"/>
                  </a:lnTo>
                  <a:lnTo>
                    <a:pt x="0" y="6"/>
                  </a:lnTo>
                  <a:lnTo>
                    <a:pt x="10" y="0"/>
                  </a:lnTo>
                  <a:lnTo>
                    <a:pt x="10" y="47"/>
                  </a:lnTo>
                  <a:lnTo>
                    <a:pt x="28" y="22"/>
                  </a:lnTo>
                  <a:lnTo>
                    <a:pt x="41" y="22"/>
                  </a:lnTo>
                  <a:lnTo>
                    <a:pt x="26" y="41"/>
                  </a:lnTo>
                  <a:lnTo>
                    <a:pt x="44" y="78"/>
                  </a:lnTo>
                  <a:lnTo>
                    <a:pt x="31"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50" name="Freeform 69">
              <a:extLst>
                <a:ext uri="{FF2B5EF4-FFF2-40B4-BE49-F238E27FC236}">
                  <a16:creationId xmlns:a16="http://schemas.microsoft.com/office/drawing/2014/main" id="{463C7ADB-C654-4D24-9055-0B6003A770A3}"/>
                </a:ext>
              </a:extLst>
            </p:cNvPr>
            <p:cNvSpPr>
              <a:spLocks/>
            </p:cNvSpPr>
            <p:nvPr userDrawn="1"/>
          </p:nvSpPr>
          <p:spPr bwMode="auto">
            <a:xfrm>
              <a:off x="2628936" y="6418333"/>
              <a:ext cx="74980" cy="102879"/>
            </a:xfrm>
            <a:custGeom>
              <a:avLst/>
              <a:gdLst>
                <a:gd name="T0" fmla="*/ 28 w 29"/>
                <a:gd name="T1" fmla="*/ 4 h 40"/>
                <a:gd name="T2" fmla="*/ 25 w 29"/>
                <a:gd name="T3" fmla="*/ 10 h 40"/>
                <a:gd name="T4" fmla="*/ 20 w 29"/>
                <a:gd name="T5" fmla="*/ 8 h 40"/>
                <a:gd name="T6" fmla="*/ 15 w 29"/>
                <a:gd name="T7" fmla="*/ 7 h 40"/>
                <a:gd name="T8" fmla="*/ 11 w 29"/>
                <a:gd name="T9" fmla="*/ 8 h 40"/>
                <a:gd name="T10" fmla="*/ 9 w 29"/>
                <a:gd name="T11" fmla="*/ 10 h 40"/>
                <a:gd name="T12" fmla="*/ 10 w 29"/>
                <a:gd name="T13" fmla="*/ 12 h 40"/>
                <a:gd name="T14" fmla="*/ 11 w 29"/>
                <a:gd name="T15" fmla="*/ 13 h 40"/>
                <a:gd name="T16" fmla="*/ 13 w 29"/>
                <a:gd name="T17" fmla="*/ 14 h 40"/>
                <a:gd name="T18" fmla="*/ 17 w 29"/>
                <a:gd name="T19" fmla="*/ 16 h 40"/>
                <a:gd name="T20" fmla="*/ 22 w 29"/>
                <a:gd name="T21" fmla="*/ 18 h 40"/>
                <a:gd name="T22" fmla="*/ 26 w 29"/>
                <a:gd name="T23" fmla="*/ 21 h 40"/>
                <a:gd name="T24" fmla="*/ 29 w 29"/>
                <a:gd name="T25" fmla="*/ 24 h 40"/>
                <a:gd name="T26" fmla="*/ 29 w 29"/>
                <a:gd name="T27" fmla="*/ 29 h 40"/>
                <a:gd name="T28" fmla="*/ 28 w 29"/>
                <a:gd name="T29" fmla="*/ 34 h 40"/>
                <a:gd name="T30" fmla="*/ 25 w 29"/>
                <a:gd name="T31" fmla="*/ 38 h 40"/>
                <a:gd name="T32" fmla="*/ 21 w 29"/>
                <a:gd name="T33" fmla="*/ 40 h 40"/>
                <a:gd name="T34" fmla="*/ 15 w 29"/>
                <a:gd name="T35" fmla="*/ 40 h 40"/>
                <a:gd name="T36" fmla="*/ 7 w 29"/>
                <a:gd name="T37" fmla="*/ 39 h 40"/>
                <a:gd name="T38" fmla="*/ 0 w 29"/>
                <a:gd name="T39" fmla="*/ 35 h 40"/>
                <a:gd name="T40" fmla="*/ 4 w 29"/>
                <a:gd name="T41" fmla="*/ 30 h 40"/>
                <a:gd name="T42" fmla="*/ 9 w 29"/>
                <a:gd name="T43" fmla="*/ 32 h 40"/>
                <a:gd name="T44" fmla="*/ 15 w 29"/>
                <a:gd name="T45" fmla="*/ 33 h 40"/>
                <a:gd name="T46" fmla="*/ 20 w 29"/>
                <a:gd name="T47" fmla="*/ 32 h 40"/>
                <a:gd name="T48" fmla="*/ 22 w 29"/>
                <a:gd name="T49" fmla="*/ 29 h 40"/>
                <a:gd name="T50" fmla="*/ 21 w 29"/>
                <a:gd name="T51" fmla="*/ 27 h 40"/>
                <a:gd name="T52" fmla="*/ 20 w 29"/>
                <a:gd name="T53" fmla="*/ 26 h 40"/>
                <a:gd name="T54" fmla="*/ 17 w 29"/>
                <a:gd name="T55" fmla="*/ 24 h 40"/>
                <a:gd name="T56" fmla="*/ 13 w 29"/>
                <a:gd name="T57" fmla="*/ 23 h 40"/>
                <a:gd name="T58" fmla="*/ 8 w 29"/>
                <a:gd name="T59" fmla="*/ 20 h 40"/>
                <a:gd name="T60" fmla="*/ 4 w 29"/>
                <a:gd name="T61" fmla="*/ 18 h 40"/>
                <a:gd name="T62" fmla="*/ 2 w 29"/>
                <a:gd name="T63" fmla="*/ 15 h 40"/>
                <a:gd name="T64" fmla="*/ 2 w 29"/>
                <a:gd name="T65" fmla="*/ 11 h 40"/>
                <a:gd name="T66" fmla="*/ 3 w 29"/>
                <a:gd name="T67" fmla="*/ 6 h 40"/>
                <a:gd name="T68" fmla="*/ 6 w 29"/>
                <a:gd name="T69" fmla="*/ 3 h 40"/>
                <a:gd name="T70" fmla="*/ 10 w 29"/>
                <a:gd name="T71" fmla="*/ 1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5" y="10"/>
                    <a:pt x="25" y="10"/>
                    <a:pt x="25" y="10"/>
                  </a:cubicBezTo>
                  <a:cubicBezTo>
                    <a:pt x="23" y="9"/>
                    <a:pt x="22" y="8"/>
                    <a:pt x="20" y="8"/>
                  </a:cubicBezTo>
                  <a:cubicBezTo>
                    <a:pt x="18" y="7"/>
                    <a:pt x="17" y="7"/>
                    <a:pt x="15" y="7"/>
                  </a:cubicBezTo>
                  <a:cubicBezTo>
                    <a:pt x="13" y="7"/>
                    <a:pt x="12" y="7"/>
                    <a:pt x="11" y="8"/>
                  </a:cubicBezTo>
                  <a:cubicBezTo>
                    <a:pt x="10" y="8"/>
                    <a:pt x="9" y="9"/>
                    <a:pt x="9" y="10"/>
                  </a:cubicBezTo>
                  <a:cubicBezTo>
                    <a:pt x="9" y="11"/>
                    <a:pt x="10" y="11"/>
                    <a:pt x="10" y="12"/>
                  </a:cubicBezTo>
                  <a:cubicBezTo>
                    <a:pt x="10" y="12"/>
                    <a:pt x="10" y="13"/>
                    <a:pt x="11" y="13"/>
                  </a:cubicBezTo>
                  <a:cubicBezTo>
                    <a:pt x="11" y="13"/>
                    <a:pt x="12" y="14"/>
                    <a:pt x="13" y="14"/>
                  </a:cubicBezTo>
                  <a:cubicBezTo>
                    <a:pt x="14" y="15"/>
                    <a:pt x="15" y="15"/>
                    <a:pt x="17" y="16"/>
                  </a:cubicBezTo>
                  <a:cubicBezTo>
                    <a:pt x="19" y="17"/>
                    <a:pt x="21" y="18"/>
                    <a:pt x="22" y="18"/>
                  </a:cubicBezTo>
                  <a:cubicBezTo>
                    <a:pt x="24" y="19"/>
                    <a:pt x="25" y="20"/>
                    <a:pt x="26" y="21"/>
                  </a:cubicBezTo>
                  <a:cubicBezTo>
                    <a:pt x="27" y="22"/>
                    <a:pt x="28" y="23"/>
                    <a:pt x="29" y="24"/>
                  </a:cubicBezTo>
                  <a:cubicBezTo>
                    <a:pt x="29" y="25"/>
                    <a:pt x="29" y="27"/>
                    <a:pt x="29" y="29"/>
                  </a:cubicBezTo>
                  <a:cubicBezTo>
                    <a:pt x="29" y="31"/>
                    <a:pt x="29" y="33"/>
                    <a:pt x="28" y="34"/>
                  </a:cubicBezTo>
                  <a:cubicBezTo>
                    <a:pt x="28" y="36"/>
                    <a:pt x="26" y="37"/>
                    <a:pt x="25" y="38"/>
                  </a:cubicBezTo>
                  <a:cubicBezTo>
                    <a:pt x="24" y="39"/>
                    <a:pt x="22" y="39"/>
                    <a:pt x="21" y="40"/>
                  </a:cubicBezTo>
                  <a:cubicBezTo>
                    <a:pt x="19" y="40"/>
                    <a:pt x="17" y="40"/>
                    <a:pt x="15" y="40"/>
                  </a:cubicBezTo>
                  <a:cubicBezTo>
                    <a:pt x="13" y="40"/>
                    <a:pt x="10" y="40"/>
                    <a:pt x="7" y="39"/>
                  </a:cubicBezTo>
                  <a:cubicBezTo>
                    <a:pt x="5" y="38"/>
                    <a:pt x="2" y="37"/>
                    <a:pt x="0" y="35"/>
                  </a:cubicBezTo>
                  <a:cubicBezTo>
                    <a:pt x="4" y="30"/>
                    <a:pt x="4" y="30"/>
                    <a:pt x="4" y="30"/>
                  </a:cubicBezTo>
                  <a:cubicBezTo>
                    <a:pt x="6" y="31"/>
                    <a:pt x="7" y="32"/>
                    <a:pt x="9" y="32"/>
                  </a:cubicBezTo>
                  <a:cubicBezTo>
                    <a:pt x="11" y="33"/>
                    <a:pt x="13" y="33"/>
                    <a:pt x="15" y="33"/>
                  </a:cubicBezTo>
                  <a:cubicBezTo>
                    <a:pt x="17" y="33"/>
                    <a:pt x="19" y="33"/>
                    <a:pt x="20" y="32"/>
                  </a:cubicBezTo>
                  <a:cubicBezTo>
                    <a:pt x="21" y="31"/>
                    <a:pt x="22" y="30"/>
                    <a:pt x="22" y="29"/>
                  </a:cubicBezTo>
                  <a:cubicBezTo>
                    <a:pt x="22" y="28"/>
                    <a:pt x="22" y="28"/>
                    <a:pt x="21" y="27"/>
                  </a:cubicBezTo>
                  <a:cubicBezTo>
                    <a:pt x="21" y="27"/>
                    <a:pt x="20" y="26"/>
                    <a:pt x="20" y="26"/>
                  </a:cubicBezTo>
                  <a:cubicBezTo>
                    <a:pt x="19" y="25"/>
                    <a:pt x="18" y="25"/>
                    <a:pt x="17" y="24"/>
                  </a:cubicBezTo>
                  <a:cubicBezTo>
                    <a:pt x="16" y="24"/>
                    <a:pt x="15" y="23"/>
                    <a:pt x="13" y="23"/>
                  </a:cubicBezTo>
                  <a:cubicBezTo>
                    <a:pt x="11" y="22"/>
                    <a:pt x="9" y="21"/>
                    <a:pt x="8" y="20"/>
                  </a:cubicBezTo>
                  <a:cubicBezTo>
                    <a:pt x="6" y="19"/>
                    <a:pt x="5" y="19"/>
                    <a:pt x="4" y="18"/>
                  </a:cubicBezTo>
                  <a:cubicBezTo>
                    <a:pt x="3" y="17"/>
                    <a:pt x="3" y="16"/>
                    <a:pt x="2" y="15"/>
                  </a:cubicBezTo>
                  <a:cubicBezTo>
                    <a:pt x="2" y="13"/>
                    <a:pt x="2" y="12"/>
                    <a:pt x="2" y="11"/>
                  </a:cubicBezTo>
                  <a:cubicBezTo>
                    <a:pt x="2" y="9"/>
                    <a:pt x="2" y="7"/>
                    <a:pt x="3" y="6"/>
                  </a:cubicBezTo>
                  <a:cubicBezTo>
                    <a:pt x="3" y="5"/>
                    <a:pt x="4" y="4"/>
                    <a:pt x="6" y="3"/>
                  </a:cubicBezTo>
                  <a:cubicBezTo>
                    <a:pt x="7" y="2"/>
                    <a:pt x="8" y="1"/>
                    <a:pt x="10" y="1"/>
                  </a:cubicBezTo>
                  <a:cubicBezTo>
                    <a:pt x="11" y="0"/>
                    <a:pt x="13" y="0"/>
                    <a:pt x="15" y="0"/>
                  </a:cubicBezTo>
                  <a:cubicBezTo>
                    <a:pt x="17" y="0"/>
                    <a:pt x="20"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51" name="Freeform 70">
              <a:extLst>
                <a:ext uri="{FF2B5EF4-FFF2-40B4-BE49-F238E27FC236}">
                  <a16:creationId xmlns:a16="http://schemas.microsoft.com/office/drawing/2014/main" id="{40CF3793-E792-4DB3-8064-4B43F4706A3D}"/>
                </a:ext>
              </a:extLst>
            </p:cNvPr>
            <p:cNvSpPr>
              <a:spLocks/>
            </p:cNvSpPr>
            <p:nvPr userDrawn="1"/>
          </p:nvSpPr>
          <p:spPr bwMode="auto">
            <a:xfrm>
              <a:off x="2723096" y="6489826"/>
              <a:ext cx="27899" cy="31387"/>
            </a:xfrm>
            <a:custGeom>
              <a:avLst/>
              <a:gdLst>
                <a:gd name="T0" fmla="*/ 11 w 11"/>
                <a:gd name="T1" fmla="*/ 6 h 12"/>
                <a:gd name="T2" fmla="*/ 11 w 11"/>
                <a:gd name="T3" fmla="*/ 9 h 12"/>
                <a:gd name="T4" fmla="*/ 10 w 11"/>
                <a:gd name="T5" fmla="*/ 10 h 12"/>
                <a:gd name="T6" fmla="*/ 8 w 11"/>
                <a:gd name="T7" fmla="*/ 12 h 12"/>
                <a:gd name="T8" fmla="*/ 6 w 11"/>
                <a:gd name="T9" fmla="*/ 12 h 12"/>
                <a:gd name="T10" fmla="*/ 3 w 11"/>
                <a:gd name="T11" fmla="*/ 12 h 12"/>
                <a:gd name="T12" fmla="*/ 1 w 11"/>
                <a:gd name="T13" fmla="*/ 10 h 12"/>
                <a:gd name="T14" fmla="*/ 0 w 11"/>
                <a:gd name="T15" fmla="*/ 9 h 12"/>
                <a:gd name="T16" fmla="*/ 0 w 11"/>
                <a:gd name="T17" fmla="*/ 6 h 12"/>
                <a:gd name="T18" fmla="*/ 0 w 11"/>
                <a:gd name="T19" fmla="*/ 4 h 12"/>
                <a:gd name="T20" fmla="*/ 1 w 11"/>
                <a:gd name="T21" fmla="*/ 2 h 12"/>
                <a:gd name="T22" fmla="*/ 3 w 11"/>
                <a:gd name="T23" fmla="*/ 1 h 12"/>
                <a:gd name="T24" fmla="*/ 6 w 11"/>
                <a:gd name="T25" fmla="*/ 0 h 12"/>
                <a:gd name="T26" fmla="*/ 8 w 11"/>
                <a:gd name="T27" fmla="*/ 1 h 12"/>
                <a:gd name="T28" fmla="*/ 10 w 11"/>
                <a:gd name="T29" fmla="*/ 2 h 12"/>
                <a:gd name="T30" fmla="*/ 11 w 11"/>
                <a:gd name="T31" fmla="*/ 4 h 12"/>
                <a:gd name="T32" fmla="*/ 11 w 11"/>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2">
                  <a:moveTo>
                    <a:pt x="11" y="6"/>
                  </a:moveTo>
                  <a:cubicBezTo>
                    <a:pt x="11" y="7"/>
                    <a:pt x="11" y="8"/>
                    <a:pt x="11" y="9"/>
                  </a:cubicBezTo>
                  <a:cubicBezTo>
                    <a:pt x="11" y="9"/>
                    <a:pt x="10" y="10"/>
                    <a:pt x="10" y="10"/>
                  </a:cubicBezTo>
                  <a:cubicBezTo>
                    <a:pt x="9" y="11"/>
                    <a:pt x="9" y="11"/>
                    <a:pt x="8" y="12"/>
                  </a:cubicBezTo>
                  <a:cubicBezTo>
                    <a:pt x="7" y="12"/>
                    <a:pt x="6" y="12"/>
                    <a:pt x="6" y="12"/>
                  </a:cubicBezTo>
                  <a:cubicBezTo>
                    <a:pt x="5" y="12"/>
                    <a:pt x="4" y="12"/>
                    <a:pt x="3" y="12"/>
                  </a:cubicBezTo>
                  <a:cubicBezTo>
                    <a:pt x="3" y="11"/>
                    <a:pt x="2" y="11"/>
                    <a:pt x="1" y="10"/>
                  </a:cubicBezTo>
                  <a:cubicBezTo>
                    <a:pt x="1" y="10"/>
                    <a:pt x="1" y="9"/>
                    <a:pt x="0" y="9"/>
                  </a:cubicBezTo>
                  <a:cubicBezTo>
                    <a:pt x="0" y="8"/>
                    <a:pt x="0" y="7"/>
                    <a:pt x="0" y="6"/>
                  </a:cubicBezTo>
                  <a:cubicBezTo>
                    <a:pt x="0" y="6"/>
                    <a:pt x="0" y="5"/>
                    <a:pt x="0" y="4"/>
                  </a:cubicBezTo>
                  <a:cubicBezTo>
                    <a:pt x="1" y="3"/>
                    <a:pt x="1" y="3"/>
                    <a:pt x="1" y="2"/>
                  </a:cubicBezTo>
                  <a:cubicBezTo>
                    <a:pt x="2" y="2"/>
                    <a:pt x="3" y="1"/>
                    <a:pt x="3" y="1"/>
                  </a:cubicBezTo>
                  <a:cubicBezTo>
                    <a:pt x="4" y="1"/>
                    <a:pt x="5" y="0"/>
                    <a:pt x="6" y="0"/>
                  </a:cubicBezTo>
                  <a:cubicBezTo>
                    <a:pt x="6" y="0"/>
                    <a:pt x="7" y="1"/>
                    <a:pt x="8" y="1"/>
                  </a:cubicBezTo>
                  <a:cubicBezTo>
                    <a:pt x="9" y="1"/>
                    <a:pt x="9" y="2"/>
                    <a:pt x="10" y="2"/>
                  </a:cubicBezTo>
                  <a:cubicBezTo>
                    <a:pt x="10" y="3"/>
                    <a:pt x="11" y="3"/>
                    <a:pt x="11" y="4"/>
                  </a:cubicBezTo>
                  <a:cubicBezTo>
                    <a:pt x="11" y="5"/>
                    <a:pt x="11" y="6"/>
                    <a:pt x="11"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grpSp>
      <p:grpSp>
        <p:nvGrpSpPr>
          <p:cNvPr id="152" name="Group 4">
            <a:extLst>
              <a:ext uri="{FF2B5EF4-FFF2-40B4-BE49-F238E27FC236}">
                <a16:creationId xmlns:a16="http://schemas.microsoft.com/office/drawing/2014/main" id="{A44D6F37-F547-4408-8D03-F4EBFC0B719E}"/>
              </a:ext>
            </a:extLst>
          </p:cNvPr>
          <p:cNvGrpSpPr>
            <a:grpSpLocks noChangeAspect="1"/>
          </p:cNvGrpSpPr>
          <p:nvPr userDrawn="1"/>
        </p:nvGrpSpPr>
        <p:grpSpPr bwMode="auto">
          <a:xfrm>
            <a:off x="10364788" y="5237163"/>
            <a:ext cx="1225550" cy="1435100"/>
            <a:chOff x="6529" y="3125"/>
            <a:chExt cx="772" cy="904"/>
          </a:xfrm>
        </p:grpSpPr>
        <p:sp>
          <p:nvSpPr>
            <p:cNvPr id="153" name="Freeform 5">
              <a:extLst>
                <a:ext uri="{FF2B5EF4-FFF2-40B4-BE49-F238E27FC236}">
                  <a16:creationId xmlns:a16="http://schemas.microsoft.com/office/drawing/2014/main" id="{AC95B55A-1003-43F2-A777-70A4AF55743C}"/>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4" name="Freeform 6">
              <a:extLst>
                <a:ext uri="{FF2B5EF4-FFF2-40B4-BE49-F238E27FC236}">
                  <a16:creationId xmlns:a16="http://schemas.microsoft.com/office/drawing/2014/main" id="{2C4941AB-6CC9-46AE-A7F0-937433DDDE2A}"/>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spTree>
    <p:extLst>
      <p:ext uri="{BB962C8B-B14F-4D97-AF65-F5344CB8AC3E}">
        <p14:creationId xmlns:p14="http://schemas.microsoft.com/office/powerpoint/2010/main" val="111574529"/>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Better question with picture">
    <p:spTree>
      <p:nvGrpSpPr>
        <p:cNvPr id="1" name=""/>
        <p:cNvGrpSpPr/>
        <p:nvPr/>
      </p:nvGrpSpPr>
      <p:grpSpPr>
        <a:xfrm>
          <a:off x="0" y="0"/>
          <a:ext cx="0" cy="0"/>
          <a:chOff x="0" y="0"/>
          <a:chExt cx="0" cy="0"/>
        </a:xfrm>
      </p:grpSpPr>
      <p:pic>
        <p:nvPicPr>
          <p:cNvPr id="75" name="Picture 74">
            <a:extLst>
              <a:ext uri="{FF2B5EF4-FFF2-40B4-BE49-F238E27FC236}">
                <a16:creationId xmlns:a16="http://schemas.microsoft.com/office/drawing/2014/main" id="{32889845-07EE-48FB-A972-F8ECF1EF871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0644" b="5020"/>
          <a:stretch/>
        </p:blipFill>
        <p:spPr>
          <a:xfrm>
            <a:off x="0" y="0"/>
            <a:ext cx="12198350" cy="6858000"/>
          </a:xfrm>
          <a:prstGeom prst="rect">
            <a:avLst/>
          </a:prstGeom>
        </p:spPr>
      </p:pic>
      <p:pic>
        <p:nvPicPr>
          <p:cNvPr id="85" name="Graphic 84">
            <a:extLst>
              <a:ext uri="{FF2B5EF4-FFF2-40B4-BE49-F238E27FC236}">
                <a16:creationId xmlns:a16="http://schemas.microsoft.com/office/drawing/2014/main" id="{819BCB30-E1AA-4383-BEF0-0BE30C6425DE}"/>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09713" y="908050"/>
            <a:ext cx="4848024" cy="3933825"/>
          </a:xfrm>
          <a:prstGeom prst="rect">
            <a:avLst/>
          </a:prstGeom>
        </p:spPr>
      </p:pic>
      <p:sp>
        <p:nvSpPr>
          <p:cNvPr id="263" name="Title 1">
            <a:extLst>
              <a:ext uri="{FF2B5EF4-FFF2-40B4-BE49-F238E27FC236}">
                <a16:creationId xmlns:a16="http://schemas.microsoft.com/office/drawing/2014/main" id="{3F36D6CC-3534-47CC-AECE-83EDA4639FB5}"/>
              </a:ext>
            </a:extLst>
          </p:cNvPr>
          <p:cNvSpPr>
            <a:spLocks noGrp="1"/>
          </p:cNvSpPr>
          <p:nvPr>
            <p:ph type="ctrTitle"/>
          </p:nvPr>
        </p:nvSpPr>
        <p:spPr>
          <a:xfrm>
            <a:off x="1065227" y="2196803"/>
            <a:ext cx="4000436" cy="860400"/>
          </a:xfrm>
          <a:prstGeom prst="rect">
            <a:avLst/>
          </a:prstGeom>
        </p:spPr>
        <p:txBody>
          <a:bodyPr/>
          <a:lstStyle>
            <a:lvl1pPr>
              <a:defRPr sz="3000" b="0">
                <a:solidFill>
                  <a:schemeClr val="tx1"/>
                </a:solidFill>
                <a:latin typeface="EYInterstate Light" panose="02000506000000020004" pitchFamily="2" charset="0"/>
                <a:cs typeface="Arial" pitchFamily="34" charset="0"/>
              </a:defRPr>
            </a:lvl1pPr>
          </a:lstStyle>
          <a:p>
            <a:r>
              <a:rPr lang="en-US" dirty="0"/>
              <a:t>Click to edit Master title style</a:t>
            </a:r>
            <a:endParaRPr lang="en-GB" dirty="0"/>
          </a:p>
        </p:txBody>
      </p:sp>
      <p:sp>
        <p:nvSpPr>
          <p:cNvPr id="264" name="Subtitle 2">
            <a:extLst>
              <a:ext uri="{FF2B5EF4-FFF2-40B4-BE49-F238E27FC236}">
                <a16:creationId xmlns:a16="http://schemas.microsoft.com/office/drawing/2014/main" id="{C26FB38E-4E99-4AFB-8C8C-F03F7A963D9C}"/>
              </a:ext>
            </a:extLst>
          </p:cNvPr>
          <p:cNvSpPr>
            <a:spLocks noGrp="1"/>
          </p:cNvSpPr>
          <p:nvPr>
            <p:ph type="subTitle" idx="1"/>
          </p:nvPr>
        </p:nvSpPr>
        <p:spPr>
          <a:xfrm>
            <a:off x="1065419" y="3238803"/>
            <a:ext cx="4020628" cy="645742"/>
          </a:xfrm>
          <a:prstGeom prst="rect">
            <a:avLst/>
          </a:prstGeom>
        </p:spPr>
        <p:txBody>
          <a:bodyPr/>
          <a:lstStyle>
            <a:lvl1pPr marL="0" indent="0" algn="l">
              <a:buNone/>
              <a:defRPr sz="1600">
                <a:solidFill>
                  <a:schemeClr val="tx1"/>
                </a:solidFill>
                <a:latin typeface="EYInterstate Light" panose="02000506000000020004" pitchFamily="2" charset="0"/>
                <a:cs typeface="Arial" pitchFamily="34" charset="0"/>
              </a:defRPr>
            </a:lvl1pPr>
            <a:lvl2pPr marL="0" indent="0" algn="l">
              <a:buNone/>
              <a:defRPr sz="1600">
                <a:solidFill>
                  <a:schemeClr val="tx1">
                    <a:lumMod val="75000"/>
                    <a:lumOff val="2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subtitle style</a:t>
            </a:r>
            <a:endParaRPr lang="en-GB" dirty="0"/>
          </a:p>
        </p:txBody>
      </p:sp>
      <p:grpSp>
        <p:nvGrpSpPr>
          <p:cNvPr id="283" name="Group 282">
            <a:extLst>
              <a:ext uri="{FF2B5EF4-FFF2-40B4-BE49-F238E27FC236}">
                <a16:creationId xmlns:a16="http://schemas.microsoft.com/office/drawing/2014/main" id="{5342E118-6F1D-4C46-956E-4CCCBCAA7952}"/>
              </a:ext>
            </a:extLst>
          </p:cNvPr>
          <p:cNvGrpSpPr/>
          <p:nvPr userDrawn="1"/>
        </p:nvGrpSpPr>
        <p:grpSpPr>
          <a:xfrm>
            <a:off x="658660" y="6011127"/>
            <a:ext cx="3878023" cy="570195"/>
            <a:chOff x="498115" y="5951018"/>
            <a:chExt cx="3878023" cy="570195"/>
          </a:xfrm>
        </p:grpSpPr>
        <p:sp>
          <p:nvSpPr>
            <p:cNvPr id="284" name="Rectangle 283">
              <a:extLst>
                <a:ext uri="{FF2B5EF4-FFF2-40B4-BE49-F238E27FC236}">
                  <a16:creationId xmlns:a16="http://schemas.microsoft.com/office/drawing/2014/main" id="{A22049CA-64AE-409F-988D-A7317F8AD136}"/>
                </a:ext>
              </a:extLst>
            </p:cNvPr>
            <p:cNvSpPr>
              <a:spLocks noChangeArrowheads="1"/>
            </p:cNvSpPr>
            <p:nvPr userDrawn="1"/>
          </p:nvSpPr>
          <p:spPr bwMode="auto">
            <a:xfrm>
              <a:off x="498115" y="5951018"/>
              <a:ext cx="99392" cy="97648"/>
            </a:xfrm>
            <a:prstGeom prst="rect">
              <a:avLst/>
            </a:prstGeom>
            <a:solidFill>
              <a:srgbClr val="FFE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2E2E38"/>
                </a:solidFill>
                <a:effectLst/>
                <a:uLnTx/>
                <a:uFillTx/>
              </a:endParaRPr>
            </a:p>
          </p:txBody>
        </p:sp>
        <p:sp>
          <p:nvSpPr>
            <p:cNvPr id="285" name="Rectangle 6">
              <a:extLst>
                <a:ext uri="{FF2B5EF4-FFF2-40B4-BE49-F238E27FC236}">
                  <a16:creationId xmlns:a16="http://schemas.microsoft.com/office/drawing/2014/main" id="{E37A0A05-0A78-44A7-8873-0A1A20C87175}"/>
                </a:ext>
              </a:extLst>
            </p:cNvPr>
            <p:cNvSpPr>
              <a:spLocks noChangeArrowheads="1"/>
            </p:cNvSpPr>
            <p:nvPr userDrawn="1"/>
          </p:nvSpPr>
          <p:spPr bwMode="auto">
            <a:xfrm>
              <a:off x="693411" y="5951018"/>
              <a:ext cx="99392" cy="97648"/>
            </a:xfrm>
            <a:prstGeom prst="rect">
              <a:avLst/>
            </a:prstGeom>
            <a:solidFill>
              <a:srgbClr val="FFE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2E2E38"/>
                </a:solidFill>
                <a:effectLst/>
                <a:uLnTx/>
                <a:uFillTx/>
              </a:endParaRPr>
            </a:p>
          </p:txBody>
        </p:sp>
        <p:sp>
          <p:nvSpPr>
            <p:cNvPr id="286" name="Rectangle 7">
              <a:extLst>
                <a:ext uri="{FF2B5EF4-FFF2-40B4-BE49-F238E27FC236}">
                  <a16:creationId xmlns:a16="http://schemas.microsoft.com/office/drawing/2014/main" id="{0DEA0CBE-8527-4287-BF98-DA48947875F5}"/>
                </a:ext>
              </a:extLst>
            </p:cNvPr>
            <p:cNvSpPr>
              <a:spLocks noChangeArrowheads="1"/>
            </p:cNvSpPr>
            <p:nvPr userDrawn="1"/>
          </p:nvSpPr>
          <p:spPr bwMode="auto">
            <a:xfrm>
              <a:off x="890451" y="5951018"/>
              <a:ext cx="99392" cy="97648"/>
            </a:xfrm>
            <a:prstGeom prst="rect">
              <a:avLst/>
            </a:prstGeom>
            <a:solidFill>
              <a:srgbClr val="FFE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2E2E38"/>
                </a:solidFill>
                <a:effectLst/>
                <a:uLnTx/>
                <a:uFillTx/>
              </a:endParaRPr>
            </a:p>
          </p:txBody>
        </p:sp>
        <p:sp>
          <p:nvSpPr>
            <p:cNvPr id="287" name="Freeform 8">
              <a:extLst>
                <a:ext uri="{FF2B5EF4-FFF2-40B4-BE49-F238E27FC236}">
                  <a16:creationId xmlns:a16="http://schemas.microsoft.com/office/drawing/2014/main" id="{444058C6-612A-446E-8F68-0E5CC4CFF366}"/>
                </a:ext>
              </a:extLst>
            </p:cNvPr>
            <p:cNvSpPr>
              <a:spLocks/>
            </p:cNvSpPr>
            <p:nvPr userDrawn="1"/>
          </p:nvSpPr>
          <p:spPr bwMode="auto">
            <a:xfrm>
              <a:off x="498115" y="6181188"/>
              <a:ext cx="94161" cy="130778"/>
            </a:xfrm>
            <a:custGeom>
              <a:avLst/>
              <a:gdLst>
                <a:gd name="T0" fmla="*/ 32 w 54"/>
                <a:gd name="T1" fmla="*/ 11 h 75"/>
                <a:gd name="T2" fmla="*/ 32 w 54"/>
                <a:gd name="T3" fmla="*/ 75 h 75"/>
                <a:gd name="T4" fmla="*/ 22 w 54"/>
                <a:gd name="T5" fmla="*/ 75 h 75"/>
                <a:gd name="T6" fmla="*/ 22 w 54"/>
                <a:gd name="T7" fmla="*/ 11 h 75"/>
                <a:gd name="T8" fmla="*/ 0 w 54"/>
                <a:gd name="T9" fmla="*/ 11 h 75"/>
                <a:gd name="T10" fmla="*/ 0 w 54"/>
                <a:gd name="T11" fmla="*/ 0 h 75"/>
                <a:gd name="T12" fmla="*/ 54 w 54"/>
                <a:gd name="T13" fmla="*/ 0 h 75"/>
                <a:gd name="T14" fmla="*/ 54 w 54"/>
                <a:gd name="T15" fmla="*/ 11 h 75"/>
                <a:gd name="T16" fmla="*/ 32 w 54"/>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1"/>
                  </a:moveTo>
                  <a:lnTo>
                    <a:pt x="32" y="75"/>
                  </a:lnTo>
                  <a:lnTo>
                    <a:pt x="22" y="75"/>
                  </a:lnTo>
                  <a:lnTo>
                    <a:pt x="22" y="11"/>
                  </a:lnTo>
                  <a:lnTo>
                    <a:pt x="0" y="11"/>
                  </a:lnTo>
                  <a:lnTo>
                    <a:pt x="0" y="0"/>
                  </a:lnTo>
                  <a:lnTo>
                    <a:pt x="54" y="0"/>
                  </a:lnTo>
                  <a:lnTo>
                    <a:pt x="54" y="11"/>
                  </a:lnTo>
                  <a:lnTo>
                    <a:pt x="32" y="11"/>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endParaRPr>
            </a:p>
          </p:txBody>
        </p:sp>
        <p:sp>
          <p:nvSpPr>
            <p:cNvPr id="288" name="Freeform 9">
              <a:extLst>
                <a:ext uri="{FF2B5EF4-FFF2-40B4-BE49-F238E27FC236}">
                  <a16:creationId xmlns:a16="http://schemas.microsoft.com/office/drawing/2014/main" id="{1011EC31-E0C3-404F-93B3-EFD3DADC11CB}"/>
                </a:ext>
              </a:extLst>
            </p:cNvPr>
            <p:cNvSpPr>
              <a:spLocks/>
            </p:cNvSpPr>
            <p:nvPr userDrawn="1"/>
          </p:nvSpPr>
          <p:spPr bwMode="auto">
            <a:xfrm>
              <a:off x="609713" y="6174213"/>
              <a:ext cx="78468"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endParaRPr>
            </a:p>
          </p:txBody>
        </p:sp>
        <p:sp>
          <p:nvSpPr>
            <p:cNvPr id="289" name="Freeform 10">
              <a:extLst>
                <a:ext uri="{FF2B5EF4-FFF2-40B4-BE49-F238E27FC236}">
                  <a16:creationId xmlns:a16="http://schemas.microsoft.com/office/drawing/2014/main" id="{3C9D076B-D88C-4089-8D58-9A31CFCDB02A}"/>
                </a:ext>
              </a:extLst>
            </p:cNvPr>
            <p:cNvSpPr>
              <a:spLocks noEditPoints="1"/>
            </p:cNvSpPr>
            <p:nvPr userDrawn="1"/>
          </p:nvSpPr>
          <p:spPr bwMode="auto">
            <a:xfrm>
              <a:off x="705618" y="6212575"/>
              <a:ext cx="85443"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endParaRPr>
            </a:p>
          </p:txBody>
        </p:sp>
        <p:sp>
          <p:nvSpPr>
            <p:cNvPr id="290" name="Freeform 11">
              <a:extLst>
                <a:ext uri="{FF2B5EF4-FFF2-40B4-BE49-F238E27FC236}">
                  <a16:creationId xmlns:a16="http://schemas.microsoft.com/office/drawing/2014/main" id="{29DB43AC-B765-4ECB-B483-562473BD4A38}"/>
                </a:ext>
              </a:extLst>
            </p:cNvPr>
            <p:cNvSpPr>
              <a:spLocks noEditPoints="1"/>
            </p:cNvSpPr>
            <p:nvPr userDrawn="1"/>
          </p:nvSpPr>
          <p:spPr bwMode="auto">
            <a:xfrm>
              <a:off x="857320" y="6174213"/>
              <a:ext cx="83698" cy="139497"/>
            </a:xfrm>
            <a:custGeom>
              <a:avLst/>
              <a:gdLst>
                <a:gd name="T0" fmla="*/ 33 w 33"/>
                <a:gd name="T1" fmla="*/ 35 h 55"/>
                <a:gd name="T2" fmla="*/ 31 w 33"/>
                <a:gd name="T3" fmla="*/ 44 h 55"/>
                <a:gd name="T4" fmla="*/ 28 w 33"/>
                <a:gd name="T5" fmla="*/ 50 h 55"/>
                <a:gd name="T6" fmla="*/ 23 w 33"/>
                <a:gd name="T7" fmla="*/ 53 h 55"/>
                <a:gd name="T8" fmla="*/ 17 w 33"/>
                <a:gd name="T9" fmla="*/ 55 h 55"/>
                <a:gd name="T10" fmla="*/ 12 w 33"/>
                <a:gd name="T11" fmla="*/ 53 h 55"/>
                <a:gd name="T12" fmla="*/ 8 w 33"/>
                <a:gd name="T13" fmla="*/ 50 h 55"/>
                <a:gd name="T14" fmla="*/ 8 w 33"/>
                <a:gd name="T15" fmla="*/ 54 h 55"/>
                <a:gd name="T16" fmla="*/ 0 w 33"/>
                <a:gd name="T17" fmla="*/ 54 h 55"/>
                <a:gd name="T18" fmla="*/ 0 w 33"/>
                <a:gd name="T19" fmla="*/ 4 h 55"/>
                <a:gd name="T20" fmla="*/ 8 w 33"/>
                <a:gd name="T21" fmla="*/ 0 h 55"/>
                <a:gd name="T22" fmla="*/ 8 w 33"/>
                <a:gd name="T23" fmla="*/ 19 h 55"/>
                <a:gd name="T24" fmla="*/ 10 w 33"/>
                <a:gd name="T25" fmla="*/ 17 h 55"/>
                <a:gd name="T26" fmla="*/ 12 w 33"/>
                <a:gd name="T27" fmla="*/ 16 h 55"/>
                <a:gd name="T28" fmla="*/ 14 w 33"/>
                <a:gd name="T29" fmla="*/ 15 h 55"/>
                <a:gd name="T30" fmla="*/ 18 w 33"/>
                <a:gd name="T31" fmla="*/ 15 h 55"/>
                <a:gd name="T32" fmla="*/ 24 w 33"/>
                <a:gd name="T33" fmla="*/ 16 h 55"/>
                <a:gd name="T34" fmla="*/ 28 w 33"/>
                <a:gd name="T35" fmla="*/ 19 h 55"/>
                <a:gd name="T36" fmla="*/ 31 w 33"/>
                <a:gd name="T37" fmla="*/ 26 h 55"/>
                <a:gd name="T38" fmla="*/ 33 w 33"/>
                <a:gd name="T39" fmla="*/ 35 h 55"/>
                <a:gd name="T40" fmla="*/ 25 w 33"/>
                <a:gd name="T41" fmla="*/ 35 h 55"/>
                <a:gd name="T42" fmla="*/ 23 w 33"/>
                <a:gd name="T43" fmla="*/ 25 h 55"/>
                <a:gd name="T44" fmla="*/ 16 w 33"/>
                <a:gd name="T45" fmla="*/ 22 h 55"/>
                <a:gd name="T46" fmla="*/ 14 w 33"/>
                <a:gd name="T47" fmla="*/ 22 h 55"/>
                <a:gd name="T48" fmla="*/ 11 w 33"/>
                <a:gd name="T49" fmla="*/ 23 h 55"/>
                <a:gd name="T50" fmla="*/ 9 w 33"/>
                <a:gd name="T51" fmla="*/ 25 h 55"/>
                <a:gd name="T52" fmla="*/ 8 w 33"/>
                <a:gd name="T53" fmla="*/ 26 h 55"/>
                <a:gd name="T54" fmla="*/ 8 w 33"/>
                <a:gd name="T55" fmla="*/ 43 h 55"/>
                <a:gd name="T56" fmla="*/ 9 w 33"/>
                <a:gd name="T57" fmla="*/ 44 h 55"/>
                <a:gd name="T58" fmla="*/ 11 w 33"/>
                <a:gd name="T59" fmla="*/ 46 h 55"/>
                <a:gd name="T60" fmla="*/ 14 w 33"/>
                <a:gd name="T61" fmla="*/ 47 h 55"/>
                <a:gd name="T62" fmla="*/ 17 w 33"/>
                <a:gd name="T63" fmla="*/ 48 h 55"/>
                <a:gd name="T64" fmla="*/ 23 w 33"/>
                <a:gd name="T65" fmla="*/ 45 h 55"/>
                <a:gd name="T66" fmla="*/ 25 w 33"/>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5">
                  <a:moveTo>
                    <a:pt x="33" y="35"/>
                  </a:moveTo>
                  <a:cubicBezTo>
                    <a:pt x="33" y="38"/>
                    <a:pt x="32" y="41"/>
                    <a:pt x="31" y="44"/>
                  </a:cubicBezTo>
                  <a:cubicBezTo>
                    <a:pt x="30" y="46"/>
                    <a:pt x="29" y="48"/>
                    <a:pt x="28" y="50"/>
                  </a:cubicBezTo>
                  <a:cubicBezTo>
                    <a:pt x="27" y="51"/>
                    <a:pt x="25" y="53"/>
                    <a:pt x="23" y="53"/>
                  </a:cubicBezTo>
                  <a:cubicBezTo>
                    <a:pt x="21" y="54"/>
                    <a:pt x="19" y="55"/>
                    <a:pt x="17" y="55"/>
                  </a:cubicBezTo>
                  <a:cubicBezTo>
                    <a:pt x="16" y="55"/>
                    <a:pt x="14" y="54"/>
                    <a:pt x="12" y="53"/>
                  </a:cubicBezTo>
                  <a:cubicBezTo>
                    <a:pt x="10" y="52"/>
                    <a:pt x="9" y="51"/>
                    <a:pt x="8" y="50"/>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9" y="18"/>
                    <a:pt x="9" y="18"/>
                    <a:pt x="10" y="17"/>
                  </a:cubicBezTo>
                  <a:cubicBezTo>
                    <a:pt x="11" y="17"/>
                    <a:pt x="11" y="16"/>
                    <a:pt x="12" y="16"/>
                  </a:cubicBezTo>
                  <a:cubicBezTo>
                    <a:pt x="13" y="16"/>
                    <a:pt x="13" y="15"/>
                    <a:pt x="14" y="15"/>
                  </a:cubicBezTo>
                  <a:cubicBezTo>
                    <a:pt x="15" y="15"/>
                    <a:pt x="16" y="15"/>
                    <a:pt x="18" y="15"/>
                  </a:cubicBezTo>
                  <a:cubicBezTo>
                    <a:pt x="20" y="15"/>
                    <a:pt x="22" y="15"/>
                    <a:pt x="24" y="16"/>
                  </a:cubicBezTo>
                  <a:cubicBezTo>
                    <a:pt x="25" y="16"/>
                    <a:pt x="27" y="18"/>
                    <a:pt x="28" y="19"/>
                  </a:cubicBezTo>
                  <a:cubicBezTo>
                    <a:pt x="30" y="21"/>
                    <a:pt x="31" y="23"/>
                    <a:pt x="31" y="26"/>
                  </a:cubicBezTo>
                  <a:cubicBezTo>
                    <a:pt x="32" y="28"/>
                    <a:pt x="33" y="32"/>
                    <a:pt x="33" y="35"/>
                  </a:cubicBezTo>
                  <a:close/>
                  <a:moveTo>
                    <a:pt x="25" y="35"/>
                  </a:moveTo>
                  <a:cubicBezTo>
                    <a:pt x="25" y="31"/>
                    <a:pt x="24" y="27"/>
                    <a:pt x="23" y="25"/>
                  </a:cubicBezTo>
                  <a:cubicBezTo>
                    <a:pt x="21" y="23"/>
                    <a:pt x="19" y="22"/>
                    <a:pt x="16" y="22"/>
                  </a:cubicBezTo>
                  <a:cubicBezTo>
                    <a:pt x="15" y="22"/>
                    <a:pt x="15" y="22"/>
                    <a:pt x="14" y="22"/>
                  </a:cubicBezTo>
                  <a:cubicBezTo>
                    <a:pt x="13" y="22"/>
                    <a:pt x="12" y="23"/>
                    <a:pt x="11" y="23"/>
                  </a:cubicBezTo>
                  <a:cubicBezTo>
                    <a:pt x="11" y="23"/>
                    <a:pt x="10" y="24"/>
                    <a:pt x="9" y="25"/>
                  </a:cubicBezTo>
                  <a:cubicBezTo>
                    <a:pt x="9" y="25"/>
                    <a:pt x="8" y="26"/>
                    <a:pt x="8" y="26"/>
                  </a:cubicBezTo>
                  <a:cubicBezTo>
                    <a:pt x="8" y="43"/>
                    <a:pt x="8" y="43"/>
                    <a:pt x="8" y="43"/>
                  </a:cubicBezTo>
                  <a:cubicBezTo>
                    <a:pt x="8" y="43"/>
                    <a:pt x="9" y="44"/>
                    <a:pt x="9" y="44"/>
                  </a:cubicBezTo>
                  <a:cubicBezTo>
                    <a:pt x="10" y="45"/>
                    <a:pt x="11" y="45"/>
                    <a:pt x="11" y="46"/>
                  </a:cubicBezTo>
                  <a:cubicBezTo>
                    <a:pt x="12" y="46"/>
                    <a:pt x="13" y="47"/>
                    <a:pt x="14" y="47"/>
                  </a:cubicBezTo>
                  <a:cubicBezTo>
                    <a:pt x="15" y="47"/>
                    <a:pt x="16" y="48"/>
                    <a:pt x="17" y="48"/>
                  </a:cubicBezTo>
                  <a:cubicBezTo>
                    <a:pt x="19" y="48"/>
                    <a:pt x="21" y="47"/>
                    <a:pt x="23" y="45"/>
                  </a:cubicBezTo>
                  <a:cubicBezTo>
                    <a:pt x="24" y="43"/>
                    <a:pt x="25" y="39"/>
                    <a:pt x="25" y="35"/>
                  </a:cubicBez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endParaRPr>
            </a:p>
          </p:txBody>
        </p:sp>
        <p:sp>
          <p:nvSpPr>
            <p:cNvPr id="291" name="Freeform 12">
              <a:extLst>
                <a:ext uri="{FF2B5EF4-FFF2-40B4-BE49-F238E27FC236}">
                  <a16:creationId xmlns:a16="http://schemas.microsoft.com/office/drawing/2014/main" id="{AF1DE1B8-EA4B-4A98-A97D-BA5EEA42B197}"/>
                </a:ext>
              </a:extLst>
            </p:cNvPr>
            <p:cNvSpPr>
              <a:spLocks noEditPoints="1"/>
            </p:cNvSpPr>
            <p:nvPr userDrawn="1"/>
          </p:nvSpPr>
          <p:spPr bwMode="auto">
            <a:xfrm>
              <a:off x="956713"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1" y="32"/>
                    <a:pt x="21" y="32"/>
                  </a:cubicBezTo>
                  <a:cubicBezTo>
                    <a:pt x="22" y="32"/>
                    <a:pt x="22"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8"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endParaRPr>
            </a:p>
          </p:txBody>
        </p:sp>
        <p:sp>
          <p:nvSpPr>
            <p:cNvPr id="292" name="Freeform 13">
              <a:extLst>
                <a:ext uri="{FF2B5EF4-FFF2-40B4-BE49-F238E27FC236}">
                  <a16:creationId xmlns:a16="http://schemas.microsoft.com/office/drawing/2014/main" id="{F8F60B79-7AF5-4C5E-A5EF-126F117D591C}"/>
                </a:ext>
              </a:extLst>
            </p:cNvPr>
            <p:cNvSpPr>
              <a:spLocks/>
            </p:cNvSpPr>
            <p:nvPr userDrawn="1"/>
          </p:nvSpPr>
          <p:spPr bwMode="auto">
            <a:xfrm>
              <a:off x="1050873" y="6174213"/>
              <a:ext cx="55799" cy="139497"/>
            </a:xfrm>
            <a:custGeom>
              <a:avLst/>
              <a:gdLst>
                <a:gd name="T0" fmla="*/ 21 w 22"/>
                <a:gd name="T1" fmla="*/ 53 h 55"/>
                <a:gd name="T2" fmla="*/ 18 w 22"/>
                <a:gd name="T3" fmla="*/ 54 h 55"/>
                <a:gd name="T4" fmla="*/ 14 w 22"/>
                <a:gd name="T5" fmla="*/ 55 h 55"/>
                <a:gd name="T6" fmla="*/ 11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2" y="54"/>
                    <a:pt x="11" y="54"/>
                  </a:cubicBezTo>
                  <a:cubicBezTo>
                    <a:pt x="10" y="54"/>
                    <a:pt x="9" y="53"/>
                    <a:pt x="8" y="52"/>
                  </a:cubicBezTo>
                  <a:cubicBezTo>
                    <a:pt x="7" y="51"/>
                    <a:pt x="6" y="50"/>
                    <a:pt x="6" y="49"/>
                  </a:cubicBezTo>
                  <a:cubicBezTo>
                    <a:pt x="6"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2" y="47"/>
                    <a:pt x="22" y="46"/>
                  </a:cubicBezTo>
                  <a:lnTo>
                    <a:pt x="21" y="53"/>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endParaRPr>
            </a:p>
          </p:txBody>
        </p:sp>
        <p:sp>
          <p:nvSpPr>
            <p:cNvPr id="293" name="Freeform 14">
              <a:extLst>
                <a:ext uri="{FF2B5EF4-FFF2-40B4-BE49-F238E27FC236}">
                  <a16:creationId xmlns:a16="http://schemas.microsoft.com/office/drawing/2014/main" id="{0A0438AD-9937-4C25-AB9E-7F8C8CCA23F7}"/>
                </a:ext>
              </a:extLst>
            </p:cNvPr>
            <p:cNvSpPr>
              <a:spLocks/>
            </p:cNvSpPr>
            <p:nvPr userDrawn="1"/>
          </p:nvSpPr>
          <p:spPr bwMode="auto">
            <a:xfrm>
              <a:off x="111887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endParaRPr>
            </a:p>
          </p:txBody>
        </p:sp>
        <p:sp>
          <p:nvSpPr>
            <p:cNvPr id="294" name="Freeform 15">
              <a:extLst>
                <a:ext uri="{FF2B5EF4-FFF2-40B4-BE49-F238E27FC236}">
                  <a16:creationId xmlns:a16="http://schemas.microsoft.com/office/drawing/2014/main" id="{6FDE2726-7032-4BE4-A420-0ECF49A32A8B}"/>
                </a:ext>
              </a:extLst>
            </p:cNvPr>
            <p:cNvSpPr>
              <a:spLocks noEditPoints="1"/>
            </p:cNvSpPr>
            <p:nvPr userDrawn="1"/>
          </p:nvSpPr>
          <p:spPr bwMode="auto">
            <a:xfrm>
              <a:off x="1190370"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29 w 33"/>
                <a:gd name="T25" fmla="*/ 35 h 40"/>
                <a:gd name="T26" fmla="*/ 27 w 33"/>
                <a:gd name="T27" fmla="*/ 37 h 40"/>
                <a:gd name="T28" fmla="*/ 24 w 33"/>
                <a:gd name="T29" fmla="*/ 38 h 40"/>
                <a:gd name="T30" fmla="*/ 20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2"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0" y="32"/>
                    <a:pt x="21" y="32"/>
                  </a:cubicBezTo>
                  <a:cubicBezTo>
                    <a:pt x="22" y="32"/>
                    <a:pt x="22" y="31"/>
                    <a:pt x="23" y="31"/>
                  </a:cubicBezTo>
                  <a:cubicBezTo>
                    <a:pt x="23" y="31"/>
                    <a:pt x="24" y="30"/>
                    <a:pt x="25" y="30"/>
                  </a:cubicBezTo>
                  <a:cubicBezTo>
                    <a:pt x="29" y="35"/>
                    <a:pt x="29" y="35"/>
                    <a:pt x="29" y="35"/>
                  </a:cubicBezTo>
                  <a:cubicBezTo>
                    <a:pt x="29" y="35"/>
                    <a:pt x="28" y="36"/>
                    <a:pt x="27" y="37"/>
                  </a:cubicBezTo>
                  <a:cubicBezTo>
                    <a:pt x="26" y="37"/>
                    <a:pt x="25" y="38"/>
                    <a:pt x="24" y="38"/>
                  </a:cubicBezTo>
                  <a:cubicBezTo>
                    <a:pt x="23" y="39"/>
                    <a:pt x="22" y="39"/>
                    <a:pt x="20"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7"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endParaRPr>
            </a:p>
          </p:txBody>
        </p:sp>
        <p:sp>
          <p:nvSpPr>
            <p:cNvPr id="295" name="Freeform 16">
              <a:extLst>
                <a:ext uri="{FF2B5EF4-FFF2-40B4-BE49-F238E27FC236}">
                  <a16:creationId xmlns:a16="http://schemas.microsoft.com/office/drawing/2014/main" id="{50C22C21-F8DB-486D-9042-765D68AE3A7C}"/>
                </a:ext>
              </a:extLst>
            </p:cNvPr>
            <p:cNvSpPr>
              <a:spLocks/>
            </p:cNvSpPr>
            <p:nvPr userDrawn="1"/>
          </p:nvSpPr>
          <p:spPr bwMode="auto">
            <a:xfrm>
              <a:off x="1294993" y="6212575"/>
              <a:ext cx="55799" cy="99391"/>
            </a:xfrm>
            <a:custGeom>
              <a:avLst/>
              <a:gdLst>
                <a:gd name="T0" fmla="*/ 20 w 22"/>
                <a:gd name="T1" fmla="*/ 8 h 39"/>
                <a:gd name="T2" fmla="*/ 18 w 22"/>
                <a:gd name="T3" fmla="*/ 7 h 39"/>
                <a:gd name="T4" fmla="*/ 15 w 22"/>
                <a:gd name="T5" fmla="*/ 7 h 39"/>
                <a:gd name="T6" fmla="*/ 9 w 22"/>
                <a:gd name="T7" fmla="*/ 9 h 39"/>
                <a:gd name="T8" fmla="*/ 7 w 22"/>
                <a:gd name="T9" fmla="*/ 17 h 39"/>
                <a:gd name="T10" fmla="*/ 7 w 22"/>
                <a:gd name="T11" fmla="*/ 39 h 39"/>
                <a:gd name="T12" fmla="*/ 0 w 22"/>
                <a:gd name="T13" fmla="*/ 39 h 39"/>
                <a:gd name="T14" fmla="*/ 0 w 22"/>
                <a:gd name="T15" fmla="*/ 0 h 39"/>
                <a:gd name="T16" fmla="*/ 7 w 22"/>
                <a:gd name="T17" fmla="*/ 0 h 39"/>
                <a:gd name="T18" fmla="*/ 7 w 22"/>
                <a:gd name="T19" fmla="*/ 4 h 39"/>
                <a:gd name="T20" fmla="*/ 9 w 22"/>
                <a:gd name="T21" fmla="*/ 2 h 39"/>
                <a:gd name="T22" fmla="*/ 11 w 22"/>
                <a:gd name="T23" fmla="*/ 1 h 39"/>
                <a:gd name="T24" fmla="*/ 13 w 22"/>
                <a:gd name="T25" fmla="*/ 0 h 39"/>
                <a:gd name="T26" fmla="*/ 16 w 22"/>
                <a:gd name="T27" fmla="*/ 0 h 39"/>
                <a:gd name="T28" fmla="*/ 20 w 22"/>
                <a:gd name="T29" fmla="*/ 0 h 39"/>
                <a:gd name="T30" fmla="*/ 22 w 22"/>
                <a:gd name="T31" fmla="*/ 1 h 39"/>
                <a:gd name="T32" fmla="*/ 20 w 22"/>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8"/>
                  </a:moveTo>
                  <a:cubicBezTo>
                    <a:pt x="20" y="8"/>
                    <a:pt x="19" y="8"/>
                    <a:pt x="18" y="7"/>
                  </a:cubicBezTo>
                  <a:cubicBezTo>
                    <a:pt x="17" y="7"/>
                    <a:pt x="16" y="7"/>
                    <a:pt x="15" y="7"/>
                  </a:cubicBezTo>
                  <a:cubicBezTo>
                    <a:pt x="12" y="7"/>
                    <a:pt x="10" y="8"/>
                    <a:pt x="9" y="9"/>
                  </a:cubicBezTo>
                  <a:cubicBezTo>
                    <a:pt x="8" y="11"/>
                    <a:pt x="7" y="14"/>
                    <a:pt x="7" y="17"/>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9" y="2"/>
                    <a:pt x="10" y="1"/>
                    <a:pt x="11" y="1"/>
                  </a:cubicBezTo>
                  <a:cubicBezTo>
                    <a:pt x="11" y="0"/>
                    <a:pt x="12" y="0"/>
                    <a:pt x="13" y="0"/>
                  </a:cubicBezTo>
                  <a:cubicBezTo>
                    <a:pt x="14" y="0"/>
                    <a:pt x="15" y="0"/>
                    <a:pt x="16" y="0"/>
                  </a:cubicBezTo>
                  <a:cubicBezTo>
                    <a:pt x="17" y="0"/>
                    <a:pt x="19" y="0"/>
                    <a:pt x="20" y="0"/>
                  </a:cubicBezTo>
                  <a:cubicBezTo>
                    <a:pt x="21" y="0"/>
                    <a:pt x="22" y="1"/>
                    <a:pt x="22" y="1"/>
                  </a:cubicBezTo>
                  <a:lnTo>
                    <a:pt x="20" y="8"/>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endParaRPr>
            </a:p>
          </p:txBody>
        </p:sp>
        <p:sp>
          <p:nvSpPr>
            <p:cNvPr id="296" name="Freeform 17">
              <a:extLst>
                <a:ext uri="{FF2B5EF4-FFF2-40B4-BE49-F238E27FC236}">
                  <a16:creationId xmlns:a16="http://schemas.microsoft.com/office/drawing/2014/main" id="{7F763F72-BB8F-482C-9FDA-40EDD6EE5FF8}"/>
                </a:ext>
              </a:extLst>
            </p:cNvPr>
            <p:cNvSpPr>
              <a:spLocks/>
            </p:cNvSpPr>
            <p:nvPr userDrawn="1"/>
          </p:nvSpPr>
          <p:spPr bwMode="auto">
            <a:xfrm>
              <a:off x="140659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endParaRPr>
            </a:p>
          </p:txBody>
        </p:sp>
        <p:sp>
          <p:nvSpPr>
            <p:cNvPr id="297" name="Freeform 18">
              <a:extLst>
                <a:ext uri="{FF2B5EF4-FFF2-40B4-BE49-F238E27FC236}">
                  <a16:creationId xmlns:a16="http://schemas.microsoft.com/office/drawing/2014/main" id="{710F466C-6BEC-4970-9707-40D8002740B0}"/>
                </a:ext>
              </a:extLst>
            </p:cNvPr>
            <p:cNvSpPr>
              <a:spLocks/>
            </p:cNvSpPr>
            <p:nvPr userDrawn="1"/>
          </p:nvSpPr>
          <p:spPr bwMode="auto">
            <a:xfrm>
              <a:off x="1485058"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10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2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3" y="26"/>
                    <a:pt x="21" y="24"/>
                  </a:cubicBezTo>
                  <a:cubicBezTo>
                    <a:pt x="20" y="22"/>
                    <a:pt x="18" y="22"/>
                    <a:pt x="15" y="22"/>
                  </a:cubicBezTo>
                  <a:cubicBezTo>
                    <a:pt x="14" y="22"/>
                    <a:pt x="13" y="22"/>
                    <a:pt x="12" y="22"/>
                  </a:cubicBezTo>
                  <a:cubicBezTo>
                    <a:pt x="11" y="22"/>
                    <a:pt x="10" y="23"/>
                    <a:pt x="10" y="24"/>
                  </a:cubicBezTo>
                  <a:cubicBezTo>
                    <a:pt x="9" y="25"/>
                    <a:pt x="8" y="26"/>
                    <a:pt x="8" y="27"/>
                  </a:cubicBezTo>
                  <a:cubicBezTo>
                    <a:pt x="8"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9" y="17"/>
                  </a:cubicBezTo>
                  <a:cubicBezTo>
                    <a:pt x="10" y="17"/>
                    <a:pt x="11" y="16"/>
                    <a:pt x="12" y="16"/>
                  </a:cubicBezTo>
                  <a:cubicBezTo>
                    <a:pt x="12" y="15"/>
                    <a:pt x="13" y="15"/>
                    <a:pt x="14" y="15"/>
                  </a:cubicBezTo>
                  <a:cubicBezTo>
                    <a:pt x="15" y="15"/>
                    <a:pt x="16" y="15"/>
                    <a:pt x="17" y="15"/>
                  </a:cubicBezTo>
                  <a:cubicBezTo>
                    <a:pt x="19" y="15"/>
                    <a:pt x="21" y="15"/>
                    <a:pt x="23" y="16"/>
                  </a:cubicBezTo>
                  <a:cubicBezTo>
                    <a:pt x="25" y="16"/>
                    <a:pt x="26" y="17"/>
                    <a:pt x="27" y="19"/>
                  </a:cubicBezTo>
                  <a:cubicBezTo>
                    <a:pt x="29" y="20"/>
                    <a:pt x="29" y="22"/>
                    <a:pt x="30" y="24"/>
                  </a:cubicBezTo>
                  <a:cubicBezTo>
                    <a:pt x="31" y="27"/>
                    <a:pt x="31" y="29"/>
                    <a:pt x="31" y="32"/>
                  </a:cubicBezTo>
                  <a:cubicBezTo>
                    <a:pt x="31" y="54"/>
                    <a:pt x="31" y="54"/>
                    <a:pt x="31" y="54"/>
                  </a:cubicBezTo>
                  <a:lnTo>
                    <a:pt x="23" y="54"/>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endParaRPr>
            </a:p>
          </p:txBody>
        </p:sp>
        <p:sp>
          <p:nvSpPr>
            <p:cNvPr id="298" name="Freeform 19">
              <a:extLst>
                <a:ext uri="{FF2B5EF4-FFF2-40B4-BE49-F238E27FC236}">
                  <a16:creationId xmlns:a16="http://schemas.microsoft.com/office/drawing/2014/main" id="{3332407D-F423-41B2-985F-8A4482C61D9E}"/>
                </a:ext>
              </a:extLst>
            </p:cNvPr>
            <p:cNvSpPr>
              <a:spLocks noEditPoints="1"/>
            </p:cNvSpPr>
            <p:nvPr userDrawn="1"/>
          </p:nvSpPr>
          <p:spPr bwMode="auto">
            <a:xfrm>
              <a:off x="158270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8" y="40"/>
                    <a:pt x="17" y="40"/>
                  </a:cubicBezTo>
                  <a:cubicBezTo>
                    <a:pt x="15" y="40"/>
                    <a:pt x="14" y="39"/>
                    <a:pt x="12" y="39"/>
                  </a:cubicBezTo>
                  <a:cubicBezTo>
                    <a:pt x="11" y="38"/>
                    <a:pt x="10" y="38"/>
                    <a:pt x="8" y="37"/>
                  </a:cubicBezTo>
                  <a:cubicBezTo>
                    <a:pt x="7" y="36"/>
                    <a:pt x="6" y="35"/>
                    <a:pt x="5" y="34"/>
                  </a:cubicBezTo>
                  <a:cubicBezTo>
                    <a:pt x="4"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endParaRPr>
            </a:p>
          </p:txBody>
        </p:sp>
        <p:sp>
          <p:nvSpPr>
            <p:cNvPr id="299" name="Freeform 20">
              <a:extLst>
                <a:ext uri="{FF2B5EF4-FFF2-40B4-BE49-F238E27FC236}">
                  <a16:creationId xmlns:a16="http://schemas.microsoft.com/office/drawing/2014/main" id="{44E3286F-1188-47B1-8B46-3498795DF2DC}"/>
                </a:ext>
              </a:extLst>
            </p:cNvPr>
            <p:cNvSpPr>
              <a:spLocks noEditPoints="1"/>
            </p:cNvSpPr>
            <p:nvPr userDrawn="1"/>
          </p:nvSpPr>
          <p:spPr bwMode="auto">
            <a:xfrm>
              <a:off x="1730922" y="6212575"/>
              <a:ext cx="80211" cy="134265"/>
            </a:xfrm>
            <a:custGeom>
              <a:avLst/>
              <a:gdLst>
                <a:gd name="T0" fmla="*/ 25 w 32"/>
                <a:gd name="T1" fmla="*/ 53 h 53"/>
                <a:gd name="T2" fmla="*/ 25 w 32"/>
                <a:gd name="T3" fmla="*/ 35 h 53"/>
                <a:gd name="T4" fmla="*/ 20 w 32"/>
                <a:gd name="T5" fmla="*/ 38 h 53"/>
                <a:gd name="T6" fmla="*/ 15 w 32"/>
                <a:gd name="T7" fmla="*/ 40 h 53"/>
                <a:gd name="T8" fmla="*/ 9 w 32"/>
                <a:gd name="T9" fmla="*/ 38 h 53"/>
                <a:gd name="T10" fmla="*/ 4 w 32"/>
                <a:gd name="T11" fmla="*/ 35 h 53"/>
                <a:gd name="T12" fmla="*/ 1 w 32"/>
                <a:gd name="T13" fmla="*/ 28 h 53"/>
                <a:gd name="T14" fmla="*/ 0 w 32"/>
                <a:gd name="T15" fmla="*/ 19 h 53"/>
                <a:gd name="T16" fmla="*/ 1 w 32"/>
                <a:gd name="T17" fmla="*/ 10 h 53"/>
                <a:gd name="T18" fmla="*/ 4 w 32"/>
                <a:gd name="T19" fmla="*/ 4 h 53"/>
                <a:gd name="T20" fmla="*/ 9 w 32"/>
                <a:gd name="T21" fmla="*/ 1 h 53"/>
                <a:gd name="T22" fmla="*/ 15 w 32"/>
                <a:gd name="T23" fmla="*/ 0 h 53"/>
                <a:gd name="T24" fmla="*/ 18 w 32"/>
                <a:gd name="T25" fmla="*/ 0 h 53"/>
                <a:gd name="T26" fmla="*/ 20 w 32"/>
                <a:gd name="T27" fmla="*/ 1 h 53"/>
                <a:gd name="T28" fmla="*/ 23 w 32"/>
                <a:gd name="T29" fmla="*/ 2 h 53"/>
                <a:gd name="T30" fmla="*/ 25 w 32"/>
                <a:gd name="T31" fmla="*/ 4 h 53"/>
                <a:gd name="T32" fmla="*/ 25 w 32"/>
                <a:gd name="T33" fmla="*/ 0 h 53"/>
                <a:gd name="T34" fmla="*/ 32 w 32"/>
                <a:gd name="T35" fmla="*/ 0 h 53"/>
                <a:gd name="T36" fmla="*/ 32 w 32"/>
                <a:gd name="T37" fmla="*/ 49 h 53"/>
                <a:gd name="T38" fmla="*/ 25 w 32"/>
                <a:gd name="T39" fmla="*/ 53 h 53"/>
                <a:gd name="T40" fmla="*/ 25 w 32"/>
                <a:gd name="T41" fmla="*/ 12 h 53"/>
                <a:gd name="T42" fmla="*/ 23 w 32"/>
                <a:gd name="T43" fmla="*/ 10 h 53"/>
                <a:gd name="T44" fmla="*/ 21 w 32"/>
                <a:gd name="T45" fmla="*/ 8 h 53"/>
                <a:gd name="T46" fmla="*/ 18 w 32"/>
                <a:gd name="T47" fmla="*/ 7 h 53"/>
                <a:gd name="T48" fmla="*/ 16 w 32"/>
                <a:gd name="T49" fmla="*/ 7 h 53"/>
                <a:gd name="T50" fmla="*/ 9 w 32"/>
                <a:gd name="T51" fmla="*/ 10 h 53"/>
                <a:gd name="T52" fmla="*/ 7 w 32"/>
                <a:gd name="T53" fmla="*/ 19 h 53"/>
                <a:gd name="T54" fmla="*/ 10 w 32"/>
                <a:gd name="T55" fmla="*/ 29 h 53"/>
                <a:gd name="T56" fmla="*/ 16 w 32"/>
                <a:gd name="T57" fmla="*/ 33 h 53"/>
                <a:gd name="T58" fmla="*/ 21 w 32"/>
                <a:gd name="T59" fmla="*/ 31 h 53"/>
                <a:gd name="T60" fmla="*/ 25 w 32"/>
                <a:gd name="T61" fmla="*/ 28 h 53"/>
                <a:gd name="T62" fmla="*/ 25 w 32"/>
                <a:gd name="T63" fmla="*/ 1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 h="53">
                  <a:moveTo>
                    <a:pt x="25" y="53"/>
                  </a:moveTo>
                  <a:cubicBezTo>
                    <a:pt x="25" y="35"/>
                    <a:pt x="25" y="35"/>
                    <a:pt x="25" y="35"/>
                  </a:cubicBezTo>
                  <a:cubicBezTo>
                    <a:pt x="23" y="36"/>
                    <a:pt x="22" y="37"/>
                    <a:pt x="20" y="38"/>
                  </a:cubicBezTo>
                  <a:cubicBezTo>
                    <a:pt x="18" y="39"/>
                    <a:pt x="17" y="40"/>
                    <a:pt x="15" y="40"/>
                  </a:cubicBezTo>
                  <a:cubicBezTo>
                    <a:pt x="13" y="40"/>
                    <a:pt x="11" y="39"/>
                    <a:pt x="9" y="38"/>
                  </a:cubicBezTo>
                  <a:cubicBezTo>
                    <a:pt x="7" y="38"/>
                    <a:pt x="5" y="36"/>
                    <a:pt x="4" y="35"/>
                  </a:cubicBezTo>
                  <a:cubicBezTo>
                    <a:pt x="3" y="33"/>
                    <a:pt x="2" y="31"/>
                    <a:pt x="1" y="28"/>
                  </a:cubicBezTo>
                  <a:cubicBezTo>
                    <a:pt x="0" y="26"/>
                    <a:pt x="0" y="23"/>
                    <a:pt x="0" y="19"/>
                  </a:cubicBezTo>
                  <a:cubicBezTo>
                    <a:pt x="0" y="16"/>
                    <a:pt x="0" y="13"/>
                    <a:pt x="1" y="10"/>
                  </a:cubicBezTo>
                  <a:cubicBezTo>
                    <a:pt x="2" y="8"/>
                    <a:pt x="3" y="6"/>
                    <a:pt x="4" y="4"/>
                  </a:cubicBezTo>
                  <a:cubicBezTo>
                    <a:pt x="6" y="3"/>
                    <a:pt x="7" y="2"/>
                    <a:pt x="9" y="1"/>
                  </a:cubicBezTo>
                  <a:cubicBezTo>
                    <a:pt x="11" y="0"/>
                    <a:pt x="13" y="0"/>
                    <a:pt x="15" y="0"/>
                  </a:cubicBezTo>
                  <a:cubicBezTo>
                    <a:pt x="16" y="0"/>
                    <a:pt x="17" y="0"/>
                    <a:pt x="18" y="0"/>
                  </a:cubicBezTo>
                  <a:cubicBezTo>
                    <a:pt x="19" y="0"/>
                    <a:pt x="20" y="0"/>
                    <a:pt x="20" y="1"/>
                  </a:cubicBezTo>
                  <a:cubicBezTo>
                    <a:pt x="21" y="1"/>
                    <a:pt x="22" y="2"/>
                    <a:pt x="23" y="2"/>
                  </a:cubicBezTo>
                  <a:cubicBezTo>
                    <a:pt x="23" y="3"/>
                    <a:pt x="24" y="3"/>
                    <a:pt x="25" y="4"/>
                  </a:cubicBezTo>
                  <a:cubicBezTo>
                    <a:pt x="25" y="0"/>
                    <a:pt x="25" y="0"/>
                    <a:pt x="25" y="0"/>
                  </a:cubicBezTo>
                  <a:cubicBezTo>
                    <a:pt x="32" y="0"/>
                    <a:pt x="32" y="0"/>
                    <a:pt x="32" y="0"/>
                  </a:cubicBezTo>
                  <a:cubicBezTo>
                    <a:pt x="32" y="49"/>
                    <a:pt x="32" y="49"/>
                    <a:pt x="32" y="49"/>
                  </a:cubicBezTo>
                  <a:lnTo>
                    <a:pt x="25" y="53"/>
                  </a:lnTo>
                  <a:close/>
                  <a:moveTo>
                    <a:pt x="25" y="12"/>
                  </a:moveTo>
                  <a:cubicBezTo>
                    <a:pt x="24" y="11"/>
                    <a:pt x="24" y="10"/>
                    <a:pt x="23" y="10"/>
                  </a:cubicBezTo>
                  <a:cubicBezTo>
                    <a:pt x="23" y="9"/>
                    <a:pt x="22" y="9"/>
                    <a:pt x="21" y="8"/>
                  </a:cubicBezTo>
                  <a:cubicBezTo>
                    <a:pt x="20" y="8"/>
                    <a:pt x="19" y="7"/>
                    <a:pt x="18" y="7"/>
                  </a:cubicBezTo>
                  <a:cubicBezTo>
                    <a:pt x="18" y="7"/>
                    <a:pt x="17" y="7"/>
                    <a:pt x="16" y="7"/>
                  </a:cubicBezTo>
                  <a:cubicBezTo>
                    <a:pt x="13" y="7"/>
                    <a:pt x="11" y="8"/>
                    <a:pt x="9" y="10"/>
                  </a:cubicBezTo>
                  <a:cubicBezTo>
                    <a:pt x="8" y="12"/>
                    <a:pt x="7" y="15"/>
                    <a:pt x="7" y="19"/>
                  </a:cubicBezTo>
                  <a:cubicBezTo>
                    <a:pt x="7" y="23"/>
                    <a:pt x="8" y="27"/>
                    <a:pt x="10" y="29"/>
                  </a:cubicBezTo>
                  <a:cubicBezTo>
                    <a:pt x="11" y="31"/>
                    <a:pt x="13" y="33"/>
                    <a:pt x="16" y="33"/>
                  </a:cubicBezTo>
                  <a:cubicBezTo>
                    <a:pt x="18" y="33"/>
                    <a:pt x="19" y="32"/>
                    <a:pt x="21" y="31"/>
                  </a:cubicBezTo>
                  <a:cubicBezTo>
                    <a:pt x="22" y="30"/>
                    <a:pt x="24" y="29"/>
                    <a:pt x="25" y="28"/>
                  </a:cubicBezTo>
                  <a:lnTo>
                    <a:pt x="25" y="12"/>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endParaRPr>
            </a:p>
          </p:txBody>
        </p:sp>
        <p:sp>
          <p:nvSpPr>
            <p:cNvPr id="300" name="Freeform 21">
              <a:extLst>
                <a:ext uri="{FF2B5EF4-FFF2-40B4-BE49-F238E27FC236}">
                  <a16:creationId xmlns:a16="http://schemas.microsoft.com/office/drawing/2014/main" id="{E7BD9E0B-920A-4409-95E7-40A47107B346}"/>
                </a:ext>
              </a:extLst>
            </p:cNvPr>
            <p:cNvSpPr>
              <a:spLocks/>
            </p:cNvSpPr>
            <p:nvPr userDrawn="1"/>
          </p:nvSpPr>
          <p:spPr bwMode="auto">
            <a:xfrm>
              <a:off x="1835545" y="6212575"/>
              <a:ext cx="78468" cy="101135"/>
            </a:xfrm>
            <a:custGeom>
              <a:avLst/>
              <a:gdLst>
                <a:gd name="T0" fmla="*/ 24 w 31"/>
                <a:gd name="T1" fmla="*/ 39 h 40"/>
                <a:gd name="T2" fmla="*/ 24 w 31"/>
                <a:gd name="T3" fmla="*/ 35 h 40"/>
                <a:gd name="T4" fmla="*/ 20 w 31"/>
                <a:gd name="T5" fmla="*/ 38 h 40"/>
                <a:gd name="T6" fmla="*/ 14 w 31"/>
                <a:gd name="T7" fmla="*/ 40 h 40"/>
                <a:gd name="T8" fmla="*/ 4 w 31"/>
                <a:gd name="T9" fmla="*/ 35 h 40"/>
                <a:gd name="T10" fmla="*/ 0 w 31"/>
                <a:gd name="T11" fmla="*/ 22 h 40"/>
                <a:gd name="T12" fmla="*/ 0 w 31"/>
                <a:gd name="T13" fmla="*/ 0 h 40"/>
                <a:gd name="T14" fmla="*/ 8 w 31"/>
                <a:gd name="T15" fmla="*/ 0 h 40"/>
                <a:gd name="T16" fmla="*/ 8 w 31"/>
                <a:gd name="T17" fmla="*/ 22 h 40"/>
                <a:gd name="T18" fmla="*/ 10 w 31"/>
                <a:gd name="T19" fmla="*/ 30 h 40"/>
                <a:gd name="T20" fmla="*/ 16 w 31"/>
                <a:gd name="T21" fmla="*/ 33 h 40"/>
                <a:gd name="T22" fmla="*/ 22 w 31"/>
                <a:gd name="T23" fmla="*/ 30 h 40"/>
                <a:gd name="T24" fmla="*/ 24 w 31"/>
                <a:gd name="T25" fmla="*/ 23 h 40"/>
                <a:gd name="T26" fmla="*/ 24 w 31"/>
                <a:gd name="T27" fmla="*/ 0 h 40"/>
                <a:gd name="T28" fmla="*/ 31 w 31"/>
                <a:gd name="T29" fmla="*/ 0 h 40"/>
                <a:gd name="T30" fmla="*/ 31 w 31"/>
                <a:gd name="T31" fmla="*/ 39 h 40"/>
                <a:gd name="T32" fmla="*/ 24 w 31"/>
                <a:gd name="T33"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40">
                  <a:moveTo>
                    <a:pt x="24" y="39"/>
                  </a:moveTo>
                  <a:cubicBezTo>
                    <a:pt x="24" y="35"/>
                    <a:pt x="24" y="35"/>
                    <a:pt x="24" y="35"/>
                  </a:cubicBezTo>
                  <a:cubicBezTo>
                    <a:pt x="23" y="36"/>
                    <a:pt x="22" y="38"/>
                    <a:pt x="20" y="38"/>
                  </a:cubicBezTo>
                  <a:cubicBezTo>
                    <a:pt x="18" y="39"/>
                    <a:pt x="16" y="40"/>
                    <a:pt x="14" y="40"/>
                  </a:cubicBezTo>
                  <a:cubicBezTo>
                    <a:pt x="10" y="40"/>
                    <a:pt x="6" y="38"/>
                    <a:pt x="4" y="35"/>
                  </a:cubicBezTo>
                  <a:cubicBezTo>
                    <a:pt x="2" y="32"/>
                    <a:pt x="0" y="28"/>
                    <a:pt x="0" y="22"/>
                  </a:cubicBezTo>
                  <a:cubicBezTo>
                    <a:pt x="0" y="0"/>
                    <a:pt x="0" y="0"/>
                    <a:pt x="0" y="0"/>
                  </a:cubicBezTo>
                  <a:cubicBezTo>
                    <a:pt x="8" y="0"/>
                    <a:pt x="8" y="0"/>
                    <a:pt x="8" y="0"/>
                  </a:cubicBezTo>
                  <a:cubicBezTo>
                    <a:pt x="8" y="22"/>
                    <a:pt x="8" y="22"/>
                    <a:pt x="8" y="22"/>
                  </a:cubicBezTo>
                  <a:cubicBezTo>
                    <a:pt x="8" y="26"/>
                    <a:pt x="9" y="28"/>
                    <a:pt x="10" y="30"/>
                  </a:cubicBezTo>
                  <a:cubicBezTo>
                    <a:pt x="11" y="32"/>
                    <a:pt x="13" y="33"/>
                    <a:pt x="16" y="33"/>
                  </a:cubicBezTo>
                  <a:cubicBezTo>
                    <a:pt x="18" y="33"/>
                    <a:pt x="20" y="32"/>
                    <a:pt x="22" y="30"/>
                  </a:cubicBezTo>
                  <a:cubicBezTo>
                    <a:pt x="23" y="28"/>
                    <a:pt x="24" y="26"/>
                    <a:pt x="24" y="23"/>
                  </a:cubicBezTo>
                  <a:cubicBezTo>
                    <a:pt x="24" y="0"/>
                    <a:pt x="24" y="0"/>
                    <a:pt x="24" y="0"/>
                  </a:cubicBezTo>
                  <a:cubicBezTo>
                    <a:pt x="31" y="0"/>
                    <a:pt x="31" y="0"/>
                    <a:pt x="31" y="0"/>
                  </a:cubicBezTo>
                  <a:cubicBezTo>
                    <a:pt x="31" y="39"/>
                    <a:pt x="31" y="39"/>
                    <a:pt x="31" y="39"/>
                  </a:cubicBezTo>
                  <a:lnTo>
                    <a:pt x="24" y="39"/>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endParaRPr>
            </a:p>
          </p:txBody>
        </p:sp>
        <p:sp>
          <p:nvSpPr>
            <p:cNvPr id="301" name="Freeform 22">
              <a:extLst>
                <a:ext uri="{FF2B5EF4-FFF2-40B4-BE49-F238E27FC236}">
                  <a16:creationId xmlns:a16="http://schemas.microsoft.com/office/drawing/2014/main" id="{9D2625B8-0A5B-46EF-8302-77353AB0D3A9}"/>
                </a:ext>
              </a:extLst>
            </p:cNvPr>
            <p:cNvSpPr>
              <a:spLocks noEditPoints="1"/>
            </p:cNvSpPr>
            <p:nvPr userDrawn="1"/>
          </p:nvSpPr>
          <p:spPr bwMode="auto">
            <a:xfrm>
              <a:off x="193493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6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6"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4"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1"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6" y="16"/>
                  </a:moveTo>
                  <a:cubicBezTo>
                    <a:pt x="25" y="15"/>
                    <a:pt x="25" y="13"/>
                    <a:pt x="25" y="12"/>
                  </a:cubicBezTo>
                  <a:cubicBezTo>
                    <a:pt x="24" y="11"/>
                    <a:pt x="24" y="10"/>
                    <a:pt x="23" y="9"/>
                  </a:cubicBezTo>
                  <a:cubicBezTo>
                    <a:pt x="22" y="8"/>
                    <a:pt x="22"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6" y="16"/>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endParaRPr>
            </a:p>
          </p:txBody>
        </p:sp>
        <p:sp>
          <p:nvSpPr>
            <p:cNvPr id="302" name="Freeform 23">
              <a:extLst>
                <a:ext uri="{FF2B5EF4-FFF2-40B4-BE49-F238E27FC236}">
                  <a16:creationId xmlns:a16="http://schemas.microsoft.com/office/drawing/2014/main" id="{DE6C9E0E-C49B-4FBE-97F3-BB6DFAC57421}"/>
                </a:ext>
              </a:extLst>
            </p:cNvPr>
            <p:cNvSpPr>
              <a:spLocks/>
            </p:cNvSpPr>
            <p:nvPr userDrawn="1"/>
          </p:nvSpPr>
          <p:spPr bwMode="auto">
            <a:xfrm>
              <a:off x="2030841"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1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4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7 w 29"/>
                <a:gd name="T55" fmla="*/ 24 h 40"/>
                <a:gd name="T56" fmla="*/ 13 w 29"/>
                <a:gd name="T57" fmla="*/ 22 h 40"/>
                <a:gd name="T58" fmla="*/ 8 w 29"/>
                <a:gd name="T59" fmla="*/ 20 h 40"/>
                <a:gd name="T60" fmla="*/ 4 w 29"/>
                <a:gd name="T61" fmla="*/ 17 h 40"/>
                <a:gd name="T62" fmla="*/ 2 w 29"/>
                <a:gd name="T63" fmla="*/ 14 h 40"/>
                <a:gd name="T64" fmla="*/ 2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3" y="6"/>
                    <a:pt x="11" y="7"/>
                    <a:pt x="10" y="7"/>
                  </a:cubicBezTo>
                  <a:cubicBezTo>
                    <a:pt x="10" y="8"/>
                    <a:pt x="9" y="9"/>
                    <a:pt x="9" y="10"/>
                  </a:cubicBezTo>
                  <a:cubicBezTo>
                    <a:pt x="9" y="10"/>
                    <a:pt x="9" y="11"/>
                    <a:pt x="9" y="11"/>
                  </a:cubicBezTo>
                  <a:cubicBezTo>
                    <a:pt x="10" y="12"/>
                    <a:pt x="10" y="12"/>
                    <a:pt x="11"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4" y="29"/>
                    <a:pt x="4" y="29"/>
                    <a:pt x="4"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2" y="27"/>
                    <a:pt x="21" y="27"/>
                  </a:cubicBezTo>
                  <a:cubicBezTo>
                    <a:pt x="21" y="26"/>
                    <a:pt x="20" y="25"/>
                    <a:pt x="19" y="25"/>
                  </a:cubicBezTo>
                  <a:cubicBezTo>
                    <a:pt x="19" y="25"/>
                    <a:pt x="18" y="24"/>
                    <a:pt x="17" y="24"/>
                  </a:cubicBezTo>
                  <a:cubicBezTo>
                    <a:pt x="15" y="23"/>
                    <a:pt x="14" y="23"/>
                    <a:pt x="13" y="22"/>
                  </a:cubicBezTo>
                  <a:cubicBezTo>
                    <a:pt x="11" y="21"/>
                    <a:pt x="9" y="20"/>
                    <a:pt x="8" y="20"/>
                  </a:cubicBezTo>
                  <a:cubicBezTo>
                    <a:pt x="6" y="19"/>
                    <a:pt x="5" y="18"/>
                    <a:pt x="4" y="17"/>
                  </a:cubicBezTo>
                  <a:cubicBezTo>
                    <a:pt x="3" y="16"/>
                    <a:pt x="3" y="15"/>
                    <a:pt x="2" y="14"/>
                  </a:cubicBezTo>
                  <a:cubicBezTo>
                    <a:pt x="2" y="13"/>
                    <a:pt x="2" y="12"/>
                    <a:pt x="2" y="10"/>
                  </a:cubicBezTo>
                  <a:cubicBezTo>
                    <a:pt x="2"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endParaRPr>
            </a:p>
          </p:txBody>
        </p:sp>
        <p:sp>
          <p:nvSpPr>
            <p:cNvPr id="303" name="Freeform 24">
              <a:extLst>
                <a:ext uri="{FF2B5EF4-FFF2-40B4-BE49-F238E27FC236}">
                  <a16:creationId xmlns:a16="http://schemas.microsoft.com/office/drawing/2014/main" id="{580801ED-9260-41DB-A0B7-5AF24B32272B}"/>
                </a:ext>
              </a:extLst>
            </p:cNvPr>
            <p:cNvSpPr>
              <a:spLocks/>
            </p:cNvSpPr>
            <p:nvPr userDrawn="1"/>
          </p:nvSpPr>
          <p:spPr bwMode="auto">
            <a:xfrm>
              <a:off x="211802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endParaRPr>
            </a:p>
          </p:txBody>
        </p:sp>
        <p:sp>
          <p:nvSpPr>
            <p:cNvPr id="304" name="Freeform 25">
              <a:extLst>
                <a:ext uri="{FF2B5EF4-FFF2-40B4-BE49-F238E27FC236}">
                  <a16:creationId xmlns:a16="http://schemas.microsoft.com/office/drawing/2014/main" id="{3A9842FB-6E95-4D11-B5B9-58C4CB82C2FE}"/>
                </a:ext>
              </a:extLst>
            </p:cNvPr>
            <p:cNvSpPr>
              <a:spLocks noEditPoints="1"/>
            </p:cNvSpPr>
            <p:nvPr userDrawn="1"/>
          </p:nvSpPr>
          <p:spPr bwMode="auto">
            <a:xfrm>
              <a:off x="2194750" y="6175958"/>
              <a:ext cx="24412" cy="136010"/>
            </a:xfrm>
            <a:custGeom>
              <a:avLst/>
              <a:gdLst>
                <a:gd name="T0" fmla="*/ 10 w 10"/>
                <a:gd name="T1" fmla="*/ 5 h 53"/>
                <a:gd name="T2" fmla="*/ 9 w 10"/>
                <a:gd name="T3" fmla="*/ 6 h 53"/>
                <a:gd name="T4" fmla="*/ 8 w 10"/>
                <a:gd name="T5" fmla="*/ 8 h 53"/>
                <a:gd name="T6" fmla="*/ 7 w 10"/>
                <a:gd name="T7" fmla="*/ 9 h 53"/>
                <a:gd name="T8" fmla="*/ 5 w 10"/>
                <a:gd name="T9" fmla="*/ 9 h 53"/>
                <a:gd name="T10" fmla="*/ 3 w 10"/>
                <a:gd name="T11" fmla="*/ 9 h 53"/>
                <a:gd name="T12" fmla="*/ 1 w 10"/>
                <a:gd name="T13" fmla="*/ 8 h 53"/>
                <a:gd name="T14" fmla="*/ 0 w 10"/>
                <a:gd name="T15" fmla="*/ 6 h 53"/>
                <a:gd name="T16" fmla="*/ 0 w 10"/>
                <a:gd name="T17" fmla="*/ 5 h 53"/>
                <a:gd name="T18" fmla="*/ 0 w 10"/>
                <a:gd name="T19" fmla="*/ 3 h 53"/>
                <a:gd name="T20" fmla="*/ 1 w 10"/>
                <a:gd name="T21" fmla="*/ 1 h 53"/>
                <a:gd name="T22" fmla="*/ 3 w 10"/>
                <a:gd name="T23" fmla="*/ 0 h 53"/>
                <a:gd name="T24" fmla="*/ 5 w 10"/>
                <a:gd name="T25" fmla="*/ 0 h 53"/>
                <a:gd name="T26" fmla="*/ 7 w 10"/>
                <a:gd name="T27" fmla="*/ 0 h 53"/>
                <a:gd name="T28" fmla="*/ 8 w 10"/>
                <a:gd name="T29" fmla="*/ 1 h 53"/>
                <a:gd name="T30" fmla="*/ 9 w 10"/>
                <a:gd name="T31" fmla="*/ 3 h 53"/>
                <a:gd name="T32" fmla="*/ 10 w 10"/>
                <a:gd name="T33" fmla="*/ 5 h 53"/>
                <a:gd name="T34" fmla="*/ 1 w 10"/>
                <a:gd name="T35" fmla="*/ 53 h 53"/>
                <a:gd name="T36" fmla="*/ 1 w 10"/>
                <a:gd name="T37" fmla="*/ 14 h 53"/>
                <a:gd name="T38" fmla="*/ 9 w 10"/>
                <a:gd name="T39" fmla="*/ 14 h 53"/>
                <a:gd name="T40" fmla="*/ 9 w 10"/>
                <a:gd name="T41" fmla="*/ 53 h 53"/>
                <a:gd name="T42" fmla="*/ 1 w 10"/>
                <a:gd name="T4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53">
                  <a:moveTo>
                    <a:pt x="10" y="5"/>
                  </a:moveTo>
                  <a:cubicBezTo>
                    <a:pt x="10" y="5"/>
                    <a:pt x="10" y="6"/>
                    <a:pt x="9" y="6"/>
                  </a:cubicBezTo>
                  <a:cubicBezTo>
                    <a:pt x="9" y="7"/>
                    <a:pt x="9" y="8"/>
                    <a:pt x="8" y="8"/>
                  </a:cubicBezTo>
                  <a:cubicBezTo>
                    <a:pt x="8" y="8"/>
                    <a:pt x="7" y="9"/>
                    <a:pt x="7" y="9"/>
                  </a:cubicBezTo>
                  <a:cubicBezTo>
                    <a:pt x="6" y="9"/>
                    <a:pt x="6" y="9"/>
                    <a:pt x="5" y="9"/>
                  </a:cubicBezTo>
                  <a:cubicBezTo>
                    <a:pt x="4" y="9"/>
                    <a:pt x="4" y="9"/>
                    <a:pt x="3" y="9"/>
                  </a:cubicBezTo>
                  <a:cubicBezTo>
                    <a:pt x="2" y="9"/>
                    <a:pt x="2" y="8"/>
                    <a:pt x="1" y="8"/>
                  </a:cubicBezTo>
                  <a:cubicBezTo>
                    <a:pt x="1" y="8"/>
                    <a:pt x="1" y="7"/>
                    <a:pt x="0" y="6"/>
                  </a:cubicBezTo>
                  <a:cubicBezTo>
                    <a:pt x="0" y="6"/>
                    <a:pt x="0" y="5"/>
                    <a:pt x="0" y="5"/>
                  </a:cubicBezTo>
                  <a:cubicBezTo>
                    <a:pt x="0" y="4"/>
                    <a:pt x="0" y="3"/>
                    <a:pt x="0" y="3"/>
                  </a:cubicBezTo>
                  <a:cubicBezTo>
                    <a:pt x="1" y="2"/>
                    <a:pt x="1" y="2"/>
                    <a:pt x="1" y="1"/>
                  </a:cubicBezTo>
                  <a:cubicBezTo>
                    <a:pt x="2" y="1"/>
                    <a:pt x="2" y="0"/>
                    <a:pt x="3" y="0"/>
                  </a:cubicBezTo>
                  <a:cubicBezTo>
                    <a:pt x="4" y="0"/>
                    <a:pt x="4" y="0"/>
                    <a:pt x="5" y="0"/>
                  </a:cubicBezTo>
                  <a:cubicBezTo>
                    <a:pt x="6" y="0"/>
                    <a:pt x="6" y="0"/>
                    <a:pt x="7" y="0"/>
                  </a:cubicBezTo>
                  <a:cubicBezTo>
                    <a:pt x="7" y="0"/>
                    <a:pt x="8" y="1"/>
                    <a:pt x="8" y="1"/>
                  </a:cubicBezTo>
                  <a:cubicBezTo>
                    <a:pt x="9" y="2"/>
                    <a:pt x="9" y="2"/>
                    <a:pt x="9" y="3"/>
                  </a:cubicBezTo>
                  <a:cubicBezTo>
                    <a:pt x="10" y="3"/>
                    <a:pt x="10" y="4"/>
                    <a:pt x="10" y="5"/>
                  </a:cubicBezTo>
                  <a:close/>
                  <a:moveTo>
                    <a:pt x="1" y="53"/>
                  </a:moveTo>
                  <a:cubicBezTo>
                    <a:pt x="1" y="14"/>
                    <a:pt x="1" y="14"/>
                    <a:pt x="1" y="14"/>
                  </a:cubicBezTo>
                  <a:cubicBezTo>
                    <a:pt x="9" y="14"/>
                    <a:pt x="9" y="14"/>
                    <a:pt x="9" y="14"/>
                  </a:cubicBezTo>
                  <a:cubicBezTo>
                    <a:pt x="9" y="53"/>
                    <a:pt x="9" y="53"/>
                    <a:pt x="9" y="53"/>
                  </a:cubicBezTo>
                  <a:lnTo>
                    <a:pt x="1" y="53"/>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endParaRPr>
            </a:p>
          </p:txBody>
        </p:sp>
        <p:sp>
          <p:nvSpPr>
            <p:cNvPr id="305" name="Freeform 26">
              <a:extLst>
                <a:ext uri="{FF2B5EF4-FFF2-40B4-BE49-F238E27FC236}">
                  <a16:creationId xmlns:a16="http://schemas.microsoft.com/office/drawing/2014/main" id="{076538BB-C266-42BE-916B-458AF9EFB224}"/>
                </a:ext>
              </a:extLst>
            </p:cNvPr>
            <p:cNvSpPr>
              <a:spLocks noEditPoints="1"/>
            </p:cNvSpPr>
            <p:nvPr userDrawn="1"/>
          </p:nvSpPr>
          <p:spPr bwMode="auto">
            <a:xfrm>
              <a:off x="2236599" y="6212575"/>
              <a:ext cx="87186" cy="101135"/>
            </a:xfrm>
            <a:custGeom>
              <a:avLst/>
              <a:gdLst>
                <a:gd name="T0" fmla="*/ 34 w 34"/>
                <a:gd name="T1" fmla="*/ 19 h 40"/>
                <a:gd name="T2" fmla="*/ 33 w 34"/>
                <a:gd name="T3" fmla="*/ 28 h 40"/>
                <a:gd name="T4" fmla="*/ 29 w 34"/>
                <a:gd name="T5" fmla="*/ 34 h 40"/>
                <a:gd name="T6" fmla="*/ 24 w 34"/>
                <a:gd name="T7" fmla="*/ 38 h 40"/>
                <a:gd name="T8" fmla="*/ 17 w 34"/>
                <a:gd name="T9" fmla="*/ 40 h 40"/>
                <a:gd name="T10" fmla="*/ 10 w 34"/>
                <a:gd name="T11" fmla="*/ 38 h 40"/>
                <a:gd name="T12" fmla="*/ 5 w 34"/>
                <a:gd name="T13" fmla="*/ 34 h 40"/>
                <a:gd name="T14" fmla="*/ 1 w 34"/>
                <a:gd name="T15" fmla="*/ 28 h 40"/>
                <a:gd name="T16" fmla="*/ 0 w 34"/>
                <a:gd name="T17" fmla="*/ 20 h 40"/>
                <a:gd name="T18" fmla="*/ 1 w 34"/>
                <a:gd name="T19" fmla="*/ 11 h 40"/>
                <a:gd name="T20" fmla="*/ 5 w 34"/>
                <a:gd name="T21" fmla="*/ 5 h 40"/>
                <a:gd name="T22" fmla="*/ 10 w 34"/>
                <a:gd name="T23" fmla="*/ 1 h 40"/>
                <a:gd name="T24" fmla="*/ 17 w 34"/>
                <a:gd name="T25" fmla="*/ 0 h 40"/>
                <a:gd name="T26" fmla="*/ 24 w 34"/>
                <a:gd name="T27" fmla="*/ 1 h 40"/>
                <a:gd name="T28" fmla="*/ 29 w 34"/>
                <a:gd name="T29" fmla="*/ 5 h 40"/>
                <a:gd name="T30" fmla="*/ 33 w 34"/>
                <a:gd name="T31" fmla="*/ 11 h 40"/>
                <a:gd name="T32" fmla="*/ 34 w 34"/>
                <a:gd name="T33" fmla="*/ 19 h 40"/>
                <a:gd name="T34" fmla="*/ 26 w 34"/>
                <a:gd name="T35" fmla="*/ 20 h 40"/>
                <a:gd name="T36" fmla="*/ 26 w 34"/>
                <a:gd name="T37" fmla="*/ 14 h 40"/>
                <a:gd name="T38" fmla="*/ 24 w 34"/>
                <a:gd name="T39" fmla="*/ 10 h 40"/>
                <a:gd name="T40" fmla="*/ 21 w 34"/>
                <a:gd name="T41" fmla="*/ 8 h 40"/>
                <a:gd name="T42" fmla="*/ 17 w 34"/>
                <a:gd name="T43" fmla="*/ 7 h 40"/>
                <a:gd name="T44" fmla="*/ 13 w 34"/>
                <a:gd name="T45" fmla="*/ 8 h 40"/>
                <a:gd name="T46" fmla="*/ 10 w 34"/>
                <a:gd name="T47" fmla="*/ 10 h 40"/>
                <a:gd name="T48" fmla="*/ 8 w 34"/>
                <a:gd name="T49" fmla="*/ 14 h 40"/>
                <a:gd name="T50" fmla="*/ 7 w 34"/>
                <a:gd name="T51" fmla="*/ 19 h 40"/>
                <a:gd name="T52" fmla="*/ 8 w 34"/>
                <a:gd name="T53" fmla="*/ 25 h 40"/>
                <a:gd name="T54" fmla="*/ 10 w 34"/>
                <a:gd name="T55" fmla="*/ 29 h 40"/>
                <a:gd name="T56" fmla="*/ 13 w 34"/>
                <a:gd name="T57" fmla="*/ 32 h 40"/>
                <a:gd name="T58" fmla="*/ 17 w 34"/>
                <a:gd name="T59" fmla="*/ 32 h 40"/>
                <a:gd name="T60" fmla="*/ 21 w 34"/>
                <a:gd name="T61" fmla="*/ 31 h 40"/>
                <a:gd name="T62" fmla="*/ 24 w 34"/>
                <a:gd name="T63" fmla="*/ 29 h 40"/>
                <a:gd name="T64" fmla="*/ 26 w 34"/>
                <a:gd name="T65" fmla="*/ 25 h 40"/>
                <a:gd name="T66" fmla="*/ 26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19"/>
                  </a:moveTo>
                  <a:cubicBezTo>
                    <a:pt x="34" y="23"/>
                    <a:pt x="34" y="25"/>
                    <a:pt x="33" y="28"/>
                  </a:cubicBezTo>
                  <a:cubicBezTo>
                    <a:pt x="32" y="30"/>
                    <a:pt x="31" y="33"/>
                    <a:pt x="29" y="34"/>
                  </a:cubicBezTo>
                  <a:cubicBezTo>
                    <a:pt x="28" y="36"/>
                    <a:pt x="26" y="37"/>
                    <a:pt x="24" y="38"/>
                  </a:cubicBezTo>
                  <a:cubicBezTo>
                    <a:pt x="21" y="39"/>
                    <a:pt x="19" y="40"/>
                    <a:pt x="17" y="40"/>
                  </a:cubicBezTo>
                  <a:cubicBezTo>
                    <a:pt x="14" y="40"/>
                    <a:pt x="12" y="39"/>
                    <a:pt x="10" y="38"/>
                  </a:cubicBezTo>
                  <a:cubicBezTo>
                    <a:pt x="8" y="37"/>
                    <a:pt x="6" y="36"/>
                    <a:pt x="5" y="34"/>
                  </a:cubicBezTo>
                  <a:cubicBezTo>
                    <a:pt x="3" y="32"/>
                    <a:pt x="2" y="30"/>
                    <a:pt x="1" y="28"/>
                  </a:cubicBezTo>
                  <a:cubicBezTo>
                    <a:pt x="0" y="25"/>
                    <a:pt x="0" y="23"/>
                    <a:pt x="0" y="20"/>
                  </a:cubicBezTo>
                  <a:cubicBezTo>
                    <a:pt x="0" y="16"/>
                    <a:pt x="0" y="14"/>
                    <a:pt x="1" y="11"/>
                  </a:cubicBezTo>
                  <a:cubicBezTo>
                    <a:pt x="2" y="9"/>
                    <a:pt x="3" y="7"/>
                    <a:pt x="5" y="5"/>
                  </a:cubicBezTo>
                  <a:cubicBezTo>
                    <a:pt x="6" y="3"/>
                    <a:pt x="8" y="2"/>
                    <a:pt x="10" y="1"/>
                  </a:cubicBezTo>
                  <a:cubicBezTo>
                    <a:pt x="12" y="0"/>
                    <a:pt x="14" y="0"/>
                    <a:pt x="17" y="0"/>
                  </a:cubicBezTo>
                  <a:cubicBezTo>
                    <a:pt x="19" y="0"/>
                    <a:pt x="22" y="0"/>
                    <a:pt x="24" y="1"/>
                  </a:cubicBezTo>
                  <a:cubicBezTo>
                    <a:pt x="26" y="2"/>
                    <a:pt x="28" y="3"/>
                    <a:pt x="29" y="5"/>
                  </a:cubicBezTo>
                  <a:cubicBezTo>
                    <a:pt x="31" y="7"/>
                    <a:pt x="32" y="9"/>
                    <a:pt x="33" y="11"/>
                  </a:cubicBezTo>
                  <a:cubicBezTo>
                    <a:pt x="34" y="14"/>
                    <a:pt x="34" y="16"/>
                    <a:pt x="34" y="19"/>
                  </a:cubicBezTo>
                  <a:close/>
                  <a:moveTo>
                    <a:pt x="26" y="20"/>
                  </a:moveTo>
                  <a:cubicBezTo>
                    <a:pt x="26" y="18"/>
                    <a:pt x="26" y="16"/>
                    <a:pt x="26" y="14"/>
                  </a:cubicBezTo>
                  <a:cubicBezTo>
                    <a:pt x="25" y="13"/>
                    <a:pt x="25" y="11"/>
                    <a:pt x="24" y="10"/>
                  </a:cubicBezTo>
                  <a:cubicBezTo>
                    <a:pt x="23" y="9"/>
                    <a:pt x="22" y="8"/>
                    <a:pt x="21" y="8"/>
                  </a:cubicBezTo>
                  <a:cubicBezTo>
                    <a:pt x="19" y="7"/>
                    <a:pt x="18" y="7"/>
                    <a:pt x="17" y="7"/>
                  </a:cubicBezTo>
                  <a:cubicBezTo>
                    <a:pt x="15" y="7"/>
                    <a:pt x="14" y="7"/>
                    <a:pt x="13" y="8"/>
                  </a:cubicBezTo>
                  <a:cubicBezTo>
                    <a:pt x="12" y="8"/>
                    <a:pt x="11" y="9"/>
                    <a:pt x="10" y="10"/>
                  </a:cubicBezTo>
                  <a:cubicBezTo>
                    <a:pt x="9" y="11"/>
                    <a:pt x="8" y="13"/>
                    <a:pt x="8" y="14"/>
                  </a:cubicBezTo>
                  <a:cubicBezTo>
                    <a:pt x="8" y="16"/>
                    <a:pt x="7" y="17"/>
                    <a:pt x="7" y="19"/>
                  </a:cubicBezTo>
                  <a:cubicBezTo>
                    <a:pt x="7" y="21"/>
                    <a:pt x="8" y="23"/>
                    <a:pt x="8" y="25"/>
                  </a:cubicBezTo>
                  <a:cubicBezTo>
                    <a:pt x="9" y="27"/>
                    <a:pt x="9" y="28"/>
                    <a:pt x="10" y="29"/>
                  </a:cubicBezTo>
                  <a:cubicBezTo>
                    <a:pt x="11" y="30"/>
                    <a:pt x="12" y="31"/>
                    <a:pt x="13" y="32"/>
                  </a:cubicBezTo>
                  <a:cubicBezTo>
                    <a:pt x="14" y="32"/>
                    <a:pt x="16" y="32"/>
                    <a:pt x="17" y="32"/>
                  </a:cubicBezTo>
                  <a:cubicBezTo>
                    <a:pt x="18" y="32"/>
                    <a:pt x="20" y="32"/>
                    <a:pt x="21" y="31"/>
                  </a:cubicBezTo>
                  <a:cubicBezTo>
                    <a:pt x="22" y="31"/>
                    <a:pt x="23" y="30"/>
                    <a:pt x="24" y="29"/>
                  </a:cubicBezTo>
                  <a:cubicBezTo>
                    <a:pt x="25" y="27"/>
                    <a:pt x="25" y="26"/>
                    <a:pt x="26" y="25"/>
                  </a:cubicBezTo>
                  <a:cubicBezTo>
                    <a:pt x="26" y="23"/>
                    <a:pt x="26" y="21"/>
                    <a:pt x="26" y="20"/>
                  </a:cubicBez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endParaRPr>
            </a:p>
          </p:txBody>
        </p:sp>
        <p:sp>
          <p:nvSpPr>
            <p:cNvPr id="306" name="Freeform 27">
              <a:extLst>
                <a:ext uri="{FF2B5EF4-FFF2-40B4-BE49-F238E27FC236}">
                  <a16:creationId xmlns:a16="http://schemas.microsoft.com/office/drawing/2014/main" id="{A7C95C0F-A1E9-46B5-B9DB-284F35C72801}"/>
                </a:ext>
              </a:extLst>
            </p:cNvPr>
            <p:cNvSpPr>
              <a:spLocks/>
            </p:cNvSpPr>
            <p:nvPr userDrawn="1"/>
          </p:nvSpPr>
          <p:spPr bwMode="auto">
            <a:xfrm>
              <a:off x="2344710" y="6212575"/>
              <a:ext cx="78468" cy="99391"/>
            </a:xfrm>
            <a:custGeom>
              <a:avLst/>
              <a:gdLst>
                <a:gd name="T0" fmla="*/ 23 w 31"/>
                <a:gd name="T1" fmla="*/ 39 h 39"/>
                <a:gd name="T2" fmla="*/ 23 w 31"/>
                <a:gd name="T3" fmla="*/ 17 h 39"/>
                <a:gd name="T4" fmla="*/ 21 w 31"/>
                <a:gd name="T5" fmla="*/ 9 h 39"/>
                <a:gd name="T6" fmla="*/ 15 w 31"/>
                <a:gd name="T7" fmla="*/ 7 h 39"/>
                <a:gd name="T8" fmla="*/ 12 w 31"/>
                <a:gd name="T9" fmla="*/ 7 h 39"/>
                <a:gd name="T10" fmla="*/ 9 w 31"/>
                <a:gd name="T11" fmla="*/ 9 h 39"/>
                <a:gd name="T12" fmla="*/ 8 w 31"/>
                <a:gd name="T13" fmla="*/ 12 h 39"/>
                <a:gd name="T14" fmla="*/ 7 w 31"/>
                <a:gd name="T15" fmla="*/ 16 h 39"/>
                <a:gd name="T16" fmla="*/ 7 w 31"/>
                <a:gd name="T17" fmla="*/ 39 h 39"/>
                <a:gd name="T18" fmla="*/ 0 w 31"/>
                <a:gd name="T19" fmla="*/ 39 h 39"/>
                <a:gd name="T20" fmla="*/ 0 w 31"/>
                <a:gd name="T21" fmla="*/ 0 h 39"/>
                <a:gd name="T22" fmla="*/ 7 w 31"/>
                <a:gd name="T23" fmla="*/ 0 h 39"/>
                <a:gd name="T24" fmla="*/ 7 w 31"/>
                <a:gd name="T25" fmla="*/ 4 h 39"/>
                <a:gd name="T26" fmla="*/ 9 w 31"/>
                <a:gd name="T27" fmla="*/ 2 h 39"/>
                <a:gd name="T28" fmla="*/ 11 w 31"/>
                <a:gd name="T29" fmla="*/ 1 h 39"/>
                <a:gd name="T30" fmla="*/ 14 w 31"/>
                <a:gd name="T31" fmla="*/ 0 h 39"/>
                <a:gd name="T32" fmla="*/ 17 w 31"/>
                <a:gd name="T33" fmla="*/ 0 h 39"/>
                <a:gd name="T34" fmla="*/ 23 w 31"/>
                <a:gd name="T35" fmla="*/ 1 h 39"/>
                <a:gd name="T36" fmla="*/ 27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1" y="9"/>
                  </a:cubicBezTo>
                  <a:cubicBezTo>
                    <a:pt x="20" y="7"/>
                    <a:pt x="18" y="7"/>
                    <a:pt x="15" y="7"/>
                  </a:cubicBezTo>
                  <a:cubicBezTo>
                    <a:pt x="14" y="7"/>
                    <a:pt x="13" y="7"/>
                    <a:pt x="12" y="7"/>
                  </a:cubicBezTo>
                  <a:cubicBezTo>
                    <a:pt x="11" y="8"/>
                    <a:pt x="10" y="8"/>
                    <a:pt x="9" y="9"/>
                  </a:cubicBezTo>
                  <a:cubicBezTo>
                    <a:pt x="9" y="10"/>
                    <a:pt x="8" y="11"/>
                    <a:pt x="8" y="12"/>
                  </a:cubicBezTo>
                  <a:cubicBezTo>
                    <a:pt x="8" y="14"/>
                    <a:pt x="7" y="15"/>
                    <a:pt x="7" y="16"/>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10" y="2"/>
                    <a:pt x="11" y="1"/>
                    <a:pt x="11" y="1"/>
                  </a:cubicBezTo>
                  <a:cubicBezTo>
                    <a:pt x="12" y="0"/>
                    <a:pt x="13" y="0"/>
                    <a:pt x="14" y="0"/>
                  </a:cubicBezTo>
                  <a:cubicBezTo>
                    <a:pt x="15" y="0"/>
                    <a:pt x="16" y="0"/>
                    <a:pt x="17" y="0"/>
                  </a:cubicBezTo>
                  <a:cubicBezTo>
                    <a:pt x="19" y="0"/>
                    <a:pt x="21" y="0"/>
                    <a:pt x="23" y="1"/>
                  </a:cubicBezTo>
                  <a:cubicBezTo>
                    <a:pt x="25" y="1"/>
                    <a:pt x="26" y="2"/>
                    <a:pt x="27" y="4"/>
                  </a:cubicBezTo>
                  <a:cubicBezTo>
                    <a:pt x="28" y="5"/>
                    <a:pt x="29" y="7"/>
                    <a:pt x="30" y="9"/>
                  </a:cubicBezTo>
                  <a:cubicBezTo>
                    <a:pt x="30" y="11"/>
                    <a:pt x="31" y="14"/>
                    <a:pt x="31" y="17"/>
                  </a:cubicBezTo>
                  <a:cubicBezTo>
                    <a:pt x="31" y="39"/>
                    <a:pt x="31" y="39"/>
                    <a:pt x="31" y="39"/>
                  </a:cubicBezTo>
                  <a:lnTo>
                    <a:pt x="23" y="39"/>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endParaRPr>
            </a:p>
          </p:txBody>
        </p:sp>
        <p:sp>
          <p:nvSpPr>
            <p:cNvPr id="307" name="Freeform 28">
              <a:extLst>
                <a:ext uri="{FF2B5EF4-FFF2-40B4-BE49-F238E27FC236}">
                  <a16:creationId xmlns:a16="http://schemas.microsoft.com/office/drawing/2014/main" id="{BEEA6186-B2B9-4E5E-9631-B6332C7FDBA3}"/>
                </a:ext>
              </a:extLst>
            </p:cNvPr>
            <p:cNvSpPr>
              <a:spLocks/>
            </p:cNvSpPr>
            <p:nvPr userDrawn="1"/>
          </p:nvSpPr>
          <p:spPr bwMode="auto">
            <a:xfrm>
              <a:off x="2445845" y="6284068"/>
              <a:ext cx="31387"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4 w 12"/>
                <a:gd name="T11" fmla="*/ 11 h 12"/>
                <a:gd name="T12" fmla="*/ 2 w 12"/>
                <a:gd name="T13" fmla="*/ 10 h 12"/>
                <a:gd name="T14" fmla="*/ 1 w 12"/>
                <a:gd name="T15" fmla="*/ 8 h 12"/>
                <a:gd name="T16" fmla="*/ 0 w 12"/>
                <a:gd name="T17" fmla="*/ 6 h 12"/>
                <a:gd name="T18" fmla="*/ 1 w 12"/>
                <a:gd name="T19" fmla="*/ 4 h 12"/>
                <a:gd name="T20" fmla="*/ 2 w 12"/>
                <a:gd name="T21" fmla="*/ 2 h 12"/>
                <a:gd name="T22" fmla="*/ 4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4" y="11"/>
                  </a:cubicBezTo>
                  <a:cubicBezTo>
                    <a:pt x="3" y="11"/>
                    <a:pt x="2" y="10"/>
                    <a:pt x="2" y="10"/>
                  </a:cubicBezTo>
                  <a:cubicBezTo>
                    <a:pt x="1" y="9"/>
                    <a:pt x="1" y="9"/>
                    <a:pt x="1" y="8"/>
                  </a:cubicBezTo>
                  <a:cubicBezTo>
                    <a:pt x="0" y="7"/>
                    <a:pt x="0" y="7"/>
                    <a:pt x="0" y="6"/>
                  </a:cubicBezTo>
                  <a:cubicBezTo>
                    <a:pt x="0" y="5"/>
                    <a:pt x="0" y="4"/>
                    <a:pt x="1" y="4"/>
                  </a:cubicBezTo>
                  <a:cubicBezTo>
                    <a:pt x="1" y="3"/>
                    <a:pt x="1" y="2"/>
                    <a:pt x="2" y="2"/>
                  </a:cubicBezTo>
                  <a:cubicBezTo>
                    <a:pt x="2" y="1"/>
                    <a:pt x="3" y="1"/>
                    <a:pt x="4"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endParaRPr>
            </a:p>
          </p:txBody>
        </p:sp>
        <p:sp>
          <p:nvSpPr>
            <p:cNvPr id="308" name="Freeform 29">
              <a:extLst>
                <a:ext uri="{FF2B5EF4-FFF2-40B4-BE49-F238E27FC236}">
                  <a16:creationId xmlns:a16="http://schemas.microsoft.com/office/drawing/2014/main" id="{E9B00A5D-BE04-4D7D-B4A2-204E2D0E0485}"/>
                </a:ext>
              </a:extLst>
            </p:cNvPr>
            <p:cNvSpPr>
              <a:spLocks/>
            </p:cNvSpPr>
            <p:nvPr userDrawn="1"/>
          </p:nvSpPr>
          <p:spPr bwMode="auto">
            <a:xfrm>
              <a:off x="2540006" y="6181188"/>
              <a:ext cx="97648" cy="130778"/>
            </a:xfrm>
            <a:custGeom>
              <a:avLst/>
              <a:gdLst>
                <a:gd name="T0" fmla="*/ 34 w 56"/>
                <a:gd name="T1" fmla="*/ 11 h 75"/>
                <a:gd name="T2" fmla="*/ 34 w 56"/>
                <a:gd name="T3" fmla="*/ 75 h 75"/>
                <a:gd name="T4" fmla="*/ 22 w 56"/>
                <a:gd name="T5" fmla="*/ 75 h 75"/>
                <a:gd name="T6" fmla="*/ 22 w 56"/>
                <a:gd name="T7" fmla="*/ 11 h 75"/>
                <a:gd name="T8" fmla="*/ 0 w 56"/>
                <a:gd name="T9" fmla="*/ 11 h 75"/>
                <a:gd name="T10" fmla="*/ 0 w 56"/>
                <a:gd name="T11" fmla="*/ 0 h 75"/>
                <a:gd name="T12" fmla="*/ 56 w 56"/>
                <a:gd name="T13" fmla="*/ 0 h 75"/>
                <a:gd name="T14" fmla="*/ 56 w 56"/>
                <a:gd name="T15" fmla="*/ 11 h 75"/>
                <a:gd name="T16" fmla="*/ 34 w 56"/>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75">
                  <a:moveTo>
                    <a:pt x="34" y="11"/>
                  </a:moveTo>
                  <a:lnTo>
                    <a:pt x="34" y="75"/>
                  </a:lnTo>
                  <a:lnTo>
                    <a:pt x="22" y="75"/>
                  </a:lnTo>
                  <a:lnTo>
                    <a:pt x="22" y="11"/>
                  </a:lnTo>
                  <a:lnTo>
                    <a:pt x="0" y="11"/>
                  </a:lnTo>
                  <a:lnTo>
                    <a:pt x="0" y="0"/>
                  </a:lnTo>
                  <a:lnTo>
                    <a:pt x="56" y="0"/>
                  </a:lnTo>
                  <a:lnTo>
                    <a:pt x="56" y="11"/>
                  </a:lnTo>
                  <a:lnTo>
                    <a:pt x="34" y="11"/>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endParaRPr>
            </a:p>
          </p:txBody>
        </p:sp>
        <p:sp>
          <p:nvSpPr>
            <p:cNvPr id="309" name="Freeform 30">
              <a:extLst>
                <a:ext uri="{FF2B5EF4-FFF2-40B4-BE49-F238E27FC236}">
                  <a16:creationId xmlns:a16="http://schemas.microsoft.com/office/drawing/2014/main" id="{72C85502-C007-49A3-A8AB-2BCC8C53945F}"/>
                </a:ext>
              </a:extLst>
            </p:cNvPr>
            <p:cNvSpPr>
              <a:spLocks/>
            </p:cNvSpPr>
            <p:nvPr userDrawn="1"/>
          </p:nvSpPr>
          <p:spPr bwMode="auto">
            <a:xfrm>
              <a:off x="2651603" y="6174213"/>
              <a:ext cx="80211" cy="137753"/>
            </a:xfrm>
            <a:custGeom>
              <a:avLst/>
              <a:gdLst>
                <a:gd name="T0" fmla="*/ 24 w 31"/>
                <a:gd name="T1" fmla="*/ 54 h 54"/>
                <a:gd name="T2" fmla="*/ 24 w 31"/>
                <a:gd name="T3" fmla="*/ 32 h 54"/>
                <a:gd name="T4" fmla="*/ 22 w 31"/>
                <a:gd name="T5" fmla="*/ 24 h 54"/>
                <a:gd name="T6" fmla="*/ 16 w 31"/>
                <a:gd name="T7" fmla="*/ 22 h 54"/>
                <a:gd name="T8" fmla="*/ 13 w 31"/>
                <a:gd name="T9" fmla="*/ 22 h 54"/>
                <a:gd name="T10" fmla="*/ 10 w 31"/>
                <a:gd name="T11" fmla="*/ 24 h 54"/>
                <a:gd name="T12" fmla="*/ 8 w 31"/>
                <a:gd name="T13" fmla="*/ 27 h 54"/>
                <a:gd name="T14" fmla="*/ 8 w 31"/>
                <a:gd name="T15" fmla="*/ 31 h 54"/>
                <a:gd name="T16" fmla="*/ 8 w 31"/>
                <a:gd name="T17" fmla="*/ 54 h 54"/>
                <a:gd name="T18" fmla="*/ 0 w 31"/>
                <a:gd name="T19" fmla="*/ 54 h 54"/>
                <a:gd name="T20" fmla="*/ 0 w 31"/>
                <a:gd name="T21" fmla="*/ 4 h 54"/>
                <a:gd name="T22" fmla="*/ 8 w 31"/>
                <a:gd name="T23" fmla="*/ 0 h 54"/>
                <a:gd name="T24" fmla="*/ 8 w 31"/>
                <a:gd name="T25" fmla="*/ 19 h 54"/>
                <a:gd name="T26" fmla="*/ 10 w 31"/>
                <a:gd name="T27" fmla="*/ 17 h 54"/>
                <a:gd name="T28" fmla="*/ 12 w 31"/>
                <a:gd name="T29" fmla="*/ 16 h 54"/>
                <a:gd name="T30" fmla="*/ 15 w 31"/>
                <a:gd name="T31" fmla="*/ 15 h 54"/>
                <a:gd name="T32" fmla="*/ 18 w 31"/>
                <a:gd name="T33" fmla="*/ 15 h 54"/>
                <a:gd name="T34" fmla="*/ 24 w 31"/>
                <a:gd name="T35" fmla="*/ 16 h 54"/>
                <a:gd name="T36" fmla="*/ 28 w 31"/>
                <a:gd name="T37" fmla="*/ 19 h 54"/>
                <a:gd name="T38" fmla="*/ 30 w 31"/>
                <a:gd name="T39" fmla="*/ 24 h 54"/>
                <a:gd name="T40" fmla="*/ 31 w 31"/>
                <a:gd name="T41" fmla="*/ 32 h 54"/>
                <a:gd name="T42" fmla="*/ 31 w 31"/>
                <a:gd name="T43" fmla="*/ 54 h 54"/>
                <a:gd name="T44" fmla="*/ 24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4" y="54"/>
                  </a:moveTo>
                  <a:cubicBezTo>
                    <a:pt x="24" y="32"/>
                    <a:pt x="24" y="32"/>
                    <a:pt x="24" y="32"/>
                  </a:cubicBezTo>
                  <a:cubicBezTo>
                    <a:pt x="24" y="28"/>
                    <a:pt x="23" y="26"/>
                    <a:pt x="22" y="24"/>
                  </a:cubicBezTo>
                  <a:cubicBezTo>
                    <a:pt x="21" y="22"/>
                    <a:pt x="19" y="22"/>
                    <a:pt x="16" y="22"/>
                  </a:cubicBezTo>
                  <a:cubicBezTo>
                    <a:pt x="15" y="22"/>
                    <a:pt x="14" y="22"/>
                    <a:pt x="13" y="22"/>
                  </a:cubicBezTo>
                  <a:cubicBezTo>
                    <a:pt x="12" y="22"/>
                    <a:pt x="11" y="23"/>
                    <a:pt x="10" y="24"/>
                  </a:cubicBezTo>
                  <a:cubicBezTo>
                    <a:pt x="9" y="25"/>
                    <a:pt x="9" y="26"/>
                    <a:pt x="8" y="27"/>
                  </a:cubicBezTo>
                  <a:cubicBezTo>
                    <a:pt x="8" y="28"/>
                    <a:pt x="8" y="30"/>
                    <a:pt x="8" y="31"/>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8" y="18"/>
                    <a:pt x="9" y="18"/>
                    <a:pt x="10" y="17"/>
                  </a:cubicBezTo>
                  <a:cubicBezTo>
                    <a:pt x="10" y="17"/>
                    <a:pt x="11" y="16"/>
                    <a:pt x="12" y="16"/>
                  </a:cubicBezTo>
                  <a:cubicBezTo>
                    <a:pt x="13" y="15"/>
                    <a:pt x="14" y="15"/>
                    <a:pt x="15" y="15"/>
                  </a:cubicBezTo>
                  <a:cubicBezTo>
                    <a:pt x="16" y="15"/>
                    <a:pt x="17" y="15"/>
                    <a:pt x="18" y="15"/>
                  </a:cubicBezTo>
                  <a:cubicBezTo>
                    <a:pt x="20" y="15"/>
                    <a:pt x="22" y="15"/>
                    <a:pt x="24" y="16"/>
                  </a:cubicBezTo>
                  <a:cubicBezTo>
                    <a:pt x="25" y="16"/>
                    <a:pt x="27" y="17"/>
                    <a:pt x="28" y="19"/>
                  </a:cubicBezTo>
                  <a:cubicBezTo>
                    <a:pt x="29" y="20"/>
                    <a:pt x="30" y="22"/>
                    <a:pt x="30" y="24"/>
                  </a:cubicBezTo>
                  <a:cubicBezTo>
                    <a:pt x="31" y="27"/>
                    <a:pt x="31" y="29"/>
                    <a:pt x="31" y="32"/>
                  </a:cubicBezTo>
                  <a:cubicBezTo>
                    <a:pt x="31" y="54"/>
                    <a:pt x="31" y="54"/>
                    <a:pt x="31" y="54"/>
                  </a:cubicBezTo>
                  <a:lnTo>
                    <a:pt x="24" y="54"/>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endParaRPr>
            </a:p>
          </p:txBody>
        </p:sp>
        <p:sp>
          <p:nvSpPr>
            <p:cNvPr id="310" name="Freeform 31">
              <a:extLst>
                <a:ext uri="{FF2B5EF4-FFF2-40B4-BE49-F238E27FC236}">
                  <a16:creationId xmlns:a16="http://schemas.microsoft.com/office/drawing/2014/main" id="{9A42586B-B388-4323-82EB-ED3423EDC5DE}"/>
                </a:ext>
              </a:extLst>
            </p:cNvPr>
            <p:cNvSpPr>
              <a:spLocks noEditPoints="1"/>
            </p:cNvSpPr>
            <p:nvPr userDrawn="1"/>
          </p:nvSpPr>
          <p:spPr bwMode="auto">
            <a:xfrm>
              <a:off x="2750996" y="6212575"/>
              <a:ext cx="85443" cy="101135"/>
            </a:xfrm>
            <a:custGeom>
              <a:avLst/>
              <a:gdLst>
                <a:gd name="T0" fmla="*/ 33 w 33"/>
                <a:gd name="T1" fmla="*/ 19 h 40"/>
                <a:gd name="T2" fmla="*/ 33 w 33"/>
                <a:gd name="T3" fmla="*/ 21 h 40"/>
                <a:gd name="T4" fmla="*/ 33 w 33"/>
                <a:gd name="T5" fmla="*/ 22 h 40"/>
                <a:gd name="T6" fmla="*/ 7 w 33"/>
                <a:gd name="T7" fmla="*/ 22 h 40"/>
                <a:gd name="T8" fmla="*/ 8 w 33"/>
                <a:gd name="T9" fmla="*/ 27 h 40"/>
                <a:gd name="T10" fmla="*/ 11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7" y="24"/>
                    <a:pt x="8" y="26"/>
                    <a:pt x="8" y="27"/>
                  </a:cubicBezTo>
                  <a:cubicBezTo>
                    <a:pt x="9" y="28"/>
                    <a:pt x="10" y="29"/>
                    <a:pt x="11" y="30"/>
                  </a:cubicBezTo>
                  <a:cubicBezTo>
                    <a:pt x="11" y="31"/>
                    <a:pt x="12" y="32"/>
                    <a:pt x="13" y="32"/>
                  </a:cubicBezTo>
                  <a:cubicBezTo>
                    <a:pt x="15" y="33"/>
                    <a:pt x="16" y="33"/>
                    <a:pt x="17" y="33"/>
                  </a:cubicBezTo>
                  <a:cubicBezTo>
                    <a:pt x="18" y="33"/>
                    <a:pt x="18" y="33"/>
                    <a:pt x="19" y="33"/>
                  </a:cubicBezTo>
                  <a:cubicBezTo>
                    <a:pt x="20" y="32"/>
                    <a:pt x="21" y="32"/>
                    <a:pt x="21" y="32"/>
                  </a:cubicBezTo>
                  <a:cubicBezTo>
                    <a:pt x="22" y="32"/>
                    <a:pt x="23"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7"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9" y="10"/>
                    <a:pt x="9" y="11"/>
                    <a:pt x="8" y="12"/>
                  </a:cubicBezTo>
                  <a:cubicBezTo>
                    <a:pt x="8" y="13"/>
                    <a:pt x="7" y="14"/>
                    <a:pt x="7" y="16"/>
                  </a:cubicBezTo>
                  <a:lnTo>
                    <a:pt x="25" y="16"/>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endParaRPr>
            </a:p>
          </p:txBody>
        </p:sp>
        <p:sp>
          <p:nvSpPr>
            <p:cNvPr id="311" name="Freeform 32">
              <a:extLst>
                <a:ext uri="{FF2B5EF4-FFF2-40B4-BE49-F238E27FC236}">
                  <a16:creationId xmlns:a16="http://schemas.microsoft.com/office/drawing/2014/main" id="{558D2F0C-3796-492F-9EBD-4BB822191F30}"/>
                </a:ext>
              </a:extLst>
            </p:cNvPr>
            <p:cNvSpPr>
              <a:spLocks noEditPoints="1"/>
            </p:cNvSpPr>
            <p:nvPr userDrawn="1"/>
          </p:nvSpPr>
          <p:spPr bwMode="auto">
            <a:xfrm>
              <a:off x="2902698" y="6174213"/>
              <a:ext cx="80211" cy="139497"/>
            </a:xfrm>
            <a:custGeom>
              <a:avLst/>
              <a:gdLst>
                <a:gd name="T0" fmla="*/ 32 w 32"/>
                <a:gd name="T1" fmla="*/ 35 h 55"/>
                <a:gd name="T2" fmla="*/ 31 w 32"/>
                <a:gd name="T3" fmla="*/ 44 h 55"/>
                <a:gd name="T4" fmla="*/ 28 w 32"/>
                <a:gd name="T5" fmla="*/ 50 h 55"/>
                <a:gd name="T6" fmla="*/ 23 w 32"/>
                <a:gd name="T7" fmla="*/ 53 h 55"/>
                <a:gd name="T8" fmla="*/ 17 w 32"/>
                <a:gd name="T9" fmla="*/ 55 h 55"/>
                <a:gd name="T10" fmla="*/ 12 w 32"/>
                <a:gd name="T11" fmla="*/ 53 h 55"/>
                <a:gd name="T12" fmla="*/ 7 w 32"/>
                <a:gd name="T13" fmla="*/ 50 h 55"/>
                <a:gd name="T14" fmla="*/ 7 w 32"/>
                <a:gd name="T15" fmla="*/ 54 h 55"/>
                <a:gd name="T16" fmla="*/ 0 w 32"/>
                <a:gd name="T17" fmla="*/ 54 h 55"/>
                <a:gd name="T18" fmla="*/ 0 w 32"/>
                <a:gd name="T19" fmla="*/ 4 h 55"/>
                <a:gd name="T20" fmla="*/ 7 w 32"/>
                <a:gd name="T21" fmla="*/ 0 h 55"/>
                <a:gd name="T22" fmla="*/ 7 w 32"/>
                <a:gd name="T23" fmla="*/ 19 h 55"/>
                <a:gd name="T24" fmla="*/ 10 w 32"/>
                <a:gd name="T25" fmla="*/ 17 h 55"/>
                <a:gd name="T26" fmla="*/ 12 w 32"/>
                <a:gd name="T27" fmla="*/ 16 h 55"/>
                <a:gd name="T28" fmla="*/ 14 w 32"/>
                <a:gd name="T29" fmla="*/ 15 h 55"/>
                <a:gd name="T30" fmla="*/ 17 w 32"/>
                <a:gd name="T31" fmla="*/ 15 h 55"/>
                <a:gd name="T32" fmla="*/ 23 w 32"/>
                <a:gd name="T33" fmla="*/ 16 h 55"/>
                <a:gd name="T34" fmla="*/ 28 w 32"/>
                <a:gd name="T35" fmla="*/ 19 h 55"/>
                <a:gd name="T36" fmla="*/ 31 w 32"/>
                <a:gd name="T37" fmla="*/ 26 h 55"/>
                <a:gd name="T38" fmla="*/ 32 w 32"/>
                <a:gd name="T39" fmla="*/ 35 h 55"/>
                <a:gd name="T40" fmla="*/ 25 w 32"/>
                <a:gd name="T41" fmla="*/ 35 h 55"/>
                <a:gd name="T42" fmla="*/ 23 w 32"/>
                <a:gd name="T43" fmla="*/ 25 h 55"/>
                <a:gd name="T44" fmla="*/ 16 w 32"/>
                <a:gd name="T45" fmla="*/ 22 h 55"/>
                <a:gd name="T46" fmla="*/ 14 w 32"/>
                <a:gd name="T47" fmla="*/ 22 h 55"/>
                <a:gd name="T48" fmla="*/ 11 w 32"/>
                <a:gd name="T49" fmla="*/ 23 h 55"/>
                <a:gd name="T50" fmla="*/ 9 w 32"/>
                <a:gd name="T51" fmla="*/ 25 h 55"/>
                <a:gd name="T52" fmla="*/ 7 w 32"/>
                <a:gd name="T53" fmla="*/ 26 h 55"/>
                <a:gd name="T54" fmla="*/ 7 w 32"/>
                <a:gd name="T55" fmla="*/ 43 h 55"/>
                <a:gd name="T56" fmla="*/ 9 w 32"/>
                <a:gd name="T57" fmla="*/ 44 h 55"/>
                <a:gd name="T58" fmla="*/ 11 w 32"/>
                <a:gd name="T59" fmla="*/ 46 h 55"/>
                <a:gd name="T60" fmla="*/ 14 w 32"/>
                <a:gd name="T61" fmla="*/ 47 h 55"/>
                <a:gd name="T62" fmla="*/ 16 w 32"/>
                <a:gd name="T63" fmla="*/ 48 h 55"/>
                <a:gd name="T64" fmla="*/ 23 w 32"/>
                <a:gd name="T65" fmla="*/ 45 h 55"/>
                <a:gd name="T66" fmla="*/ 25 w 32"/>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55">
                  <a:moveTo>
                    <a:pt x="32" y="35"/>
                  </a:moveTo>
                  <a:cubicBezTo>
                    <a:pt x="32" y="38"/>
                    <a:pt x="32" y="41"/>
                    <a:pt x="31" y="44"/>
                  </a:cubicBezTo>
                  <a:cubicBezTo>
                    <a:pt x="30" y="46"/>
                    <a:pt x="29" y="48"/>
                    <a:pt x="28" y="50"/>
                  </a:cubicBezTo>
                  <a:cubicBezTo>
                    <a:pt x="26" y="51"/>
                    <a:pt x="25" y="53"/>
                    <a:pt x="23" y="53"/>
                  </a:cubicBezTo>
                  <a:cubicBezTo>
                    <a:pt x="21" y="54"/>
                    <a:pt x="19" y="55"/>
                    <a:pt x="17" y="55"/>
                  </a:cubicBezTo>
                  <a:cubicBezTo>
                    <a:pt x="15" y="55"/>
                    <a:pt x="13" y="54"/>
                    <a:pt x="12" y="53"/>
                  </a:cubicBezTo>
                  <a:cubicBezTo>
                    <a:pt x="10" y="52"/>
                    <a:pt x="9" y="51"/>
                    <a:pt x="7" y="50"/>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10" y="17"/>
                  </a:cubicBezTo>
                  <a:cubicBezTo>
                    <a:pt x="10" y="17"/>
                    <a:pt x="11" y="16"/>
                    <a:pt x="12" y="16"/>
                  </a:cubicBezTo>
                  <a:cubicBezTo>
                    <a:pt x="12" y="16"/>
                    <a:pt x="13" y="15"/>
                    <a:pt x="14" y="15"/>
                  </a:cubicBezTo>
                  <a:cubicBezTo>
                    <a:pt x="15" y="15"/>
                    <a:pt x="16" y="15"/>
                    <a:pt x="17" y="15"/>
                  </a:cubicBezTo>
                  <a:cubicBezTo>
                    <a:pt x="20" y="15"/>
                    <a:pt x="21" y="15"/>
                    <a:pt x="23" y="16"/>
                  </a:cubicBezTo>
                  <a:cubicBezTo>
                    <a:pt x="25" y="16"/>
                    <a:pt x="27" y="18"/>
                    <a:pt x="28" y="19"/>
                  </a:cubicBezTo>
                  <a:cubicBezTo>
                    <a:pt x="29" y="21"/>
                    <a:pt x="30" y="23"/>
                    <a:pt x="31" y="26"/>
                  </a:cubicBezTo>
                  <a:cubicBezTo>
                    <a:pt x="32" y="28"/>
                    <a:pt x="32" y="32"/>
                    <a:pt x="32" y="35"/>
                  </a:cubicBezTo>
                  <a:close/>
                  <a:moveTo>
                    <a:pt x="25" y="35"/>
                  </a:moveTo>
                  <a:cubicBezTo>
                    <a:pt x="25" y="31"/>
                    <a:pt x="24" y="27"/>
                    <a:pt x="23" y="25"/>
                  </a:cubicBezTo>
                  <a:cubicBezTo>
                    <a:pt x="21" y="23"/>
                    <a:pt x="19" y="22"/>
                    <a:pt x="16" y="22"/>
                  </a:cubicBezTo>
                  <a:cubicBezTo>
                    <a:pt x="15" y="22"/>
                    <a:pt x="14" y="22"/>
                    <a:pt x="14" y="22"/>
                  </a:cubicBezTo>
                  <a:cubicBezTo>
                    <a:pt x="13" y="22"/>
                    <a:pt x="12" y="23"/>
                    <a:pt x="11" y="23"/>
                  </a:cubicBezTo>
                  <a:cubicBezTo>
                    <a:pt x="10" y="23"/>
                    <a:pt x="10" y="24"/>
                    <a:pt x="9" y="25"/>
                  </a:cubicBezTo>
                  <a:cubicBezTo>
                    <a:pt x="8" y="25"/>
                    <a:pt x="8" y="26"/>
                    <a:pt x="7" y="26"/>
                  </a:cubicBezTo>
                  <a:cubicBezTo>
                    <a:pt x="7" y="43"/>
                    <a:pt x="7" y="43"/>
                    <a:pt x="7" y="43"/>
                  </a:cubicBezTo>
                  <a:cubicBezTo>
                    <a:pt x="8" y="43"/>
                    <a:pt x="8" y="44"/>
                    <a:pt x="9" y="44"/>
                  </a:cubicBezTo>
                  <a:cubicBezTo>
                    <a:pt x="10" y="45"/>
                    <a:pt x="10" y="45"/>
                    <a:pt x="11" y="46"/>
                  </a:cubicBezTo>
                  <a:cubicBezTo>
                    <a:pt x="12" y="46"/>
                    <a:pt x="13" y="47"/>
                    <a:pt x="14" y="47"/>
                  </a:cubicBezTo>
                  <a:cubicBezTo>
                    <a:pt x="15" y="47"/>
                    <a:pt x="15" y="48"/>
                    <a:pt x="16" y="48"/>
                  </a:cubicBezTo>
                  <a:cubicBezTo>
                    <a:pt x="19" y="48"/>
                    <a:pt x="21" y="47"/>
                    <a:pt x="23" y="45"/>
                  </a:cubicBezTo>
                  <a:cubicBezTo>
                    <a:pt x="24" y="43"/>
                    <a:pt x="25" y="39"/>
                    <a:pt x="25" y="35"/>
                  </a:cubicBez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endParaRPr>
            </a:p>
          </p:txBody>
        </p:sp>
        <p:sp>
          <p:nvSpPr>
            <p:cNvPr id="312" name="Freeform 33">
              <a:extLst>
                <a:ext uri="{FF2B5EF4-FFF2-40B4-BE49-F238E27FC236}">
                  <a16:creationId xmlns:a16="http://schemas.microsoft.com/office/drawing/2014/main" id="{DE4E3633-17EF-414F-A86D-0B6A9F2F098F}"/>
                </a:ext>
              </a:extLst>
            </p:cNvPr>
            <p:cNvSpPr>
              <a:spLocks noEditPoints="1"/>
            </p:cNvSpPr>
            <p:nvPr userDrawn="1"/>
          </p:nvSpPr>
          <p:spPr bwMode="auto">
            <a:xfrm>
              <a:off x="2998603"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8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8" y="37"/>
                  </a:cubicBezTo>
                  <a:cubicBezTo>
                    <a:pt x="27" y="37"/>
                    <a:pt x="26" y="38"/>
                    <a:pt x="25" y="38"/>
                  </a:cubicBezTo>
                  <a:cubicBezTo>
                    <a:pt x="24" y="39"/>
                    <a:pt x="23"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7"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endParaRPr>
            </a:p>
          </p:txBody>
        </p:sp>
        <p:sp>
          <p:nvSpPr>
            <p:cNvPr id="313" name="Freeform 34">
              <a:extLst>
                <a:ext uri="{FF2B5EF4-FFF2-40B4-BE49-F238E27FC236}">
                  <a16:creationId xmlns:a16="http://schemas.microsoft.com/office/drawing/2014/main" id="{2572AE39-9386-47FC-B6AF-FBCF804BEBF8}"/>
                </a:ext>
              </a:extLst>
            </p:cNvPr>
            <p:cNvSpPr>
              <a:spLocks/>
            </p:cNvSpPr>
            <p:nvPr userDrawn="1"/>
          </p:nvSpPr>
          <p:spPr bwMode="auto">
            <a:xfrm>
              <a:off x="309625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3"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endParaRPr>
            </a:p>
          </p:txBody>
        </p:sp>
        <p:sp>
          <p:nvSpPr>
            <p:cNvPr id="314" name="Freeform 35">
              <a:extLst>
                <a:ext uri="{FF2B5EF4-FFF2-40B4-BE49-F238E27FC236}">
                  <a16:creationId xmlns:a16="http://schemas.microsoft.com/office/drawing/2014/main" id="{7096AEC6-B8C0-4212-842F-89677AE7D800}"/>
                </a:ext>
              </a:extLst>
            </p:cNvPr>
            <p:cNvSpPr>
              <a:spLocks/>
            </p:cNvSpPr>
            <p:nvPr userDrawn="1"/>
          </p:nvSpPr>
          <p:spPr bwMode="auto">
            <a:xfrm>
              <a:off x="3164256" y="6174213"/>
              <a:ext cx="55799" cy="139497"/>
            </a:xfrm>
            <a:custGeom>
              <a:avLst/>
              <a:gdLst>
                <a:gd name="T0" fmla="*/ 21 w 22"/>
                <a:gd name="T1" fmla="*/ 53 h 55"/>
                <a:gd name="T2" fmla="*/ 18 w 22"/>
                <a:gd name="T3" fmla="*/ 54 h 55"/>
                <a:gd name="T4" fmla="*/ 14 w 22"/>
                <a:gd name="T5" fmla="*/ 55 h 55"/>
                <a:gd name="T6" fmla="*/ 10 w 22"/>
                <a:gd name="T7" fmla="*/ 54 h 55"/>
                <a:gd name="T8" fmla="*/ 7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6" y="54"/>
                    <a:pt x="15" y="55"/>
                    <a:pt x="14" y="55"/>
                  </a:cubicBezTo>
                  <a:cubicBezTo>
                    <a:pt x="12" y="55"/>
                    <a:pt x="11" y="54"/>
                    <a:pt x="10" y="54"/>
                  </a:cubicBezTo>
                  <a:cubicBezTo>
                    <a:pt x="9" y="54"/>
                    <a:pt x="8" y="53"/>
                    <a:pt x="7"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endParaRPr>
            </a:p>
          </p:txBody>
        </p:sp>
        <p:sp>
          <p:nvSpPr>
            <p:cNvPr id="315" name="Freeform 36">
              <a:extLst>
                <a:ext uri="{FF2B5EF4-FFF2-40B4-BE49-F238E27FC236}">
                  <a16:creationId xmlns:a16="http://schemas.microsoft.com/office/drawing/2014/main" id="{406AD873-E434-40CF-BFBD-6D1D1CA7CB89}"/>
                </a:ext>
              </a:extLst>
            </p:cNvPr>
            <p:cNvSpPr>
              <a:spLocks noEditPoints="1"/>
            </p:cNvSpPr>
            <p:nvPr userDrawn="1"/>
          </p:nvSpPr>
          <p:spPr bwMode="auto">
            <a:xfrm>
              <a:off x="3234004"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endParaRPr>
            </a:p>
          </p:txBody>
        </p:sp>
        <p:sp>
          <p:nvSpPr>
            <p:cNvPr id="316" name="Freeform 37">
              <a:extLst>
                <a:ext uri="{FF2B5EF4-FFF2-40B4-BE49-F238E27FC236}">
                  <a16:creationId xmlns:a16="http://schemas.microsoft.com/office/drawing/2014/main" id="{74857EE2-44CC-4E8F-B1BB-355509B3EFE5}"/>
                </a:ext>
              </a:extLst>
            </p:cNvPr>
            <p:cNvSpPr>
              <a:spLocks/>
            </p:cNvSpPr>
            <p:nvPr userDrawn="1"/>
          </p:nvSpPr>
          <p:spPr bwMode="auto">
            <a:xfrm>
              <a:off x="3336884" y="6212575"/>
              <a:ext cx="59286" cy="99391"/>
            </a:xfrm>
            <a:custGeom>
              <a:avLst/>
              <a:gdLst>
                <a:gd name="T0" fmla="*/ 21 w 23"/>
                <a:gd name="T1" fmla="*/ 8 h 39"/>
                <a:gd name="T2" fmla="*/ 19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7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9" y="7"/>
                  </a:cubicBezTo>
                  <a:cubicBezTo>
                    <a:pt x="18" y="7"/>
                    <a:pt x="17"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1" y="1"/>
                  </a:cubicBezTo>
                  <a:cubicBezTo>
                    <a:pt x="12" y="0"/>
                    <a:pt x="13" y="0"/>
                    <a:pt x="14" y="0"/>
                  </a:cubicBezTo>
                  <a:cubicBezTo>
                    <a:pt x="15" y="0"/>
                    <a:pt x="16" y="0"/>
                    <a:pt x="17" y="0"/>
                  </a:cubicBezTo>
                  <a:cubicBezTo>
                    <a:pt x="18" y="0"/>
                    <a:pt x="19" y="0"/>
                    <a:pt x="20" y="0"/>
                  </a:cubicBezTo>
                  <a:cubicBezTo>
                    <a:pt x="21" y="0"/>
                    <a:pt x="22" y="1"/>
                    <a:pt x="23" y="1"/>
                  </a:cubicBezTo>
                  <a:lnTo>
                    <a:pt x="21" y="8"/>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endParaRPr>
            </a:p>
          </p:txBody>
        </p:sp>
        <p:sp>
          <p:nvSpPr>
            <p:cNvPr id="317" name="Freeform 38">
              <a:extLst>
                <a:ext uri="{FF2B5EF4-FFF2-40B4-BE49-F238E27FC236}">
                  <a16:creationId xmlns:a16="http://schemas.microsoft.com/office/drawing/2014/main" id="{D39EC8B1-952E-4BF5-9735-6A38584161BC}"/>
                </a:ext>
              </a:extLst>
            </p:cNvPr>
            <p:cNvSpPr>
              <a:spLocks/>
            </p:cNvSpPr>
            <p:nvPr userDrawn="1"/>
          </p:nvSpPr>
          <p:spPr bwMode="auto">
            <a:xfrm>
              <a:off x="3451969"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endParaRPr>
            </a:p>
          </p:txBody>
        </p:sp>
        <p:sp>
          <p:nvSpPr>
            <p:cNvPr id="318" name="Freeform 39">
              <a:extLst>
                <a:ext uri="{FF2B5EF4-FFF2-40B4-BE49-F238E27FC236}">
                  <a16:creationId xmlns:a16="http://schemas.microsoft.com/office/drawing/2014/main" id="{EA37D3DF-3401-44BD-97F4-F423BFC87A10}"/>
                </a:ext>
              </a:extLst>
            </p:cNvPr>
            <p:cNvSpPr>
              <a:spLocks/>
            </p:cNvSpPr>
            <p:nvPr userDrawn="1"/>
          </p:nvSpPr>
          <p:spPr bwMode="auto">
            <a:xfrm>
              <a:off x="3530436"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endParaRPr>
            </a:p>
          </p:txBody>
        </p:sp>
        <p:sp>
          <p:nvSpPr>
            <p:cNvPr id="319" name="Freeform 40">
              <a:extLst>
                <a:ext uri="{FF2B5EF4-FFF2-40B4-BE49-F238E27FC236}">
                  <a16:creationId xmlns:a16="http://schemas.microsoft.com/office/drawing/2014/main" id="{7DFA4B46-95EA-4D4D-800F-4D2DB7BB66E0}"/>
                </a:ext>
              </a:extLst>
            </p:cNvPr>
            <p:cNvSpPr>
              <a:spLocks noEditPoints="1"/>
            </p:cNvSpPr>
            <p:nvPr userDrawn="1"/>
          </p:nvSpPr>
          <p:spPr bwMode="auto">
            <a:xfrm>
              <a:off x="362808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endParaRPr>
            </a:p>
          </p:txBody>
        </p:sp>
        <p:sp>
          <p:nvSpPr>
            <p:cNvPr id="320" name="Freeform 41">
              <a:extLst>
                <a:ext uri="{FF2B5EF4-FFF2-40B4-BE49-F238E27FC236}">
                  <a16:creationId xmlns:a16="http://schemas.microsoft.com/office/drawing/2014/main" id="{EF5012BA-3255-4BEF-8F4F-9117A6BEF324}"/>
                </a:ext>
              </a:extLst>
            </p:cNvPr>
            <p:cNvSpPr>
              <a:spLocks noEditPoints="1"/>
            </p:cNvSpPr>
            <p:nvPr userDrawn="1"/>
          </p:nvSpPr>
          <p:spPr bwMode="auto">
            <a:xfrm>
              <a:off x="3772813" y="6212575"/>
              <a:ext cx="81955" cy="101135"/>
            </a:xfrm>
            <a:custGeom>
              <a:avLst/>
              <a:gdLst>
                <a:gd name="T0" fmla="*/ 24 w 32"/>
                <a:gd name="T1" fmla="*/ 39 h 40"/>
                <a:gd name="T2" fmla="*/ 24 w 32"/>
                <a:gd name="T3" fmla="*/ 35 h 40"/>
                <a:gd name="T4" fmla="*/ 22 w 32"/>
                <a:gd name="T5" fmla="*/ 37 h 40"/>
                <a:gd name="T6" fmla="*/ 20 w 32"/>
                <a:gd name="T7" fmla="*/ 38 h 40"/>
                <a:gd name="T8" fmla="*/ 17 w 32"/>
                <a:gd name="T9" fmla="*/ 39 h 40"/>
                <a:gd name="T10" fmla="*/ 14 w 32"/>
                <a:gd name="T11" fmla="*/ 40 h 40"/>
                <a:gd name="T12" fmla="*/ 9 w 32"/>
                <a:gd name="T13" fmla="*/ 39 h 40"/>
                <a:gd name="T14" fmla="*/ 5 w 32"/>
                <a:gd name="T15" fmla="*/ 37 h 40"/>
                <a:gd name="T16" fmla="*/ 2 w 32"/>
                <a:gd name="T17" fmla="*/ 33 h 40"/>
                <a:gd name="T18" fmla="*/ 0 w 32"/>
                <a:gd name="T19" fmla="*/ 27 h 40"/>
                <a:gd name="T20" fmla="*/ 2 w 32"/>
                <a:gd name="T21" fmla="*/ 21 h 40"/>
                <a:gd name="T22" fmla="*/ 5 w 32"/>
                <a:gd name="T23" fmla="*/ 17 h 40"/>
                <a:gd name="T24" fmla="*/ 10 w 32"/>
                <a:gd name="T25" fmla="*/ 15 h 40"/>
                <a:gd name="T26" fmla="*/ 16 w 32"/>
                <a:gd name="T27" fmla="*/ 14 h 40"/>
                <a:gd name="T28" fmla="*/ 21 w 32"/>
                <a:gd name="T29" fmla="*/ 15 h 40"/>
                <a:gd name="T30" fmla="*/ 24 w 32"/>
                <a:gd name="T31" fmla="*/ 16 h 40"/>
                <a:gd name="T32" fmla="*/ 24 w 32"/>
                <a:gd name="T33" fmla="*/ 13 h 40"/>
                <a:gd name="T34" fmla="*/ 22 w 32"/>
                <a:gd name="T35" fmla="*/ 8 h 40"/>
                <a:gd name="T36" fmla="*/ 17 w 32"/>
                <a:gd name="T37" fmla="*/ 6 h 40"/>
                <a:gd name="T38" fmla="*/ 12 w 32"/>
                <a:gd name="T39" fmla="*/ 7 h 40"/>
                <a:gd name="T40" fmla="*/ 7 w 32"/>
                <a:gd name="T41" fmla="*/ 9 h 40"/>
                <a:gd name="T42" fmla="*/ 4 w 32"/>
                <a:gd name="T43" fmla="*/ 3 h 40"/>
                <a:gd name="T44" fmla="*/ 10 w 32"/>
                <a:gd name="T45" fmla="*/ 0 h 40"/>
                <a:gd name="T46" fmla="*/ 17 w 32"/>
                <a:gd name="T47" fmla="*/ 0 h 40"/>
                <a:gd name="T48" fmla="*/ 23 w 32"/>
                <a:gd name="T49" fmla="*/ 0 h 40"/>
                <a:gd name="T50" fmla="*/ 28 w 32"/>
                <a:gd name="T51" fmla="*/ 3 h 40"/>
                <a:gd name="T52" fmla="*/ 31 w 32"/>
                <a:gd name="T53" fmla="*/ 7 h 40"/>
                <a:gd name="T54" fmla="*/ 32 w 32"/>
                <a:gd name="T55" fmla="*/ 12 h 40"/>
                <a:gd name="T56" fmla="*/ 32 w 32"/>
                <a:gd name="T57" fmla="*/ 39 h 40"/>
                <a:gd name="T58" fmla="*/ 24 w 32"/>
                <a:gd name="T59" fmla="*/ 39 h 40"/>
                <a:gd name="T60" fmla="*/ 24 w 32"/>
                <a:gd name="T61" fmla="*/ 22 h 40"/>
                <a:gd name="T62" fmla="*/ 22 w 32"/>
                <a:gd name="T63" fmla="*/ 22 h 40"/>
                <a:gd name="T64" fmla="*/ 21 w 32"/>
                <a:gd name="T65" fmla="*/ 21 h 40"/>
                <a:gd name="T66" fmla="*/ 18 w 32"/>
                <a:gd name="T67" fmla="*/ 21 h 40"/>
                <a:gd name="T68" fmla="*/ 16 w 32"/>
                <a:gd name="T69" fmla="*/ 21 h 40"/>
                <a:gd name="T70" fmla="*/ 10 w 32"/>
                <a:gd name="T71" fmla="*/ 22 h 40"/>
                <a:gd name="T72" fmla="*/ 8 w 32"/>
                <a:gd name="T73" fmla="*/ 26 h 40"/>
                <a:gd name="T74" fmla="*/ 8 w 32"/>
                <a:gd name="T75" fmla="*/ 29 h 40"/>
                <a:gd name="T76" fmla="*/ 10 w 32"/>
                <a:gd name="T77" fmla="*/ 31 h 40"/>
                <a:gd name="T78" fmla="*/ 12 w 32"/>
                <a:gd name="T79" fmla="*/ 32 h 40"/>
                <a:gd name="T80" fmla="*/ 15 w 32"/>
                <a:gd name="T81" fmla="*/ 33 h 40"/>
                <a:gd name="T82" fmla="*/ 18 w 32"/>
                <a:gd name="T83" fmla="*/ 32 h 40"/>
                <a:gd name="T84" fmla="*/ 21 w 32"/>
                <a:gd name="T85" fmla="*/ 31 h 40"/>
                <a:gd name="T86" fmla="*/ 23 w 32"/>
                <a:gd name="T87" fmla="*/ 30 h 40"/>
                <a:gd name="T88" fmla="*/ 24 w 32"/>
                <a:gd name="T89" fmla="*/ 28 h 40"/>
                <a:gd name="T90" fmla="*/ 24 w 32"/>
                <a:gd name="T91" fmla="*/ 2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 h="40">
                  <a:moveTo>
                    <a:pt x="24" y="39"/>
                  </a:moveTo>
                  <a:cubicBezTo>
                    <a:pt x="24" y="35"/>
                    <a:pt x="24" y="35"/>
                    <a:pt x="24" y="35"/>
                  </a:cubicBezTo>
                  <a:cubicBezTo>
                    <a:pt x="23" y="36"/>
                    <a:pt x="23" y="37"/>
                    <a:pt x="22" y="37"/>
                  </a:cubicBezTo>
                  <a:cubicBezTo>
                    <a:pt x="21" y="37"/>
                    <a:pt x="21" y="38"/>
                    <a:pt x="20" y="38"/>
                  </a:cubicBezTo>
                  <a:cubicBezTo>
                    <a:pt x="19" y="39"/>
                    <a:pt x="18" y="39"/>
                    <a:pt x="17" y="39"/>
                  </a:cubicBezTo>
                  <a:cubicBezTo>
                    <a:pt x="16" y="39"/>
                    <a:pt x="15" y="40"/>
                    <a:pt x="14" y="40"/>
                  </a:cubicBezTo>
                  <a:cubicBezTo>
                    <a:pt x="12" y="40"/>
                    <a:pt x="11" y="39"/>
                    <a:pt x="9" y="39"/>
                  </a:cubicBezTo>
                  <a:cubicBezTo>
                    <a:pt x="7" y="38"/>
                    <a:pt x="6" y="38"/>
                    <a:pt x="5" y="37"/>
                  </a:cubicBezTo>
                  <a:cubicBezTo>
                    <a:pt x="3" y="36"/>
                    <a:pt x="2" y="34"/>
                    <a:pt x="2" y="33"/>
                  </a:cubicBezTo>
                  <a:cubicBezTo>
                    <a:pt x="1" y="31"/>
                    <a:pt x="0" y="29"/>
                    <a:pt x="0" y="27"/>
                  </a:cubicBezTo>
                  <a:cubicBezTo>
                    <a:pt x="0" y="24"/>
                    <a:pt x="1" y="23"/>
                    <a:pt x="2" y="21"/>
                  </a:cubicBezTo>
                  <a:cubicBezTo>
                    <a:pt x="2" y="20"/>
                    <a:pt x="3" y="18"/>
                    <a:pt x="5" y="17"/>
                  </a:cubicBezTo>
                  <a:cubicBezTo>
                    <a:pt x="6" y="16"/>
                    <a:pt x="8" y="15"/>
                    <a:pt x="10" y="15"/>
                  </a:cubicBezTo>
                  <a:cubicBezTo>
                    <a:pt x="12" y="14"/>
                    <a:pt x="14" y="14"/>
                    <a:pt x="16" y="14"/>
                  </a:cubicBezTo>
                  <a:cubicBezTo>
                    <a:pt x="18" y="14"/>
                    <a:pt x="19" y="14"/>
                    <a:pt x="21" y="15"/>
                  </a:cubicBezTo>
                  <a:cubicBezTo>
                    <a:pt x="22" y="15"/>
                    <a:pt x="23" y="15"/>
                    <a:pt x="24" y="16"/>
                  </a:cubicBezTo>
                  <a:cubicBezTo>
                    <a:pt x="24" y="13"/>
                    <a:pt x="24" y="13"/>
                    <a:pt x="24" y="13"/>
                  </a:cubicBezTo>
                  <a:cubicBezTo>
                    <a:pt x="24" y="11"/>
                    <a:pt x="24" y="9"/>
                    <a:pt x="22" y="8"/>
                  </a:cubicBezTo>
                  <a:cubicBezTo>
                    <a:pt x="21" y="7"/>
                    <a:pt x="19" y="6"/>
                    <a:pt x="17" y="6"/>
                  </a:cubicBezTo>
                  <a:cubicBezTo>
                    <a:pt x="15" y="6"/>
                    <a:pt x="13" y="6"/>
                    <a:pt x="12" y="7"/>
                  </a:cubicBezTo>
                  <a:cubicBezTo>
                    <a:pt x="10" y="7"/>
                    <a:pt x="9" y="8"/>
                    <a:pt x="7" y="9"/>
                  </a:cubicBezTo>
                  <a:cubicBezTo>
                    <a:pt x="4" y="3"/>
                    <a:pt x="4" y="3"/>
                    <a:pt x="4" y="3"/>
                  </a:cubicBezTo>
                  <a:cubicBezTo>
                    <a:pt x="6" y="2"/>
                    <a:pt x="8" y="1"/>
                    <a:pt x="10" y="0"/>
                  </a:cubicBezTo>
                  <a:cubicBezTo>
                    <a:pt x="12" y="0"/>
                    <a:pt x="15" y="0"/>
                    <a:pt x="17" y="0"/>
                  </a:cubicBezTo>
                  <a:cubicBezTo>
                    <a:pt x="19" y="0"/>
                    <a:pt x="21" y="0"/>
                    <a:pt x="23" y="0"/>
                  </a:cubicBezTo>
                  <a:cubicBezTo>
                    <a:pt x="25" y="1"/>
                    <a:pt x="26" y="2"/>
                    <a:pt x="28" y="3"/>
                  </a:cubicBezTo>
                  <a:cubicBezTo>
                    <a:pt x="29" y="4"/>
                    <a:pt x="30" y="5"/>
                    <a:pt x="31" y="7"/>
                  </a:cubicBezTo>
                  <a:cubicBezTo>
                    <a:pt x="31" y="8"/>
                    <a:pt x="32" y="10"/>
                    <a:pt x="32" y="12"/>
                  </a:cubicBezTo>
                  <a:cubicBezTo>
                    <a:pt x="32" y="39"/>
                    <a:pt x="32" y="39"/>
                    <a:pt x="32" y="39"/>
                  </a:cubicBezTo>
                  <a:lnTo>
                    <a:pt x="24" y="39"/>
                  </a:lnTo>
                  <a:close/>
                  <a:moveTo>
                    <a:pt x="24" y="22"/>
                  </a:moveTo>
                  <a:cubicBezTo>
                    <a:pt x="24" y="22"/>
                    <a:pt x="23" y="22"/>
                    <a:pt x="22" y="22"/>
                  </a:cubicBezTo>
                  <a:cubicBezTo>
                    <a:pt x="22" y="21"/>
                    <a:pt x="21" y="21"/>
                    <a:pt x="21" y="21"/>
                  </a:cubicBezTo>
                  <a:cubicBezTo>
                    <a:pt x="20" y="21"/>
                    <a:pt x="19" y="21"/>
                    <a:pt x="18" y="21"/>
                  </a:cubicBezTo>
                  <a:cubicBezTo>
                    <a:pt x="17" y="21"/>
                    <a:pt x="17" y="21"/>
                    <a:pt x="16" y="21"/>
                  </a:cubicBezTo>
                  <a:cubicBezTo>
                    <a:pt x="13" y="21"/>
                    <a:pt x="11" y="21"/>
                    <a:pt x="10" y="22"/>
                  </a:cubicBezTo>
                  <a:cubicBezTo>
                    <a:pt x="8" y="23"/>
                    <a:pt x="8" y="25"/>
                    <a:pt x="8" y="26"/>
                  </a:cubicBezTo>
                  <a:cubicBezTo>
                    <a:pt x="8" y="28"/>
                    <a:pt x="8" y="29"/>
                    <a:pt x="8" y="29"/>
                  </a:cubicBezTo>
                  <a:cubicBezTo>
                    <a:pt x="9" y="30"/>
                    <a:pt x="9" y="31"/>
                    <a:pt x="10" y="31"/>
                  </a:cubicBezTo>
                  <a:cubicBezTo>
                    <a:pt x="10" y="32"/>
                    <a:pt x="11" y="32"/>
                    <a:pt x="12" y="32"/>
                  </a:cubicBezTo>
                  <a:cubicBezTo>
                    <a:pt x="13" y="33"/>
                    <a:pt x="14" y="33"/>
                    <a:pt x="15" y="33"/>
                  </a:cubicBezTo>
                  <a:cubicBezTo>
                    <a:pt x="16" y="33"/>
                    <a:pt x="17" y="33"/>
                    <a:pt x="18" y="32"/>
                  </a:cubicBezTo>
                  <a:cubicBezTo>
                    <a:pt x="19" y="32"/>
                    <a:pt x="20" y="32"/>
                    <a:pt x="21" y="31"/>
                  </a:cubicBezTo>
                  <a:cubicBezTo>
                    <a:pt x="21" y="31"/>
                    <a:pt x="22" y="30"/>
                    <a:pt x="23" y="30"/>
                  </a:cubicBezTo>
                  <a:cubicBezTo>
                    <a:pt x="23" y="29"/>
                    <a:pt x="24" y="28"/>
                    <a:pt x="24" y="28"/>
                  </a:cubicBezTo>
                  <a:lnTo>
                    <a:pt x="24" y="22"/>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endParaRPr>
            </a:p>
          </p:txBody>
        </p:sp>
        <p:sp>
          <p:nvSpPr>
            <p:cNvPr id="321" name="Freeform 42">
              <a:extLst>
                <a:ext uri="{FF2B5EF4-FFF2-40B4-BE49-F238E27FC236}">
                  <a16:creationId xmlns:a16="http://schemas.microsoft.com/office/drawing/2014/main" id="{223989A0-E246-4806-AF7E-9D6C2B1DD489}"/>
                </a:ext>
              </a:extLst>
            </p:cNvPr>
            <p:cNvSpPr>
              <a:spLocks/>
            </p:cNvSpPr>
            <p:nvPr userDrawn="1"/>
          </p:nvSpPr>
          <p:spPr bwMode="auto">
            <a:xfrm>
              <a:off x="3877436" y="6212575"/>
              <a:ext cx="78468" cy="99391"/>
            </a:xfrm>
            <a:custGeom>
              <a:avLst/>
              <a:gdLst>
                <a:gd name="T0" fmla="*/ 23 w 31"/>
                <a:gd name="T1" fmla="*/ 39 h 39"/>
                <a:gd name="T2" fmla="*/ 23 w 31"/>
                <a:gd name="T3" fmla="*/ 17 h 39"/>
                <a:gd name="T4" fmla="*/ 22 w 31"/>
                <a:gd name="T5" fmla="*/ 9 h 39"/>
                <a:gd name="T6" fmla="*/ 15 w 31"/>
                <a:gd name="T7" fmla="*/ 7 h 39"/>
                <a:gd name="T8" fmla="*/ 12 w 31"/>
                <a:gd name="T9" fmla="*/ 7 h 39"/>
                <a:gd name="T10" fmla="*/ 10 w 31"/>
                <a:gd name="T11" fmla="*/ 9 h 39"/>
                <a:gd name="T12" fmla="*/ 8 w 31"/>
                <a:gd name="T13" fmla="*/ 12 h 39"/>
                <a:gd name="T14" fmla="*/ 8 w 31"/>
                <a:gd name="T15" fmla="*/ 16 h 39"/>
                <a:gd name="T16" fmla="*/ 8 w 31"/>
                <a:gd name="T17" fmla="*/ 39 h 39"/>
                <a:gd name="T18" fmla="*/ 0 w 31"/>
                <a:gd name="T19" fmla="*/ 39 h 39"/>
                <a:gd name="T20" fmla="*/ 0 w 31"/>
                <a:gd name="T21" fmla="*/ 0 h 39"/>
                <a:gd name="T22" fmla="*/ 8 w 31"/>
                <a:gd name="T23" fmla="*/ 0 h 39"/>
                <a:gd name="T24" fmla="*/ 8 w 31"/>
                <a:gd name="T25" fmla="*/ 4 h 39"/>
                <a:gd name="T26" fmla="*/ 9 w 31"/>
                <a:gd name="T27" fmla="*/ 2 h 39"/>
                <a:gd name="T28" fmla="*/ 12 w 31"/>
                <a:gd name="T29" fmla="*/ 1 h 39"/>
                <a:gd name="T30" fmla="*/ 14 w 31"/>
                <a:gd name="T31" fmla="*/ 0 h 39"/>
                <a:gd name="T32" fmla="*/ 17 w 31"/>
                <a:gd name="T33" fmla="*/ 0 h 39"/>
                <a:gd name="T34" fmla="*/ 23 w 31"/>
                <a:gd name="T35" fmla="*/ 1 h 39"/>
                <a:gd name="T36" fmla="*/ 28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2" y="9"/>
                  </a:cubicBezTo>
                  <a:cubicBezTo>
                    <a:pt x="20" y="7"/>
                    <a:pt x="18" y="7"/>
                    <a:pt x="15" y="7"/>
                  </a:cubicBezTo>
                  <a:cubicBezTo>
                    <a:pt x="14" y="7"/>
                    <a:pt x="13" y="7"/>
                    <a:pt x="12" y="7"/>
                  </a:cubicBezTo>
                  <a:cubicBezTo>
                    <a:pt x="11" y="8"/>
                    <a:pt x="10" y="8"/>
                    <a:pt x="10" y="9"/>
                  </a:cubicBezTo>
                  <a:cubicBezTo>
                    <a:pt x="9" y="10"/>
                    <a:pt x="8" y="11"/>
                    <a:pt x="8" y="12"/>
                  </a:cubicBezTo>
                  <a:cubicBezTo>
                    <a:pt x="8" y="14"/>
                    <a:pt x="8" y="15"/>
                    <a:pt x="8" y="16"/>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2" y="1"/>
                  </a:cubicBezTo>
                  <a:cubicBezTo>
                    <a:pt x="12" y="0"/>
                    <a:pt x="13" y="0"/>
                    <a:pt x="14" y="0"/>
                  </a:cubicBezTo>
                  <a:cubicBezTo>
                    <a:pt x="15" y="0"/>
                    <a:pt x="16" y="0"/>
                    <a:pt x="17" y="0"/>
                  </a:cubicBezTo>
                  <a:cubicBezTo>
                    <a:pt x="20" y="0"/>
                    <a:pt x="22" y="0"/>
                    <a:pt x="23" y="1"/>
                  </a:cubicBezTo>
                  <a:cubicBezTo>
                    <a:pt x="25" y="1"/>
                    <a:pt x="26" y="2"/>
                    <a:pt x="28" y="4"/>
                  </a:cubicBezTo>
                  <a:cubicBezTo>
                    <a:pt x="29" y="5"/>
                    <a:pt x="29" y="7"/>
                    <a:pt x="30" y="9"/>
                  </a:cubicBezTo>
                  <a:cubicBezTo>
                    <a:pt x="31" y="11"/>
                    <a:pt x="31" y="14"/>
                    <a:pt x="31" y="17"/>
                  </a:cubicBezTo>
                  <a:cubicBezTo>
                    <a:pt x="31" y="39"/>
                    <a:pt x="31" y="39"/>
                    <a:pt x="31" y="39"/>
                  </a:cubicBezTo>
                  <a:lnTo>
                    <a:pt x="23" y="39"/>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endParaRPr>
            </a:p>
          </p:txBody>
        </p:sp>
        <p:sp>
          <p:nvSpPr>
            <p:cNvPr id="322" name="Freeform 43">
              <a:extLst>
                <a:ext uri="{FF2B5EF4-FFF2-40B4-BE49-F238E27FC236}">
                  <a16:creationId xmlns:a16="http://schemas.microsoft.com/office/drawing/2014/main" id="{5FED967A-F1ED-4489-A689-A9A49A278085}"/>
                </a:ext>
              </a:extLst>
            </p:cNvPr>
            <p:cNvSpPr>
              <a:spLocks/>
            </p:cNvSpPr>
            <p:nvPr userDrawn="1"/>
          </p:nvSpPr>
          <p:spPr bwMode="auto">
            <a:xfrm>
              <a:off x="3975084"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0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3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6 w 29"/>
                <a:gd name="T55" fmla="*/ 24 h 40"/>
                <a:gd name="T56" fmla="*/ 13 w 29"/>
                <a:gd name="T57" fmla="*/ 22 h 40"/>
                <a:gd name="T58" fmla="*/ 7 w 29"/>
                <a:gd name="T59" fmla="*/ 20 h 40"/>
                <a:gd name="T60" fmla="*/ 4 w 29"/>
                <a:gd name="T61" fmla="*/ 17 h 40"/>
                <a:gd name="T62" fmla="*/ 2 w 29"/>
                <a:gd name="T63" fmla="*/ 14 h 40"/>
                <a:gd name="T64" fmla="*/ 1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2" y="6"/>
                    <a:pt x="11" y="7"/>
                    <a:pt x="10" y="7"/>
                  </a:cubicBezTo>
                  <a:cubicBezTo>
                    <a:pt x="9" y="8"/>
                    <a:pt x="9" y="9"/>
                    <a:pt x="9" y="10"/>
                  </a:cubicBezTo>
                  <a:cubicBezTo>
                    <a:pt x="9" y="10"/>
                    <a:pt x="9" y="11"/>
                    <a:pt x="9" y="11"/>
                  </a:cubicBezTo>
                  <a:cubicBezTo>
                    <a:pt x="10" y="12"/>
                    <a:pt x="10" y="12"/>
                    <a:pt x="10"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3" y="29"/>
                    <a:pt x="3" y="29"/>
                    <a:pt x="3"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1" y="27"/>
                    <a:pt x="21" y="27"/>
                  </a:cubicBezTo>
                  <a:cubicBezTo>
                    <a:pt x="21" y="26"/>
                    <a:pt x="20" y="25"/>
                    <a:pt x="19" y="25"/>
                  </a:cubicBezTo>
                  <a:cubicBezTo>
                    <a:pt x="18" y="25"/>
                    <a:pt x="18" y="24"/>
                    <a:pt x="16" y="24"/>
                  </a:cubicBezTo>
                  <a:cubicBezTo>
                    <a:pt x="15" y="23"/>
                    <a:pt x="14" y="23"/>
                    <a:pt x="13" y="22"/>
                  </a:cubicBezTo>
                  <a:cubicBezTo>
                    <a:pt x="11" y="21"/>
                    <a:pt x="9" y="20"/>
                    <a:pt x="7" y="20"/>
                  </a:cubicBezTo>
                  <a:cubicBezTo>
                    <a:pt x="6" y="19"/>
                    <a:pt x="5" y="18"/>
                    <a:pt x="4" y="17"/>
                  </a:cubicBezTo>
                  <a:cubicBezTo>
                    <a:pt x="3" y="16"/>
                    <a:pt x="2" y="15"/>
                    <a:pt x="2" y="14"/>
                  </a:cubicBezTo>
                  <a:cubicBezTo>
                    <a:pt x="2" y="13"/>
                    <a:pt x="1" y="12"/>
                    <a:pt x="1" y="10"/>
                  </a:cubicBezTo>
                  <a:cubicBezTo>
                    <a:pt x="1"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endParaRPr>
            </a:p>
          </p:txBody>
        </p:sp>
        <p:sp>
          <p:nvSpPr>
            <p:cNvPr id="323" name="Freeform 44">
              <a:extLst>
                <a:ext uri="{FF2B5EF4-FFF2-40B4-BE49-F238E27FC236}">
                  <a16:creationId xmlns:a16="http://schemas.microsoft.com/office/drawing/2014/main" id="{DA362954-FE74-40B7-AB98-CC8AC60FFC8D}"/>
                </a:ext>
              </a:extLst>
            </p:cNvPr>
            <p:cNvSpPr>
              <a:spLocks/>
            </p:cNvSpPr>
            <p:nvPr userDrawn="1"/>
          </p:nvSpPr>
          <p:spPr bwMode="auto">
            <a:xfrm>
              <a:off x="4058782" y="6212575"/>
              <a:ext cx="122060" cy="99391"/>
            </a:xfrm>
            <a:custGeom>
              <a:avLst/>
              <a:gdLst>
                <a:gd name="T0" fmla="*/ 55 w 70"/>
                <a:gd name="T1" fmla="*/ 57 h 57"/>
                <a:gd name="T2" fmla="*/ 45 w 70"/>
                <a:gd name="T3" fmla="*/ 57 h 57"/>
                <a:gd name="T4" fmla="*/ 35 w 70"/>
                <a:gd name="T5" fmla="*/ 17 h 57"/>
                <a:gd name="T6" fmla="*/ 25 w 70"/>
                <a:gd name="T7" fmla="*/ 57 h 57"/>
                <a:gd name="T8" fmla="*/ 14 w 70"/>
                <a:gd name="T9" fmla="*/ 57 h 57"/>
                <a:gd name="T10" fmla="*/ 0 w 70"/>
                <a:gd name="T11" fmla="*/ 0 h 57"/>
                <a:gd name="T12" fmla="*/ 10 w 70"/>
                <a:gd name="T13" fmla="*/ 0 h 57"/>
                <a:gd name="T14" fmla="*/ 20 w 70"/>
                <a:gd name="T15" fmla="*/ 39 h 57"/>
                <a:gd name="T16" fmla="*/ 30 w 70"/>
                <a:gd name="T17" fmla="*/ 0 h 57"/>
                <a:gd name="T18" fmla="*/ 39 w 70"/>
                <a:gd name="T19" fmla="*/ 0 h 57"/>
                <a:gd name="T20" fmla="*/ 49 w 70"/>
                <a:gd name="T21" fmla="*/ 39 h 57"/>
                <a:gd name="T22" fmla="*/ 60 w 70"/>
                <a:gd name="T23" fmla="*/ 0 h 57"/>
                <a:gd name="T24" fmla="*/ 70 w 70"/>
                <a:gd name="T25" fmla="*/ 0 h 57"/>
                <a:gd name="T26" fmla="*/ 55 w 70"/>
                <a:gd name="T2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7">
                  <a:moveTo>
                    <a:pt x="55" y="57"/>
                  </a:moveTo>
                  <a:lnTo>
                    <a:pt x="45" y="57"/>
                  </a:lnTo>
                  <a:lnTo>
                    <a:pt x="35" y="17"/>
                  </a:lnTo>
                  <a:lnTo>
                    <a:pt x="25" y="57"/>
                  </a:lnTo>
                  <a:lnTo>
                    <a:pt x="14" y="57"/>
                  </a:lnTo>
                  <a:lnTo>
                    <a:pt x="0" y="0"/>
                  </a:lnTo>
                  <a:lnTo>
                    <a:pt x="10" y="0"/>
                  </a:lnTo>
                  <a:lnTo>
                    <a:pt x="20" y="39"/>
                  </a:lnTo>
                  <a:lnTo>
                    <a:pt x="30" y="0"/>
                  </a:lnTo>
                  <a:lnTo>
                    <a:pt x="39" y="0"/>
                  </a:lnTo>
                  <a:lnTo>
                    <a:pt x="49" y="39"/>
                  </a:lnTo>
                  <a:lnTo>
                    <a:pt x="60" y="0"/>
                  </a:lnTo>
                  <a:lnTo>
                    <a:pt x="70" y="0"/>
                  </a:lnTo>
                  <a:lnTo>
                    <a:pt x="55" y="57"/>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endParaRPr>
            </a:p>
          </p:txBody>
        </p:sp>
        <p:sp>
          <p:nvSpPr>
            <p:cNvPr id="324" name="Freeform 45">
              <a:extLst>
                <a:ext uri="{FF2B5EF4-FFF2-40B4-BE49-F238E27FC236}">
                  <a16:creationId xmlns:a16="http://schemas.microsoft.com/office/drawing/2014/main" id="{C1C7EF3F-CB28-4C69-901C-8F9F09C5B597}"/>
                </a:ext>
              </a:extLst>
            </p:cNvPr>
            <p:cNvSpPr>
              <a:spLocks noEditPoints="1"/>
            </p:cNvSpPr>
            <p:nvPr userDrawn="1"/>
          </p:nvSpPr>
          <p:spPr bwMode="auto">
            <a:xfrm>
              <a:off x="419130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endParaRPr>
            </a:p>
          </p:txBody>
        </p:sp>
        <p:sp>
          <p:nvSpPr>
            <p:cNvPr id="325" name="Freeform 46">
              <a:extLst>
                <a:ext uri="{FF2B5EF4-FFF2-40B4-BE49-F238E27FC236}">
                  <a16:creationId xmlns:a16="http://schemas.microsoft.com/office/drawing/2014/main" id="{80D5AA14-D31C-42E8-B89F-2FCABF204007}"/>
                </a:ext>
              </a:extLst>
            </p:cNvPr>
            <p:cNvSpPr>
              <a:spLocks/>
            </p:cNvSpPr>
            <p:nvPr userDrawn="1"/>
          </p:nvSpPr>
          <p:spPr bwMode="auto">
            <a:xfrm>
              <a:off x="4295927" y="6212575"/>
              <a:ext cx="57543" cy="99391"/>
            </a:xfrm>
            <a:custGeom>
              <a:avLst/>
              <a:gdLst>
                <a:gd name="T0" fmla="*/ 21 w 23"/>
                <a:gd name="T1" fmla="*/ 8 h 39"/>
                <a:gd name="T2" fmla="*/ 18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6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8" y="7"/>
                  </a:cubicBezTo>
                  <a:cubicBezTo>
                    <a:pt x="17" y="7"/>
                    <a:pt x="16"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0" y="1"/>
                    <a:pt x="11" y="1"/>
                  </a:cubicBezTo>
                  <a:cubicBezTo>
                    <a:pt x="12" y="0"/>
                    <a:pt x="13" y="0"/>
                    <a:pt x="14" y="0"/>
                  </a:cubicBezTo>
                  <a:cubicBezTo>
                    <a:pt x="14" y="0"/>
                    <a:pt x="15" y="0"/>
                    <a:pt x="16" y="0"/>
                  </a:cubicBezTo>
                  <a:cubicBezTo>
                    <a:pt x="18" y="0"/>
                    <a:pt x="19" y="0"/>
                    <a:pt x="20" y="0"/>
                  </a:cubicBezTo>
                  <a:cubicBezTo>
                    <a:pt x="21" y="0"/>
                    <a:pt x="22" y="1"/>
                    <a:pt x="23" y="1"/>
                  </a:cubicBezTo>
                  <a:lnTo>
                    <a:pt x="21" y="8"/>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endParaRPr>
            </a:p>
          </p:txBody>
        </p:sp>
        <p:sp>
          <p:nvSpPr>
            <p:cNvPr id="326" name="Freeform 47">
              <a:extLst>
                <a:ext uri="{FF2B5EF4-FFF2-40B4-BE49-F238E27FC236}">
                  <a16:creationId xmlns:a16="http://schemas.microsoft.com/office/drawing/2014/main" id="{3894EB82-A456-47F8-BB06-FE894AF4B86B}"/>
                </a:ext>
              </a:extLst>
            </p:cNvPr>
            <p:cNvSpPr>
              <a:spLocks/>
            </p:cNvSpPr>
            <p:nvPr userDrawn="1"/>
          </p:nvSpPr>
          <p:spPr bwMode="auto">
            <a:xfrm>
              <a:off x="4346494" y="6284068"/>
              <a:ext cx="29644"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3 w 12"/>
                <a:gd name="T11" fmla="*/ 11 h 12"/>
                <a:gd name="T12" fmla="*/ 2 w 12"/>
                <a:gd name="T13" fmla="*/ 10 h 12"/>
                <a:gd name="T14" fmla="*/ 0 w 12"/>
                <a:gd name="T15" fmla="*/ 8 h 12"/>
                <a:gd name="T16" fmla="*/ 0 w 12"/>
                <a:gd name="T17" fmla="*/ 6 h 12"/>
                <a:gd name="T18" fmla="*/ 0 w 12"/>
                <a:gd name="T19" fmla="*/ 4 h 12"/>
                <a:gd name="T20" fmla="*/ 2 w 12"/>
                <a:gd name="T21" fmla="*/ 2 h 12"/>
                <a:gd name="T22" fmla="*/ 3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3" y="11"/>
                  </a:cubicBezTo>
                  <a:cubicBezTo>
                    <a:pt x="3" y="11"/>
                    <a:pt x="2" y="10"/>
                    <a:pt x="2" y="10"/>
                  </a:cubicBezTo>
                  <a:cubicBezTo>
                    <a:pt x="1" y="9"/>
                    <a:pt x="1" y="9"/>
                    <a:pt x="0" y="8"/>
                  </a:cubicBezTo>
                  <a:cubicBezTo>
                    <a:pt x="0" y="7"/>
                    <a:pt x="0" y="7"/>
                    <a:pt x="0" y="6"/>
                  </a:cubicBezTo>
                  <a:cubicBezTo>
                    <a:pt x="0" y="5"/>
                    <a:pt x="0" y="4"/>
                    <a:pt x="0" y="4"/>
                  </a:cubicBezTo>
                  <a:cubicBezTo>
                    <a:pt x="1" y="3"/>
                    <a:pt x="1" y="2"/>
                    <a:pt x="2" y="2"/>
                  </a:cubicBezTo>
                  <a:cubicBezTo>
                    <a:pt x="2" y="1"/>
                    <a:pt x="3" y="1"/>
                    <a:pt x="3"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endParaRPr>
            </a:p>
          </p:txBody>
        </p:sp>
        <p:sp>
          <p:nvSpPr>
            <p:cNvPr id="327" name="Freeform 48">
              <a:extLst>
                <a:ext uri="{FF2B5EF4-FFF2-40B4-BE49-F238E27FC236}">
                  <a16:creationId xmlns:a16="http://schemas.microsoft.com/office/drawing/2014/main" id="{A88F5C3F-FAE1-4A50-86D3-E9A1CAA89A96}"/>
                </a:ext>
              </a:extLst>
            </p:cNvPr>
            <p:cNvSpPr>
              <a:spLocks/>
            </p:cNvSpPr>
            <p:nvPr userDrawn="1"/>
          </p:nvSpPr>
          <p:spPr bwMode="auto">
            <a:xfrm>
              <a:off x="498115" y="6388691"/>
              <a:ext cx="94161" cy="130778"/>
            </a:xfrm>
            <a:custGeom>
              <a:avLst/>
              <a:gdLst>
                <a:gd name="T0" fmla="*/ 32 w 54"/>
                <a:gd name="T1" fmla="*/ 12 h 75"/>
                <a:gd name="T2" fmla="*/ 32 w 54"/>
                <a:gd name="T3" fmla="*/ 75 h 75"/>
                <a:gd name="T4" fmla="*/ 22 w 54"/>
                <a:gd name="T5" fmla="*/ 75 h 75"/>
                <a:gd name="T6" fmla="*/ 22 w 54"/>
                <a:gd name="T7" fmla="*/ 12 h 75"/>
                <a:gd name="T8" fmla="*/ 0 w 54"/>
                <a:gd name="T9" fmla="*/ 12 h 75"/>
                <a:gd name="T10" fmla="*/ 0 w 54"/>
                <a:gd name="T11" fmla="*/ 0 h 75"/>
                <a:gd name="T12" fmla="*/ 54 w 54"/>
                <a:gd name="T13" fmla="*/ 0 h 75"/>
                <a:gd name="T14" fmla="*/ 54 w 54"/>
                <a:gd name="T15" fmla="*/ 12 h 75"/>
                <a:gd name="T16" fmla="*/ 32 w 54"/>
                <a:gd name="T17"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2"/>
                  </a:moveTo>
                  <a:lnTo>
                    <a:pt x="32" y="75"/>
                  </a:lnTo>
                  <a:lnTo>
                    <a:pt x="22" y="75"/>
                  </a:lnTo>
                  <a:lnTo>
                    <a:pt x="22" y="12"/>
                  </a:lnTo>
                  <a:lnTo>
                    <a:pt x="0" y="12"/>
                  </a:lnTo>
                  <a:lnTo>
                    <a:pt x="0" y="0"/>
                  </a:lnTo>
                  <a:lnTo>
                    <a:pt x="54" y="0"/>
                  </a:lnTo>
                  <a:lnTo>
                    <a:pt x="54" y="12"/>
                  </a:lnTo>
                  <a:lnTo>
                    <a:pt x="32" y="12"/>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endParaRPr>
            </a:p>
          </p:txBody>
        </p:sp>
        <p:sp>
          <p:nvSpPr>
            <p:cNvPr id="328" name="Freeform 49">
              <a:extLst>
                <a:ext uri="{FF2B5EF4-FFF2-40B4-BE49-F238E27FC236}">
                  <a16:creationId xmlns:a16="http://schemas.microsoft.com/office/drawing/2014/main" id="{1EFCBDA7-FA42-4391-9872-95EB6DDEA684}"/>
                </a:ext>
              </a:extLst>
            </p:cNvPr>
            <p:cNvSpPr>
              <a:spLocks/>
            </p:cNvSpPr>
            <p:nvPr userDrawn="1"/>
          </p:nvSpPr>
          <p:spPr bwMode="auto">
            <a:xfrm>
              <a:off x="609713" y="6383459"/>
              <a:ext cx="78468"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9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1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2" y="25"/>
                    <a:pt x="21" y="24"/>
                  </a:cubicBezTo>
                  <a:cubicBezTo>
                    <a:pt x="20" y="22"/>
                    <a:pt x="18" y="21"/>
                    <a:pt x="15" y="21"/>
                  </a:cubicBezTo>
                  <a:cubicBezTo>
                    <a:pt x="14" y="21"/>
                    <a:pt x="13" y="21"/>
                    <a:pt x="12" y="22"/>
                  </a:cubicBezTo>
                  <a:cubicBezTo>
                    <a:pt x="11" y="22"/>
                    <a:pt x="10" y="23"/>
                    <a:pt x="9" y="24"/>
                  </a:cubicBezTo>
                  <a:cubicBezTo>
                    <a:pt x="9" y="24"/>
                    <a:pt x="8" y="25"/>
                    <a:pt x="8" y="27"/>
                  </a:cubicBezTo>
                  <a:cubicBezTo>
                    <a:pt x="7"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8" y="17"/>
                    <a:pt x="9" y="17"/>
                  </a:cubicBezTo>
                  <a:cubicBezTo>
                    <a:pt x="10" y="16"/>
                    <a:pt x="10" y="16"/>
                    <a:pt x="11" y="15"/>
                  </a:cubicBezTo>
                  <a:cubicBezTo>
                    <a:pt x="12" y="15"/>
                    <a:pt x="13" y="15"/>
                    <a:pt x="14" y="14"/>
                  </a:cubicBezTo>
                  <a:cubicBezTo>
                    <a:pt x="15" y="14"/>
                    <a:pt x="16" y="14"/>
                    <a:pt x="17" y="14"/>
                  </a:cubicBezTo>
                  <a:cubicBezTo>
                    <a:pt x="19" y="14"/>
                    <a:pt x="21" y="14"/>
                    <a:pt x="23" y="15"/>
                  </a:cubicBezTo>
                  <a:cubicBezTo>
                    <a:pt x="25" y="16"/>
                    <a:pt x="26" y="17"/>
                    <a:pt x="27" y="18"/>
                  </a:cubicBezTo>
                  <a:cubicBezTo>
                    <a:pt x="28" y="20"/>
                    <a:pt x="29" y="22"/>
                    <a:pt x="30" y="24"/>
                  </a:cubicBezTo>
                  <a:cubicBezTo>
                    <a:pt x="30" y="26"/>
                    <a:pt x="31" y="29"/>
                    <a:pt x="31" y="31"/>
                  </a:cubicBezTo>
                  <a:cubicBezTo>
                    <a:pt x="31" y="53"/>
                    <a:pt x="31" y="53"/>
                    <a:pt x="31" y="53"/>
                  </a:cubicBezTo>
                  <a:lnTo>
                    <a:pt x="23" y="53"/>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endParaRPr>
            </a:p>
          </p:txBody>
        </p:sp>
        <p:sp>
          <p:nvSpPr>
            <p:cNvPr id="329" name="Freeform 50">
              <a:extLst>
                <a:ext uri="{FF2B5EF4-FFF2-40B4-BE49-F238E27FC236}">
                  <a16:creationId xmlns:a16="http://schemas.microsoft.com/office/drawing/2014/main" id="{721D8C30-DB23-4A0B-8A74-BC467086477D}"/>
                </a:ext>
              </a:extLst>
            </p:cNvPr>
            <p:cNvSpPr>
              <a:spLocks noEditPoints="1"/>
            </p:cNvSpPr>
            <p:nvPr userDrawn="1"/>
          </p:nvSpPr>
          <p:spPr bwMode="auto">
            <a:xfrm>
              <a:off x="705618" y="6418333"/>
              <a:ext cx="85443" cy="102879"/>
            </a:xfrm>
            <a:custGeom>
              <a:avLst/>
              <a:gdLst>
                <a:gd name="T0" fmla="*/ 33 w 33"/>
                <a:gd name="T1" fmla="*/ 19 h 40"/>
                <a:gd name="T2" fmla="*/ 33 w 33"/>
                <a:gd name="T3" fmla="*/ 21 h 40"/>
                <a:gd name="T4" fmla="*/ 33 w 33"/>
                <a:gd name="T5" fmla="*/ 23 h 40"/>
                <a:gd name="T6" fmla="*/ 7 w 33"/>
                <a:gd name="T7" fmla="*/ 23 h 40"/>
                <a:gd name="T8" fmla="*/ 9 w 33"/>
                <a:gd name="T9" fmla="*/ 28 h 40"/>
                <a:gd name="T10" fmla="*/ 11 w 33"/>
                <a:gd name="T11" fmla="*/ 31 h 40"/>
                <a:gd name="T12" fmla="*/ 14 w 33"/>
                <a:gd name="T13" fmla="*/ 33 h 40"/>
                <a:gd name="T14" fmla="*/ 17 w 33"/>
                <a:gd name="T15" fmla="*/ 33 h 40"/>
                <a:gd name="T16" fmla="*/ 19 w 33"/>
                <a:gd name="T17" fmla="*/ 33 h 40"/>
                <a:gd name="T18" fmla="*/ 22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1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5 w 33"/>
                <a:gd name="T65" fmla="*/ 13 h 40"/>
                <a:gd name="T66" fmla="*/ 23 w 33"/>
                <a:gd name="T67" fmla="*/ 10 h 40"/>
                <a:gd name="T68" fmla="*/ 20 w 33"/>
                <a:gd name="T69" fmla="*/ 8 h 40"/>
                <a:gd name="T70" fmla="*/ 16 w 33"/>
                <a:gd name="T71" fmla="*/ 7 h 40"/>
                <a:gd name="T72" fmla="*/ 13 w 33"/>
                <a:gd name="T73" fmla="*/ 8 h 40"/>
                <a:gd name="T74" fmla="*/ 10 w 33"/>
                <a:gd name="T75" fmla="*/ 9 h 40"/>
                <a:gd name="T76" fmla="*/ 9 w 33"/>
                <a:gd name="T77" fmla="*/ 12 h 40"/>
                <a:gd name="T78" fmla="*/ 8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7" y="23"/>
                    <a:pt x="7" y="23"/>
                    <a:pt x="7" y="23"/>
                  </a:cubicBezTo>
                  <a:cubicBezTo>
                    <a:pt x="8" y="25"/>
                    <a:pt x="8" y="26"/>
                    <a:pt x="9" y="28"/>
                  </a:cubicBezTo>
                  <a:cubicBezTo>
                    <a:pt x="9" y="29"/>
                    <a:pt x="10" y="30"/>
                    <a:pt x="11" y="31"/>
                  </a:cubicBezTo>
                  <a:cubicBezTo>
                    <a:pt x="12" y="32"/>
                    <a:pt x="13" y="32"/>
                    <a:pt x="14" y="33"/>
                  </a:cubicBezTo>
                  <a:cubicBezTo>
                    <a:pt x="15" y="33"/>
                    <a:pt x="16" y="33"/>
                    <a:pt x="17" y="33"/>
                  </a:cubicBezTo>
                  <a:cubicBezTo>
                    <a:pt x="18" y="33"/>
                    <a:pt x="19" y="33"/>
                    <a:pt x="19" y="33"/>
                  </a:cubicBezTo>
                  <a:cubicBezTo>
                    <a:pt x="20" y="33"/>
                    <a:pt x="21" y="33"/>
                    <a:pt x="22" y="32"/>
                  </a:cubicBezTo>
                  <a:cubicBezTo>
                    <a:pt x="22" y="32"/>
                    <a:pt x="23" y="32"/>
                    <a:pt x="23" y="32"/>
                  </a:cubicBezTo>
                  <a:cubicBezTo>
                    <a:pt x="24" y="31"/>
                    <a:pt x="25"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20" y="40"/>
                    <a:pt x="18" y="40"/>
                    <a:pt x="17" y="40"/>
                  </a:cubicBezTo>
                  <a:cubicBezTo>
                    <a:pt x="15" y="40"/>
                    <a:pt x="13" y="40"/>
                    <a:pt x="12" y="39"/>
                  </a:cubicBezTo>
                  <a:cubicBezTo>
                    <a:pt x="11" y="39"/>
                    <a:pt x="9" y="38"/>
                    <a:pt x="8" y="38"/>
                  </a:cubicBezTo>
                  <a:cubicBezTo>
                    <a:pt x="7" y="37"/>
                    <a:pt x="6" y="36"/>
                    <a:pt x="5" y="35"/>
                  </a:cubicBezTo>
                  <a:cubicBezTo>
                    <a:pt x="4" y="34"/>
                    <a:pt x="3" y="33"/>
                    <a:pt x="3" y="31"/>
                  </a:cubicBezTo>
                  <a:cubicBezTo>
                    <a:pt x="2" y="30"/>
                    <a:pt x="1" y="28"/>
                    <a:pt x="1" y="26"/>
                  </a:cubicBezTo>
                  <a:cubicBezTo>
                    <a:pt x="0" y="24"/>
                    <a:pt x="0" y="22"/>
                    <a:pt x="0" y="20"/>
                  </a:cubicBezTo>
                  <a:cubicBezTo>
                    <a:pt x="0" y="17"/>
                    <a:pt x="0" y="14"/>
                    <a:pt x="1" y="12"/>
                  </a:cubicBezTo>
                  <a:cubicBezTo>
                    <a:pt x="2" y="9"/>
                    <a:pt x="3" y="7"/>
                    <a:pt x="5" y="5"/>
                  </a:cubicBezTo>
                  <a:cubicBezTo>
                    <a:pt x="6" y="4"/>
                    <a:pt x="8" y="2"/>
                    <a:pt x="10" y="1"/>
                  </a:cubicBezTo>
                  <a:cubicBezTo>
                    <a:pt x="12" y="1"/>
                    <a:pt x="14" y="0"/>
                    <a:pt x="17" y="0"/>
                  </a:cubicBezTo>
                  <a:cubicBezTo>
                    <a:pt x="20" y="0"/>
                    <a:pt x="22" y="1"/>
                    <a:pt x="24" y="2"/>
                  </a:cubicBezTo>
                  <a:cubicBezTo>
                    <a:pt x="26" y="3"/>
                    <a:pt x="28" y="4"/>
                    <a:pt x="29" y="6"/>
                  </a:cubicBezTo>
                  <a:cubicBezTo>
                    <a:pt x="30" y="8"/>
                    <a:pt x="31" y="10"/>
                    <a:pt x="32" y="12"/>
                  </a:cubicBezTo>
                  <a:cubicBezTo>
                    <a:pt x="33" y="14"/>
                    <a:pt x="33" y="17"/>
                    <a:pt x="33" y="19"/>
                  </a:cubicBezTo>
                  <a:close/>
                  <a:moveTo>
                    <a:pt x="25" y="17"/>
                  </a:moveTo>
                  <a:cubicBezTo>
                    <a:pt x="25" y="15"/>
                    <a:pt x="25" y="14"/>
                    <a:pt x="25" y="13"/>
                  </a:cubicBezTo>
                  <a:cubicBezTo>
                    <a:pt x="24" y="12"/>
                    <a:pt x="24" y="11"/>
                    <a:pt x="23" y="10"/>
                  </a:cubicBezTo>
                  <a:cubicBezTo>
                    <a:pt x="22" y="9"/>
                    <a:pt x="21" y="8"/>
                    <a:pt x="20" y="8"/>
                  </a:cubicBezTo>
                  <a:cubicBezTo>
                    <a:pt x="19" y="7"/>
                    <a:pt x="18" y="7"/>
                    <a:pt x="16" y="7"/>
                  </a:cubicBezTo>
                  <a:cubicBezTo>
                    <a:pt x="15" y="7"/>
                    <a:pt x="14" y="7"/>
                    <a:pt x="13" y="8"/>
                  </a:cubicBezTo>
                  <a:cubicBezTo>
                    <a:pt x="12" y="8"/>
                    <a:pt x="11" y="9"/>
                    <a:pt x="10" y="9"/>
                  </a:cubicBezTo>
                  <a:cubicBezTo>
                    <a:pt x="10" y="10"/>
                    <a:pt x="9" y="11"/>
                    <a:pt x="9" y="12"/>
                  </a:cubicBezTo>
                  <a:cubicBezTo>
                    <a:pt x="8" y="14"/>
                    <a:pt x="8" y="15"/>
                    <a:pt x="8" y="17"/>
                  </a:cubicBezTo>
                  <a:lnTo>
                    <a:pt x="25" y="17"/>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endParaRPr>
            </a:p>
          </p:txBody>
        </p:sp>
        <p:sp>
          <p:nvSpPr>
            <p:cNvPr id="330" name="Freeform 51">
              <a:extLst>
                <a:ext uri="{FF2B5EF4-FFF2-40B4-BE49-F238E27FC236}">
                  <a16:creationId xmlns:a16="http://schemas.microsoft.com/office/drawing/2014/main" id="{01AD00CA-8BC7-4B62-AC64-03851855A7AE}"/>
                </a:ext>
              </a:extLst>
            </p:cNvPr>
            <p:cNvSpPr>
              <a:spLocks noEditPoints="1"/>
            </p:cNvSpPr>
            <p:nvPr userDrawn="1"/>
          </p:nvSpPr>
          <p:spPr bwMode="auto">
            <a:xfrm>
              <a:off x="857320" y="6383459"/>
              <a:ext cx="83698" cy="137753"/>
            </a:xfrm>
            <a:custGeom>
              <a:avLst/>
              <a:gdLst>
                <a:gd name="T0" fmla="*/ 33 w 33"/>
                <a:gd name="T1" fmla="*/ 35 h 54"/>
                <a:gd name="T2" fmla="*/ 31 w 33"/>
                <a:gd name="T3" fmla="*/ 43 h 54"/>
                <a:gd name="T4" fmla="*/ 28 w 33"/>
                <a:gd name="T5" fmla="*/ 49 h 54"/>
                <a:gd name="T6" fmla="*/ 23 w 33"/>
                <a:gd name="T7" fmla="*/ 53 h 54"/>
                <a:gd name="T8" fmla="*/ 17 w 33"/>
                <a:gd name="T9" fmla="*/ 54 h 54"/>
                <a:gd name="T10" fmla="*/ 12 w 33"/>
                <a:gd name="T11" fmla="*/ 53 h 54"/>
                <a:gd name="T12" fmla="*/ 8 w 33"/>
                <a:gd name="T13" fmla="*/ 50 h 54"/>
                <a:gd name="T14" fmla="*/ 8 w 33"/>
                <a:gd name="T15" fmla="*/ 53 h 54"/>
                <a:gd name="T16" fmla="*/ 0 w 33"/>
                <a:gd name="T17" fmla="*/ 53 h 54"/>
                <a:gd name="T18" fmla="*/ 0 w 33"/>
                <a:gd name="T19" fmla="*/ 4 h 54"/>
                <a:gd name="T20" fmla="*/ 8 w 33"/>
                <a:gd name="T21" fmla="*/ 0 h 54"/>
                <a:gd name="T22" fmla="*/ 8 w 33"/>
                <a:gd name="T23" fmla="*/ 19 h 54"/>
                <a:gd name="T24" fmla="*/ 10 w 33"/>
                <a:gd name="T25" fmla="*/ 17 h 54"/>
                <a:gd name="T26" fmla="*/ 12 w 33"/>
                <a:gd name="T27" fmla="*/ 16 h 54"/>
                <a:gd name="T28" fmla="*/ 14 w 33"/>
                <a:gd name="T29" fmla="*/ 14 h 54"/>
                <a:gd name="T30" fmla="*/ 18 w 33"/>
                <a:gd name="T31" fmla="*/ 14 h 54"/>
                <a:gd name="T32" fmla="*/ 24 w 33"/>
                <a:gd name="T33" fmla="*/ 15 h 54"/>
                <a:gd name="T34" fmla="*/ 28 w 33"/>
                <a:gd name="T35" fmla="*/ 19 h 54"/>
                <a:gd name="T36" fmla="*/ 31 w 33"/>
                <a:gd name="T37" fmla="*/ 25 h 54"/>
                <a:gd name="T38" fmla="*/ 33 w 33"/>
                <a:gd name="T39" fmla="*/ 35 h 54"/>
                <a:gd name="T40" fmla="*/ 25 w 33"/>
                <a:gd name="T41" fmla="*/ 35 h 54"/>
                <a:gd name="T42" fmla="*/ 23 w 33"/>
                <a:gd name="T43" fmla="*/ 24 h 54"/>
                <a:gd name="T44" fmla="*/ 16 w 33"/>
                <a:gd name="T45" fmla="*/ 21 h 54"/>
                <a:gd name="T46" fmla="*/ 14 w 33"/>
                <a:gd name="T47" fmla="*/ 21 h 54"/>
                <a:gd name="T48" fmla="*/ 11 w 33"/>
                <a:gd name="T49" fmla="*/ 23 h 54"/>
                <a:gd name="T50" fmla="*/ 9 w 33"/>
                <a:gd name="T51" fmla="*/ 24 h 54"/>
                <a:gd name="T52" fmla="*/ 8 w 33"/>
                <a:gd name="T53" fmla="*/ 26 h 54"/>
                <a:gd name="T54" fmla="*/ 8 w 33"/>
                <a:gd name="T55" fmla="*/ 42 h 54"/>
                <a:gd name="T56" fmla="*/ 9 w 33"/>
                <a:gd name="T57" fmla="*/ 44 h 54"/>
                <a:gd name="T58" fmla="*/ 11 w 33"/>
                <a:gd name="T59" fmla="*/ 45 h 54"/>
                <a:gd name="T60" fmla="*/ 14 w 33"/>
                <a:gd name="T61" fmla="*/ 47 h 54"/>
                <a:gd name="T62" fmla="*/ 17 w 33"/>
                <a:gd name="T63" fmla="*/ 47 h 54"/>
                <a:gd name="T64" fmla="*/ 23 w 33"/>
                <a:gd name="T65" fmla="*/ 44 h 54"/>
                <a:gd name="T66" fmla="*/ 25 w 33"/>
                <a:gd name="T67"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4">
                  <a:moveTo>
                    <a:pt x="33" y="35"/>
                  </a:moveTo>
                  <a:cubicBezTo>
                    <a:pt x="33" y="38"/>
                    <a:pt x="32" y="41"/>
                    <a:pt x="31" y="43"/>
                  </a:cubicBezTo>
                  <a:cubicBezTo>
                    <a:pt x="30" y="46"/>
                    <a:pt x="29" y="48"/>
                    <a:pt x="28" y="49"/>
                  </a:cubicBezTo>
                  <a:cubicBezTo>
                    <a:pt x="27" y="51"/>
                    <a:pt x="25" y="52"/>
                    <a:pt x="23" y="53"/>
                  </a:cubicBezTo>
                  <a:cubicBezTo>
                    <a:pt x="21" y="54"/>
                    <a:pt x="19" y="54"/>
                    <a:pt x="17" y="54"/>
                  </a:cubicBezTo>
                  <a:cubicBezTo>
                    <a:pt x="16" y="54"/>
                    <a:pt x="14" y="54"/>
                    <a:pt x="12" y="53"/>
                  </a:cubicBezTo>
                  <a:cubicBezTo>
                    <a:pt x="10" y="52"/>
                    <a:pt x="9" y="51"/>
                    <a:pt x="8" y="50"/>
                  </a:cubicBezTo>
                  <a:cubicBezTo>
                    <a:pt x="8" y="53"/>
                    <a:pt x="8" y="53"/>
                    <a:pt x="8" y="53"/>
                  </a:cubicBezTo>
                  <a:cubicBezTo>
                    <a:pt x="0" y="53"/>
                    <a:pt x="0" y="53"/>
                    <a:pt x="0" y="53"/>
                  </a:cubicBezTo>
                  <a:cubicBezTo>
                    <a:pt x="0" y="4"/>
                    <a:pt x="0" y="4"/>
                    <a:pt x="0" y="4"/>
                  </a:cubicBezTo>
                  <a:cubicBezTo>
                    <a:pt x="8" y="0"/>
                    <a:pt x="8" y="0"/>
                    <a:pt x="8" y="0"/>
                  </a:cubicBezTo>
                  <a:cubicBezTo>
                    <a:pt x="8" y="19"/>
                    <a:pt x="8" y="19"/>
                    <a:pt x="8" y="19"/>
                  </a:cubicBezTo>
                  <a:cubicBezTo>
                    <a:pt x="9" y="18"/>
                    <a:pt x="9" y="17"/>
                    <a:pt x="10" y="17"/>
                  </a:cubicBezTo>
                  <a:cubicBezTo>
                    <a:pt x="11" y="16"/>
                    <a:pt x="11" y="16"/>
                    <a:pt x="12" y="16"/>
                  </a:cubicBezTo>
                  <a:cubicBezTo>
                    <a:pt x="13" y="15"/>
                    <a:pt x="13" y="15"/>
                    <a:pt x="14" y="14"/>
                  </a:cubicBezTo>
                  <a:cubicBezTo>
                    <a:pt x="15" y="14"/>
                    <a:pt x="16" y="14"/>
                    <a:pt x="18" y="14"/>
                  </a:cubicBezTo>
                  <a:cubicBezTo>
                    <a:pt x="20" y="14"/>
                    <a:pt x="22" y="14"/>
                    <a:pt x="24" y="15"/>
                  </a:cubicBezTo>
                  <a:cubicBezTo>
                    <a:pt x="25" y="16"/>
                    <a:pt x="27" y="17"/>
                    <a:pt x="28" y="19"/>
                  </a:cubicBezTo>
                  <a:cubicBezTo>
                    <a:pt x="30" y="21"/>
                    <a:pt x="31" y="23"/>
                    <a:pt x="31" y="25"/>
                  </a:cubicBezTo>
                  <a:cubicBezTo>
                    <a:pt x="32" y="28"/>
                    <a:pt x="33" y="31"/>
                    <a:pt x="33" y="35"/>
                  </a:cubicBezTo>
                  <a:close/>
                  <a:moveTo>
                    <a:pt x="25" y="35"/>
                  </a:moveTo>
                  <a:cubicBezTo>
                    <a:pt x="25" y="30"/>
                    <a:pt x="24" y="27"/>
                    <a:pt x="23" y="24"/>
                  </a:cubicBezTo>
                  <a:cubicBezTo>
                    <a:pt x="21" y="22"/>
                    <a:pt x="19" y="21"/>
                    <a:pt x="16" y="21"/>
                  </a:cubicBezTo>
                  <a:cubicBezTo>
                    <a:pt x="15" y="21"/>
                    <a:pt x="15" y="21"/>
                    <a:pt x="14" y="21"/>
                  </a:cubicBezTo>
                  <a:cubicBezTo>
                    <a:pt x="13" y="22"/>
                    <a:pt x="12" y="22"/>
                    <a:pt x="11" y="23"/>
                  </a:cubicBezTo>
                  <a:cubicBezTo>
                    <a:pt x="11" y="23"/>
                    <a:pt x="10" y="24"/>
                    <a:pt x="9" y="24"/>
                  </a:cubicBezTo>
                  <a:cubicBezTo>
                    <a:pt x="9" y="25"/>
                    <a:pt x="8" y="25"/>
                    <a:pt x="8" y="26"/>
                  </a:cubicBezTo>
                  <a:cubicBezTo>
                    <a:pt x="8" y="42"/>
                    <a:pt x="8" y="42"/>
                    <a:pt x="8" y="42"/>
                  </a:cubicBezTo>
                  <a:cubicBezTo>
                    <a:pt x="8" y="43"/>
                    <a:pt x="9" y="43"/>
                    <a:pt x="9" y="44"/>
                  </a:cubicBezTo>
                  <a:cubicBezTo>
                    <a:pt x="10" y="44"/>
                    <a:pt x="11" y="45"/>
                    <a:pt x="11" y="45"/>
                  </a:cubicBezTo>
                  <a:cubicBezTo>
                    <a:pt x="12" y="46"/>
                    <a:pt x="13" y="46"/>
                    <a:pt x="14" y="47"/>
                  </a:cubicBezTo>
                  <a:cubicBezTo>
                    <a:pt x="15" y="47"/>
                    <a:pt x="16" y="47"/>
                    <a:pt x="17" y="47"/>
                  </a:cubicBezTo>
                  <a:cubicBezTo>
                    <a:pt x="19" y="47"/>
                    <a:pt x="21" y="46"/>
                    <a:pt x="23" y="44"/>
                  </a:cubicBezTo>
                  <a:cubicBezTo>
                    <a:pt x="24" y="42"/>
                    <a:pt x="25" y="39"/>
                    <a:pt x="25" y="35"/>
                  </a:cubicBez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endParaRPr>
            </a:p>
          </p:txBody>
        </p:sp>
        <p:sp>
          <p:nvSpPr>
            <p:cNvPr id="331" name="Freeform 52">
              <a:extLst>
                <a:ext uri="{FF2B5EF4-FFF2-40B4-BE49-F238E27FC236}">
                  <a16:creationId xmlns:a16="http://schemas.microsoft.com/office/drawing/2014/main" id="{BC957590-E3D7-48BF-A1DF-73DCD7673857}"/>
                </a:ext>
              </a:extLst>
            </p:cNvPr>
            <p:cNvSpPr>
              <a:spLocks noEditPoints="1"/>
            </p:cNvSpPr>
            <p:nvPr userDrawn="1"/>
          </p:nvSpPr>
          <p:spPr bwMode="auto">
            <a:xfrm>
              <a:off x="956713"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1" y="33"/>
                    <a:pt x="21" y="32"/>
                  </a:cubicBezTo>
                  <a:cubicBezTo>
                    <a:pt x="22" y="32"/>
                    <a:pt x="22" y="32"/>
                    <a:pt x="23" y="32"/>
                  </a:cubicBezTo>
                  <a:cubicBezTo>
                    <a:pt x="24" y="31"/>
                    <a:pt x="24"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8"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endParaRPr>
            </a:p>
          </p:txBody>
        </p:sp>
        <p:sp>
          <p:nvSpPr>
            <p:cNvPr id="332" name="Freeform 53">
              <a:extLst>
                <a:ext uri="{FF2B5EF4-FFF2-40B4-BE49-F238E27FC236}">
                  <a16:creationId xmlns:a16="http://schemas.microsoft.com/office/drawing/2014/main" id="{9BC2125B-AF0E-4411-AFA7-3F79B873BFBA}"/>
                </a:ext>
              </a:extLst>
            </p:cNvPr>
            <p:cNvSpPr>
              <a:spLocks/>
            </p:cNvSpPr>
            <p:nvPr userDrawn="1"/>
          </p:nvSpPr>
          <p:spPr bwMode="auto">
            <a:xfrm>
              <a:off x="1050873" y="6383459"/>
              <a:ext cx="55799" cy="137753"/>
            </a:xfrm>
            <a:custGeom>
              <a:avLst/>
              <a:gdLst>
                <a:gd name="T0" fmla="*/ 21 w 22"/>
                <a:gd name="T1" fmla="*/ 52 h 54"/>
                <a:gd name="T2" fmla="*/ 18 w 22"/>
                <a:gd name="T3" fmla="*/ 54 h 54"/>
                <a:gd name="T4" fmla="*/ 14 w 22"/>
                <a:gd name="T5" fmla="*/ 54 h 54"/>
                <a:gd name="T6" fmla="*/ 11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2" y="54"/>
                    <a:pt x="11" y="54"/>
                  </a:cubicBezTo>
                  <a:cubicBezTo>
                    <a:pt x="10" y="53"/>
                    <a:pt x="9" y="53"/>
                    <a:pt x="8" y="52"/>
                  </a:cubicBezTo>
                  <a:cubicBezTo>
                    <a:pt x="7" y="51"/>
                    <a:pt x="6" y="50"/>
                    <a:pt x="6" y="49"/>
                  </a:cubicBezTo>
                  <a:cubicBezTo>
                    <a:pt x="6"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2" y="46"/>
                    <a:pt x="22" y="46"/>
                  </a:cubicBezTo>
                  <a:lnTo>
                    <a:pt x="21" y="52"/>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endParaRPr>
            </a:p>
          </p:txBody>
        </p:sp>
        <p:sp>
          <p:nvSpPr>
            <p:cNvPr id="333" name="Freeform 54">
              <a:extLst>
                <a:ext uri="{FF2B5EF4-FFF2-40B4-BE49-F238E27FC236}">
                  <a16:creationId xmlns:a16="http://schemas.microsoft.com/office/drawing/2014/main" id="{1E5BE33C-9675-423A-802C-0A789DB1851B}"/>
                </a:ext>
              </a:extLst>
            </p:cNvPr>
            <p:cNvSpPr>
              <a:spLocks/>
            </p:cNvSpPr>
            <p:nvPr userDrawn="1"/>
          </p:nvSpPr>
          <p:spPr bwMode="auto">
            <a:xfrm>
              <a:off x="1118877"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endParaRPr>
            </a:p>
          </p:txBody>
        </p:sp>
        <p:sp>
          <p:nvSpPr>
            <p:cNvPr id="334" name="Freeform 55">
              <a:extLst>
                <a:ext uri="{FF2B5EF4-FFF2-40B4-BE49-F238E27FC236}">
                  <a16:creationId xmlns:a16="http://schemas.microsoft.com/office/drawing/2014/main" id="{FB04A8AC-9DA2-4FB3-985A-DD8E6439135C}"/>
                </a:ext>
              </a:extLst>
            </p:cNvPr>
            <p:cNvSpPr>
              <a:spLocks noEditPoints="1"/>
            </p:cNvSpPr>
            <p:nvPr userDrawn="1"/>
          </p:nvSpPr>
          <p:spPr bwMode="auto">
            <a:xfrm>
              <a:off x="1190370"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29 w 33"/>
                <a:gd name="T25" fmla="*/ 35 h 40"/>
                <a:gd name="T26" fmla="*/ 27 w 33"/>
                <a:gd name="T27" fmla="*/ 37 h 40"/>
                <a:gd name="T28" fmla="*/ 24 w 33"/>
                <a:gd name="T29" fmla="*/ 39 h 40"/>
                <a:gd name="T30" fmla="*/ 20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2"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0" y="33"/>
                    <a:pt x="21" y="32"/>
                  </a:cubicBezTo>
                  <a:cubicBezTo>
                    <a:pt x="22" y="32"/>
                    <a:pt x="22" y="32"/>
                    <a:pt x="23" y="32"/>
                  </a:cubicBezTo>
                  <a:cubicBezTo>
                    <a:pt x="23" y="31"/>
                    <a:pt x="24" y="31"/>
                    <a:pt x="25" y="30"/>
                  </a:cubicBezTo>
                  <a:cubicBezTo>
                    <a:pt x="29" y="35"/>
                    <a:pt x="29" y="35"/>
                    <a:pt x="29" y="35"/>
                  </a:cubicBezTo>
                  <a:cubicBezTo>
                    <a:pt x="29" y="36"/>
                    <a:pt x="28" y="37"/>
                    <a:pt x="27" y="37"/>
                  </a:cubicBezTo>
                  <a:cubicBezTo>
                    <a:pt x="26" y="38"/>
                    <a:pt x="25" y="38"/>
                    <a:pt x="24" y="39"/>
                  </a:cubicBezTo>
                  <a:cubicBezTo>
                    <a:pt x="23" y="39"/>
                    <a:pt x="22" y="40"/>
                    <a:pt x="20"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7"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endParaRPr>
            </a:p>
          </p:txBody>
        </p:sp>
        <p:sp>
          <p:nvSpPr>
            <p:cNvPr id="335" name="Freeform 56">
              <a:extLst>
                <a:ext uri="{FF2B5EF4-FFF2-40B4-BE49-F238E27FC236}">
                  <a16:creationId xmlns:a16="http://schemas.microsoft.com/office/drawing/2014/main" id="{F365BB87-C861-4F40-A844-477BAA1EAA55}"/>
                </a:ext>
              </a:extLst>
            </p:cNvPr>
            <p:cNvSpPr>
              <a:spLocks/>
            </p:cNvSpPr>
            <p:nvPr userDrawn="1"/>
          </p:nvSpPr>
          <p:spPr bwMode="auto">
            <a:xfrm>
              <a:off x="1294993" y="6418333"/>
              <a:ext cx="55799" cy="101135"/>
            </a:xfrm>
            <a:custGeom>
              <a:avLst/>
              <a:gdLst>
                <a:gd name="T0" fmla="*/ 20 w 22"/>
                <a:gd name="T1" fmla="*/ 9 h 39"/>
                <a:gd name="T2" fmla="*/ 18 w 22"/>
                <a:gd name="T3" fmla="*/ 8 h 39"/>
                <a:gd name="T4" fmla="*/ 15 w 22"/>
                <a:gd name="T5" fmla="*/ 7 h 39"/>
                <a:gd name="T6" fmla="*/ 9 w 22"/>
                <a:gd name="T7" fmla="*/ 10 h 39"/>
                <a:gd name="T8" fmla="*/ 7 w 22"/>
                <a:gd name="T9" fmla="*/ 17 h 39"/>
                <a:gd name="T10" fmla="*/ 7 w 22"/>
                <a:gd name="T11" fmla="*/ 39 h 39"/>
                <a:gd name="T12" fmla="*/ 0 w 22"/>
                <a:gd name="T13" fmla="*/ 39 h 39"/>
                <a:gd name="T14" fmla="*/ 0 w 22"/>
                <a:gd name="T15" fmla="*/ 1 h 39"/>
                <a:gd name="T16" fmla="*/ 7 w 22"/>
                <a:gd name="T17" fmla="*/ 1 h 39"/>
                <a:gd name="T18" fmla="*/ 7 w 22"/>
                <a:gd name="T19" fmla="*/ 5 h 39"/>
                <a:gd name="T20" fmla="*/ 9 w 22"/>
                <a:gd name="T21" fmla="*/ 3 h 39"/>
                <a:gd name="T22" fmla="*/ 11 w 22"/>
                <a:gd name="T23" fmla="*/ 1 h 39"/>
                <a:gd name="T24" fmla="*/ 13 w 22"/>
                <a:gd name="T25" fmla="*/ 0 h 39"/>
                <a:gd name="T26" fmla="*/ 16 w 22"/>
                <a:gd name="T27" fmla="*/ 0 h 39"/>
                <a:gd name="T28" fmla="*/ 20 w 22"/>
                <a:gd name="T29" fmla="*/ 1 h 39"/>
                <a:gd name="T30" fmla="*/ 22 w 22"/>
                <a:gd name="T31" fmla="*/ 2 h 39"/>
                <a:gd name="T32" fmla="*/ 20 w 22"/>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9"/>
                  </a:moveTo>
                  <a:cubicBezTo>
                    <a:pt x="20" y="8"/>
                    <a:pt x="19" y="8"/>
                    <a:pt x="18" y="8"/>
                  </a:cubicBezTo>
                  <a:cubicBezTo>
                    <a:pt x="17" y="8"/>
                    <a:pt x="16" y="7"/>
                    <a:pt x="15" y="7"/>
                  </a:cubicBezTo>
                  <a:cubicBezTo>
                    <a:pt x="12" y="7"/>
                    <a:pt x="10" y="8"/>
                    <a:pt x="9" y="10"/>
                  </a:cubicBezTo>
                  <a:cubicBezTo>
                    <a:pt x="8" y="12"/>
                    <a:pt x="7" y="14"/>
                    <a:pt x="7" y="17"/>
                  </a:cubicBezTo>
                  <a:cubicBezTo>
                    <a:pt x="7" y="39"/>
                    <a:pt x="7" y="39"/>
                    <a:pt x="7" y="39"/>
                  </a:cubicBezTo>
                  <a:cubicBezTo>
                    <a:pt x="0" y="39"/>
                    <a:pt x="0" y="39"/>
                    <a:pt x="0" y="39"/>
                  </a:cubicBezTo>
                  <a:cubicBezTo>
                    <a:pt x="0" y="1"/>
                    <a:pt x="0" y="1"/>
                    <a:pt x="0" y="1"/>
                  </a:cubicBezTo>
                  <a:cubicBezTo>
                    <a:pt x="7" y="1"/>
                    <a:pt x="7" y="1"/>
                    <a:pt x="7" y="1"/>
                  </a:cubicBezTo>
                  <a:cubicBezTo>
                    <a:pt x="7" y="5"/>
                    <a:pt x="7" y="5"/>
                    <a:pt x="7" y="5"/>
                  </a:cubicBezTo>
                  <a:cubicBezTo>
                    <a:pt x="8" y="4"/>
                    <a:pt x="8" y="3"/>
                    <a:pt x="9" y="3"/>
                  </a:cubicBezTo>
                  <a:cubicBezTo>
                    <a:pt x="9" y="2"/>
                    <a:pt x="10" y="2"/>
                    <a:pt x="11" y="1"/>
                  </a:cubicBezTo>
                  <a:cubicBezTo>
                    <a:pt x="11" y="1"/>
                    <a:pt x="12" y="1"/>
                    <a:pt x="13" y="0"/>
                  </a:cubicBezTo>
                  <a:cubicBezTo>
                    <a:pt x="14" y="0"/>
                    <a:pt x="15" y="0"/>
                    <a:pt x="16" y="0"/>
                  </a:cubicBezTo>
                  <a:cubicBezTo>
                    <a:pt x="17" y="0"/>
                    <a:pt x="19" y="0"/>
                    <a:pt x="20" y="1"/>
                  </a:cubicBezTo>
                  <a:cubicBezTo>
                    <a:pt x="21" y="1"/>
                    <a:pt x="22" y="1"/>
                    <a:pt x="22" y="2"/>
                  </a:cubicBezTo>
                  <a:lnTo>
                    <a:pt x="20" y="9"/>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endParaRPr>
            </a:p>
          </p:txBody>
        </p:sp>
        <p:sp>
          <p:nvSpPr>
            <p:cNvPr id="336" name="Freeform 57">
              <a:extLst>
                <a:ext uri="{FF2B5EF4-FFF2-40B4-BE49-F238E27FC236}">
                  <a16:creationId xmlns:a16="http://schemas.microsoft.com/office/drawing/2014/main" id="{8B7E2806-AAFA-45B5-B801-55C79A927799}"/>
                </a:ext>
              </a:extLst>
            </p:cNvPr>
            <p:cNvSpPr>
              <a:spLocks/>
            </p:cNvSpPr>
            <p:nvPr userDrawn="1"/>
          </p:nvSpPr>
          <p:spPr bwMode="auto">
            <a:xfrm>
              <a:off x="1406591"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endParaRPr>
            </a:p>
          </p:txBody>
        </p:sp>
        <p:sp>
          <p:nvSpPr>
            <p:cNvPr id="337" name="Freeform 58">
              <a:extLst>
                <a:ext uri="{FF2B5EF4-FFF2-40B4-BE49-F238E27FC236}">
                  <a16:creationId xmlns:a16="http://schemas.microsoft.com/office/drawing/2014/main" id="{7A49B80F-B4C0-4F31-9238-8123D3E20D16}"/>
                </a:ext>
              </a:extLst>
            </p:cNvPr>
            <p:cNvSpPr>
              <a:spLocks/>
            </p:cNvSpPr>
            <p:nvPr userDrawn="1"/>
          </p:nvSpPr>
          <p:spPr bwMode="auto">
            <a:xfrm>
              <a:off x="1485058" y="6383459"/>
              <a:ext cx="80211"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10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2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3" y="25"/>
                    <a:pt x="21" y="24"/>
                  </a:cubicBezTo>
                  <a:cubicBezTo>
                    <a:pt x="20" y="22"/>
                    <a:pt x="18" y="21"/>
                    <a:pt x="15" y="21"/>
                  </a:cubicBezTo>
                  <a:cubicBezTo>
                    <a:pt x="14" y="21"/>
                    <a:pt x="13" y="21"/>
                    <a:pt x="12" y="22"/>
                  </a:cubicBezTo>
                  <a:cubicBezTo>
                    <a:pt x="11" y="22"/>
                    <a:pt x="10" y="23"/>
                    <a:pt x="10" y="24"/>
                  </a:cubicBezTo>
                  <a:cubicBezTo>
                    <a:pt x="9" y="24"/>
                    <a:pt x="8" y="25"/>
                    <a:pt x="8" y="27"/>
                  </a:cubicBezTo>
                  <a:cubicBezTo>
                    <a:pt x="8"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9" y="17"/>
                    <a:pt x="9" y="17"/>
                  </a:cubicBezTo>
                  <a:cubicBezTo>
                    <a:pt x="10" y="16"/>
                    <a:pt x="11" y="16"/>
                    <a:pt x="12" y="15"/>
                  </a:cubicBezTo>
                  <a:cubicBezTo>
                    <a:pt x="12" y="15"/>
                    <a:pt x="13" y="15"/>
                    <a:pt x="14" y="14"/>
                  </a:cubicBezTo>
                  <a:cubicBezTo>
                    <a:pt x="15" y="14"/>
                    <a:pt x="16" y="14"/>
                    <a:pt x="17" y="14"/>
                  </a:cubicBezTo>
                  <a:cubicBezTo>
                    <a:pt x="19" y="14"/>
                    <a:pt x="21" y="14"/>
                    <a:pt x="23" y="15"/>
                  </a:cubicBezTo>
                  <a:cubicBezTo>
                    <a:pt x="25" y="16"/>
                    <a:pt x="26" y="17"/>
                    <a:pt x="27" y="18"/>
                  </a:cubicBezTo>
                  <a:cubicBezTo>
                    <a:pt x="29" y="20"/>
                    <a:pt x="29" y="22"/>
                    <a:pt x="30" y="24"/>
                  </a:cubicBezTo>
                  <a:cubicBezTo>
                    <a:pt x="31" y="26"/>
                    <a:pt x="31" y="29"/>
                    <a:pt x="31" y="31"/>
                  </a:cubicBezTo>
                  <a:cubicBezTo>
                    <a:pt x="31" y="53"/>
                    <a:pt x="31" y="53"/>
                    <a:pt x="31" y="53"/>
                  </a:cubicBezTo>
                  <a:lnTo>
                    <a:pt x="23" y="53"/>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endParaRPr>
            </a:p>
          </p:txBody>
        </p:sp>
        <p:sp>
          <p:nvSpPr>
            <p:cNvPr id="338" name="Freeform 59">
              <a:extLst>
                <a:ext uri="{FF2B5EF4-FFF2-40B4-BE49-F238E27FC236}">
                  <a16:creationId xmlns:a16="http://schemas.microsoft.com/office/drawing/2014/main" id="{9C60C45F-865F-4118-A4B0-174C696B472F}"/>
                </a:ext>
              </a:extLst>
            </p:cNvPr>
            <p:cNvSpPr>
              <a:spLocks noEditPoints="1"/>
            </p:cNvSpPr>
            <p:nvPr userDrawn="1"/>
          </p:nvSpPr>
          <p:spPr bwMode="auto">
            <a:xfrm>
              <a:off x="1582706" y="6418333"/>
              <a:ext cx="83698" cy="102879"/>
            </a:xfrm>
            <a:custGeom>
              <a:avLst/>
              <a:gdLst>
                <a:gd name="T0" fmla="*/ 33 w 33"/>
                <a:gd name="T1" fmla="*/ 19 h 40"/>
                <a:gd name="T2" fmla="*/ 33 w 33"/>
                <a:gd name="T3" fmla="*/ 21 h 40"/>
                <a:gd name="T4" fmla="*/ 33 w 33"/>
                <a:gd name="T5" fmla="*/ 23 h 40"/>
                <a:gd name="T6" fmla="*/ 8 w 33"/>
                <a:gd name="T7" fmla="*/ 23 h 40"/>
                <a:gd name="T8" fmla="*/ 9 w 33"/>
                <a:gd name="T9" fmla="*/ 28 h 40"/>
                <a:gd name="T10" fmla="*/ 11 w 33"/>
                <a:gd name="T11" fmla="*/ 31 h 40"/>
                <a:gd name="T12" fmla="*/ 14 w 33"/>
                <a:gd name="T13" fmla="*/ 33 h 40"/>
                <a:gd name="T14" fmla="*/ 17 w 33"/>
                <a:gd name="T15" fmla="*/ 33 h 40"/>
                <a:gd name="T16" fmla="*/ 20 w 33"/>
                <a:gd name="T17" fmla="*/ 33 h 40"/>
                <a:gd name="T18" fmla="*/ 22 w 33"/>
                <a:gd name="T19" fmla="*/ 32 h 40"/>
                <a:gd name="T20" fmla="*/ 24 w 33"/>
                <a:gd name="T21" fmla="*/ 32 h 40"/>
                <a:gd name="T22" fmla="*/ 26 w 33"/>
                <a:gd name="T23" fmla="*/ 30 h 40"/>
                <a:gd name="T24" fmla="*/ 30 w 33"/>
                <a:gd name="T25" fmla="*/ 35 h 40"/>
                <a:gd name="T26" fmla="*/ 27 w 33"/>
                <a:gd name="T27" fmla="*/ 37 h 40"/>
                <a:gd name="T28" fmla="*/ 25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2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6 w 33"/>
                <a:gd name="T63" fmla="*/ 17 h 40"/>
                <a:gd name="T64" fmla="*/ 25 w 33"/>
                <a:gd name="T65" fmla="*/ 13 h 40"/>
                <a:gd name="T66" fmla="*/ 23 w 33"/>
                <a:gd name="T67" fmla="*/ 10 h 40"/>
                <a:gd name="T68" fmla="*/ 21 w 33"/>
                <a:gd name="T69" fmla="*/ 8 h 40"/>
                <a:gd name="T70" fmla="*/ 17 w 33"/>
                <a:gd name="T71" fmla="*/ 7 h 40"/>
                <a:gd name="T72" fmla="*/ 13 w 33"/>
                <a:gd name="T73" fmla="*/ 8 h 40"/>
                <a:gd name="T74" fmla="*/ 11 w 33"/>
                <a:gd name="T75" fmla="*/ 9 h 40"/>
                <a:gd name="T76" fmla="*/ 9 w 33"/>
                <a:gd name="T77" fmla="*/ 12 h 40"/>
                <a:gd name="T78" fmla="*/ 8 w 33"/>
                <a:gd name="T79" fmla="*/ 17 h 40"/>
                <a:gd name="T80" fmla="*/ 26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8" y="23"/>
                    <a:pt x="8" y="23"/>
                    <a:pt x="8" y="23"/>
                  </a:cubicBezTo>
                  <a:cubicBezTo>
                    <a:pt x="8" y="25"/>
                    <a:pt x="8" y="26"/>
                    <a:pt x="9" y="28"/>
                  </a:cubicBezTo>
                  <a:cubicBezTo>
                    <a:pt x="10" y="29"/>
                    <a:pt x="10" y="30"/>
                    <a:pt x="11" y="31"/>
                  </a:cubicBezTo>
                  <a:cubicBezTo>
                    <a:pt x="12" y="32"/>
                    <a:pt x="13" y="32"/>
                    <a:pt x="14" y="33"/>
                  </a:cubicBezTo>
                  <a:cubicBezTo>
                    <a:pt x="15" y="33"/>
                    <a:pt x="16" y="33"/>
                    <a:pt x="17" y="33"/>
                  </a:cubicBezTo>
                  <a:cubicBezTo>
                    <a:pt x="18" y="33"/>
                    <a:pt x="19" y="33"/>
                    <a:pt x="20" y="33"/>
                  </a:cubicBezTo>
                  <a:cubicBezTo>
                    <a:pt x="20" y="33"/>
                    <a:pt x="21" y="33"/>
                    <a:pt x="22" y="32"/>
                  </a:cubicBezTo>
                  <a:cubicBezTo>
                    <a:pt x="23" y="32"/>
                    <a:pt x="23" y="32"/>
                    <a:pt x="24" y="32"/>
                  </a:cubicBezTo>
                  <a:cubicBezTo>
                    <a:pt x="24" y="31"/>
                    <a:pt x="25" y="31"/>
                    <a:pt x="26" y="30"/>
                  </a:cubicBezTo>
                  <a:cubicBezTo>
                    <a:pt x="30" y="35"/>
                    <a:pt x="30" y="35"/>
                    <a:pt x="30" y="35"/>
                  </a:cubicBezTo>
                  <a:cubicBezTo>
                    <a:pt x="29" y="36"/>
                    <a:pt x="28" y="37"/>
                    <a:pt x="27" y="37"/>
                  </a:cubicBezTo>
                  <a:cubicBezTo>
                    <a:pt x="27" y="38"/>
                    <a:pt x="26" y="38"/>
                    <a:pt x="25" y="39"/>
                  </a:cubicBezTo>
                  <a:cubicBezTo>
                    <a:pt x="24" y="39"/>
                    <a:pt x="22" y="40"/>
                    <a:pt x="21" y="40"/>
                  </a:cubicBezTo>
                  <a:cubicBezTo>
                    <a:pt x="20" y="40"/>
                    <a:pt x="18" y="40"/>
                    <a:pt x="17" y="40"/>
                  </a:cubicBezTo>
                  <a:cubicBezTo>
                    <a:pt x="15" y="40"/>
                    <a:pt x="14" y="40"/>
                    <a:pt x="12" y="39"/>
                  </a:cubicBezTo>
                  <a:cubicBezTo>
                    <a:pt x="11" y="39"/>
                    <a:pt x="10" y="38"/>
                    <a:pt x="8" y="38"/>
                  </a:cubicBezTo>
                  <a:cubicBezTo>
                    <a:pt x="7" y="37"/>
                    <a:pt x="6" y="36"/>
                    <a:pt x="5" y="35"/>
                  </a:cubicBezTo>
                  <a:cubicBezTo>
                    <a:pt x="4" y="34"/>
                    <a:pt x="4" y="33"/>
                    <a:pt x="3" y="31"/>
                  </a:cubicBezTo>
                  <a:cubicBezTo>
                    <a:pt x="2" y="30"/>
                    <a:pt x="1" y="28"/>
                    <a:pt x="1" y="26"/>
                  </a:cubicBezTo>
                  <a:cubicBezTo>
                    <a:pt x="1" y="24"/>
                    <a:pt x="0" y="22"/>
                    <a:pt x="0" y="20"/>
                  </a:cubicBezTo>
                  <a:cubicBezTo>
                    <a:pt x="0" y="17"/>
                    <a:pt x="1" y="14"/>
                    <a:pt x="2" y="12"/>
                  </a:cubicBezTo>
                  <a:cubicBezTo>
                    <a:pt x="2" y="9"/>
                    <a:pt x="4" y="7"/>
                    <a:pt x="5" y="5"/>
                  </a:cubicBezTo>
                  <a:cubicBezTo>
                    <a:pt x="6" y="4"/>
                    <a:pt x="8" y="2"/>
                    <a:pt x="10" y="1"/>
                  </a:cubicBezTo>
                  <a:cubicBezTo>
                    <a:pt x="12" y="1"/>
                    <a:pt x="15" y="0"/>
                    <a:pt x="17" y="0"/>
                  </a:cubicBezTo>
                  <a:cubicBezTo>
                    <a:pt x="20" y="0"/>
                    <a:pt x="22" y="1"/>
                    <a:pt x="24" y="2"/>
                  </a:cubicBezTo>
                  <a:cubicBezTo>
                    <a:pt x="26" y="3"/>
                    <a:pt x="28" y="4"/>
                    <a:pt x="29" y="6"/>
                  </a:cubicBezTo>
                  <a:cubicBezTo>
                    <a:pt x="31" y="8"/>
                    <a:pt x="32" y="10"/>
                    <a:pt x="32" y="12"/>
                  </a:cubicBezTo>
                  <a:cubicBezTo>
                    <a:pt x="33" y="14"/>
                    <a:pt x="33" y="17"/>
                    <a:pt x="33" y="19"/>
                  </a:cubicBezTo>
                  <a:close/>
                  <a:moveTo>
                    <a:pt x="26" y="17"/>
                  </a:moveTo>
                  <a:cubicBezTo>
                    <a:pt x="26" y="15"/>
                    <a:pt x="25" y="14"/>
                    <a:pt x="25" y="13"/>
                  </a:cubicBezTo>
                  <a:cubicBezTo>
                    <a:pt x="25" y="12"/>
                    <a:pt x="24" y="11"/>
                    <a:pt x="23" y="10"/>
                  </a:cubicBezTo>
                  <a:cubicBezTo>
                    <a:pt x="23" y="9"/>
                    <a:pt x="22" y="8"/>
                    <a:pt x="21" y="8"/>
                  </a:cubicBezTo>
                  <a:cubicBezTo>
                    <a:pt x="20" y="7"/>
                    <a:pt x="18" y="7"/>
                    <a:pt x="17" y="7"/>
                  </a:cubicBezTo>
                  <a:cubicBezTo>
                    <a:pt x="15" y="7"/>
                    <a:pt x="14" y="7"/>
                    <a:pt x="13" y="8"/>
                  </a:cubicBezTo>
                  <a:cubicBezTo>
                    <a:pt x="12" y="8"/>
                    <a:pt x="11" y="9"/>
                    <a:pt x="11" y="9"/>
                  </a:cubicBezTo>
                  <a:cubicBezTo>
                    <a:pt x="10" y="10"/>
                    <a:pt x="9" y="11"/>
                    <a:pt x="9" y="12"/>
                  </a:cubicBezTo>
                  <a:cubicBezTo>
                    <a:pt x="8" y="14"/>
                    <a:pt x="8" y="15"/>
                    <a:pt x="8" y="17"/>
                  </a:cubicBezTo>
                  <a:lnTo>
                    <a:pt x="26" y="17"/>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endParaRPr>
            </a:p>
          </p:txBody>
        </p:sp>
        <p:sp>
          <p:nvSpPr>
            <p:cNvPr id="339" name="Freeform 60">
              <a:extLst>
                <a:ext uri="{FF2B5EF4-FFF2-40B4-BE49-F238E27FC236}">
                  <a16:creationId xmlns:a16="http://schemas.microsoft.com/office/drawing/2014/main" id="{15FBF980-B96C-472B-A46B-A731CA164E92}"/>
                </a:ext>
              </a:extLst>
            </p:cNvPr>
            <p:cNvSpPr>
              <a:spLocks/>
            </p:cNvSpPr>
            <p:nvPr userDrawn="1"/>
          </p:nvSpPr>
          <p:spPr bwMode="auto">
            <a:xfrm>
              <a:off x="1727435" y="6421821"/>
              <a:ext cx="122060" cy="97648"/>
            </a:xfrm>
            <a:custGeom>
              <a:avLst/>
              <a:gdLst>
                <a:gd name="T0" fmla="*/ 56 w 70"/>
                <a:gd name="T1" fmla="*/ 56 h 56"/>
                <a:gd name="T2" fmla="*/ 46 w 70"/>
                <a:gd name="T3" fmla="*/ 56 h 56"/>
                <a:gd name="T4" fmla="*/ 35 w 70"/>
                <a:gd name="T5" fmla="*/ 16 h 56"/>
                <a:gd name="T6" fmla="*/ 25 w 70"/>
                <a:gd name="T7" fmla="*/ 56 h 56"/>
                <a:gd name="T8" fmla="*/ 15 w 70"/>
                <a:gd name="T9" fmla="*/ 56 h 56"/>
                <a:gd name="T10" fmla="*/ 0 w 70"/>
                <a:gd name="T11" fmla="*/ 0 h 56"/>
                <a:gd name="T12" fmla="*/ 10 w 70"/>
                <a:gd name="T13" fmla="*/ 0 h 56"/>
                <a:gd name="T14" fmla="*/ 21 w 70"/>
                <a:gd name="T15" fmla="*/ 38 h 56"/>
                <a:gd name="T16" fmla="*/ 31 w 70"/>
                <a:gd name="T17" fmla="*/ 0 h 56"/>
                <a:gd name="T18" fmla="*/ 40 w 70"/>
                <a:gd name="T19" fmla="*/ 0 h 56"/>
                <a:gd name="T20" fmla="*/ 50 w 70"/>
                <a:gd name="T21" fmla="*/ 38 h 56"/>
                <a:gd name="T22" fmla="*/ 60 w 70"/>
                <a:gd name="T23" fmla="*/ 0 h 56"/>
                <a:gd name="T24" fmla="*/ 70 w 70"/>
                <a:gd name="T25" fmla="*/ 0 h 56"/>
                <a:gd name="T26" fmla="*/ 56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6" y="56"/>
                  </a:moveTo>
                  <a:lnTo>
                    <a:pt x="46" y="56"/>
                  </a:lnTo>
                  <a:lnTo>
                    <a:pt x="35" y="16"/>
                  </a:lnTo>
                  <a:lnTo>
                    <a:pt x="25" y="56"/>
                  </a:lnTo>
                  <a:lnTo>
                    <a:pt x="15" y="56"/>
                  </a:lnTo>
                  <a:lnTo>
                    <a:pt x="0" y="0"/>
                  </a:lnTo>
                  <a:lnTo>
                    <a:pt x="10" y="0"/>
                  </a:lnTo>
                  <a:lnTo>
                    <a:pt x="21" y="38"/>
                  </a:lnTo>
                  <a:lnTo>
                    <a:pt x="31" y="0"/>
                  </a:lnTo>
                  <a:lnTo>
                    <a:pt x="40" y="0"/>
                  </a:lnTo>
                  <a:lnTo>
                    <a:pt x="50" y="38"/>
                  </a:lnTo>
                  <a:lnTo>
                    <a:pt x="60" y="0"/>
                  </a:lnTo>
                  <a:lnTo>
                    <a:pt x="70" y="0"/>
                  </a:lnTo>
                  <a:lnTo>
                    <a:pt x="56" y="56"/>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endParaRPr>
            </a:p>
          </p:txBody>
        </p:sp>
        <p:sp>
          <p:nvSpPr>
            <p:cNvPr id="340" name="Freeform 61">
              <a:extLst>
                <a:ext uri="{FF2B5EF4-FFF2-40B4-BE49-F238E27FC236}">
                  <a16:creationId xmlns:a16="http://schemas.microsoft.com/office/drawing/2014/main" id="{64F1DD18-05EE-4F9F-9E6B-E03C4C500F21}"/>
                </a:ext>
              </a:extLst>
            </p:cNvPr>
            <p:cNvSpPr>
              <a:spLocks noEditPoints="1"/>
            </p:cNvSpPr>
            <p:nvPr userDrawn="1"/>
          </p:nvSpPr>
          <p:spPr bwMode="auto">
            <a:xfrm>
              <a:off x="1859957" y="6418333"/>
              <a:ext cx="87186" cy="102879"/>
            </a:xfrm>
            <a:custGeom>
              <a:avLst/>
              <a:gdLst>
                <a:gd name="T0" fmla="*/ 34 w 34"/>
                <a:gd name="T1" fmla="*/ 20 h 40"/>
                <a:gd name="T2" fmla="*/ 33 w 34"/>
                <a:gd name="T3" fmla="*/ 28 h 40"/>
                <a:gd name="T4" fmla="*/ 29 w 34"/>
                <a:gd name="T5" fmla="*/ 35 h 40"/>
                <a:gd name="T6" fmla="*/ 24 w 34"/>
                <a:gd name="T7" fmla="*/ 39 h 40"/>
                <a:gd name="T8" fmla="*/ 17 w 34"/>
                <a:gd name="T9" fmla="*/ 40 h 40"/>
                <a:gd name="T10" fmla="*/ 10 w 34"/>
                <a:gd name="T11" fmla="*/ 39 h 40"/>
                <a:gd name="T12" fmla="*/ 5 w 34"/>
                <a:gd name="T13" fmla="*/ 35 h 40"/>
                <a:gd name="T14" fmla="*/ 1 w 34"/>
                <a:gd name="T15" fmla="*/ 28 h 40"/>
                <a:gd name="T16" fmla="*/ 0 w 34"/>
                <a:gd name="T17" fmla="*/ 20 h 40"/>
                <a:gd name="T18" fmla="*/ 1 w 34"/>
                <a:gd name="T19" fmla="*/ 12 h 40"/>
                <a:gd name="T20" fmla="*/ 5 w 34"/>
                <a:gd name="T21" fmla="*/ 5 h 40"/>
                <a:gd name="T22" fmla="*/ 11 w 34"/>
                <a:gd name="T23" fmla="*/ 1 h 40"/>
                <a:gd name="T24" fmla="*/ 17 w 34"/>
                <a:gd name="T25" fmla="*/ 0 h 40"/>
                <a:gd name="T26" fmla="*/ 24 w 34"/>
                <a:gd name="T27" fmla="*/ 1 h 40"/>
                <a:gd name="T28" fmla="*/ 29 w 34"/>
                <a:gd name="T29" fmla="*/ 5 h 40"/>
                <a:gd name="T30" fmla="*/ 33 w 34"/>
                <a:gd name="T31" fmla="*/ 12 h 40"/>
                <a:gd name="T32" fmla="*/ 34 w 34"/>
                <a:gd name="T33" fmla="*/ 20 h 40"/>
                <a:gd name="T34" fmla="*/ 27 w 34"/>
                <a:gd name="T35" fmla="*/ 20 h 40"/>
                <a:gd name="T36" fmla="*/ 26 w 34"/>
                <a:gd name="T37" fmla="*/ 15 h 40"/>
                <a:gd name="T38" fmla="*/ 24 w 34"/>
                <a:gd name="T39" fmla="*/ 11 h 40"/>
                <a:gd name="T40" fmla="*/ 21 w 34"/>
                <a:gd name="T41" fmla="*/ 8 h 40"/>
                <a:gd name="T42" fmla="*/ 17 w 34"/>
                <a:gd name="T43" fmla="*/ 7 h 40"/>
                <a:gd name="T44" fmla="*/ 13 w 34"/>
                <a:gd name="T45" fmla="*/ 8 h 40"/>
                <a:gd name="T46" fmla="*/ 10 w 34"/>
                <a:gd name="T47" fmla="*/ 11 h 40"/>
                <a:gd name="T48" fmla="*/ 8 w 34"/>
                <a:gd name="T49" fmla="*/ 15 h 40"/>
                <a:gd name="T50" fmla="*/ 8 w 34"/>
                <a:gd name="T51" fmla="*/ 20 h 40"/>
                <a:gd name="T52" fmla="*/ 8 w 34"/>
                <a:gd name="T53" fmla="*/ 26 h 40"/>
                <a:gd name="T54" fmla="*/ 10 w 34"/>
                <a:gd name="T55" fmla="*/ 30 h 40"/>
                <a:gd name="T56" fmla="*/ 13 w 34"/>
                <a:gd name="T57" fmla="*/ 32 h 40"/>
                <a:gd name="T58" fmla="*/ 17 w 34"/>
                <a:gd name="T59" fmla="*/ 33 h 40"/>
                <a:gd name="T60" fmla="*/ 21 w 34"/>
                <a:gd name="T61" fmla="*/ 32 h 40"/>
                <a:gd name="T62" fmla="*/ 24 w 34"/>
                <a:gd name="T63" fmla="*/ 29 h 40"/>
                <a:gd name="T64" fmla="*/ 26 w 34"/>
                <a:gd name="T65" fmla="*/ 25 h 40"/>
                <a:gd name="T66" fmla="*/ 27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20"/>
                  </a:moveTo>
                  <a:cubicBezTo>
                    <a:pt x="34" y="23"/>
                    <a:pt x="34" y="26"/>
                    <a:pt x="33" y="28"/>
                  </a:cubicBezTo>
                  <a:cubicBezTo>
                    <a:pt x="32" y="31"/>
                    <a:pt x="31" y="33"/>
                    <a:pt x="29" y="35"/>
                  </a:cubicBezTo>
                  <a:cubicBezTo>
                    <a:pt x="28" y="37"/>
                    <a:pt x="26" y="38"/>
                    <a:pt x="24" y="39"/>
                  </a:cubicBezTo>
                  <a:cubicBezTo>
                    <a:pt x="22" y="40"/>
                    <a:pt x="20" y="40"/>
                    <a:pt x="17" y="40"/>
                  </a:cubicBezTo>
                  <a:cubicBezTo>
                    <a:pt x="15" y="40"/>
                    <a:pt x="12" y="40"/>
                    <a:pt x="10" y="39"/>
                  </a:cubicBezTo>
                  <a:cubicBezTo>
                    <a:pt x="8" y="38"/>
                    <a:pt x="6" y="36"/>
                    <a:pt x="5" y="35"/>
                  </a:cubicBezTo>
                  <a:cubicBezTo>
                    <a:pt x="3" y="33"/>
                    <a:pt x="2" y="31"/>
                    <a:pt x="1" y="28"/>
                  </a:cubicBezTo>
                  <a:cubicBezTo>
                    <a:pt x="1" y="26"/>
                    <a:pt x="0" y="23"/>
                    <a:pt x="0" y="20"/>
                  </a:cubicBezTo>
                  <a:cubicBezTo>
                    <a:pt x="0" y="17"/>
                    <a:pt x="1" y="14"/>
                    <a:pt x="1" y="12"/>
                  </a:cubicBezTo>
                  <a:cubicBezTo>
                    <a:pt x="2" y="9"/>
                    <a:pt x="4" y="7"/>
                    <a:pt x="5" y="5"/>
                  </a:cubicBezTo>
                  <a:cubicBezTo>
                    <a:pt x="7" y="4"/>
                    <a:pt x="8" y="2"/>
                    <a:pt x="11" y="1"/>
                  </a:cubicBezTo>
                  <a:cubicBezTo>
                    <a:pt x="13" y="1"/>
                    <a:pt x="15" y="0"/>
                    <a:pt x="17" y="0"/>
                  </a:cubicBezTo>
                  <a:cubicBezTo>
                    <a:pt x="20" y="0"/>
                    <a:pt x="22" y="1"/>
                    <a:pt x="24" y="1"/>
                  </a:cubicBezTo>
                  <a:cubicBezTo>
                    <a:pt x="26" y="2"/>
                    <a:pt x="28" y="4"/>
                    <a:pt x="29" y="5"/>
                  </a:cubicBezTo>
                  <a:cubicBezTo>
                    <a:pt x="31" y="7"/>
                    <a:pt x="32" y="9"/>
                    <a:pt x="33" y="12"/>
                  </a:cubicBezTo>
                  <a:cubicBezTo>
                    <a:pt x="34" y="14"/>
                    <a:pt x="34" y="17"/>
                    <a:pt x="34" y="20"/>
                  </a:cubicBezTo>
                  <a:close/>
                  <a:moveTo>
                    <a:pt x="27" y="20"/>
                  </a:moveTo>
                  <a:cubicBezTo>
                    <a:pt x="27" y="18"/>
                    <a:pt x="27" y="16"/>
                    <a:pt x="26" y="15"/>
                  </a:cubicBezTo>
                  <a:cubicBezTo>
                    <a:pt x="26" y="13"/>
                    <a:pt x="25" y="12"/>
                    <a:pt x="24" y="11"/>
                  </a:cubicBezTo>
                  <a:cubicBezTo>
                    <a:pt x="23" y="10"/>
                    <a:pt x="22" y="9"/>
                    <a:pt x="21" y="8"/>
                  </a:cubicBezTo>
                  <a:cubicBezTo>
                    <a:pt x="20" y="8"/>
                    <a:pt x="18" y="7"/>
                    <a:pt x="17" y="7"/>
                  </a:cubicBezTo>
                  <a:cubicBezTo>
                    <a:pt x="16" y="7"/>
                    <a:pt x="14" y="8"/>
                    <a:pt x="13" y="8"/>
                  </a:cubicBezTo>
                  <a:cubicBezTo>
                    <a:pt x="12" y="9"/>
                    <a:pt x="11" y="10"/>
                    <a:pt x="10" y="11"/>
                  </a:cubicBezTo>
                  <a:cubicBezTo>
                    <a:pt x="9" y="12"/>
                    <a:pt x="9" y="13"/>
                    <a:pt x="8" y="15"/>
                  </a:cubicBezTo>
                  <a:cubicBezTo>
                    <a:pt x="8" y="16"/>
                    <a:pt x="8" y="18"/>
                    <a:pt x="8" y="20"/>
                  </a:cubicBezTo>
                  <a:cubicBezTo>
                    <a:pt x="8" y="22"/>
                    <a:pt x="8" y="24"/>
                    <a:pt x="8" y="26"/>
                  </a:cubicBezTo>
                  <a:cubicBezTo>
                    <a:pt x="9" y="27"/>
                    <a:pt x="10" y="28"/>
                    <a:pt x="10" y="30"/>
                  </a:cubicBezTo>
                  <a:cubicBezTo>
                    <a:pt x="11" y="31"/>
                    <a:pt x="12" y="32"/>
                    <a:pt x="13" y="32"/>
                  </a:cubicBezTo>
                  <a:cubicBezTo>
                    <a:pt x="15" y="33"/>
                    <a:pt x="16" y="33"/>
                    <a:pt x="17" y="33"/>
                  </a:cubicBezTo>
                  <a:cubicBezTo>
                    <a:pt x="19" y="33"/>
                    <a:pt x="20" y="33"/>
                    <a:pt x="21" y="32"/>
                  </a:cubicBezTo>
                  <a:cubicBezTo>
                    <a:pt x="22" y="31"/>
                    <a:pt x="23" y="30"/>
                    <a:pt x="24" y="29"/>
                  </a:cubicBezTo>
                  <a:cubicBezTo>
                    <a:pt x="25" y="28"/>
                    <a:pt x="26" y="27"/>
                    <a:pt x="26" y="25"/>
                  </a:cubicBezTo>
                  <a:cubicBezTo>
                    <a:pt x="27" y="24"/>
                    <a:pt x="27" y="22"/>
                    <a:pt x="27" y="20"/>
                  </a:cubicBez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endParaRPr>
            </a:p>
          </p:txBody>
        </p:sp>
        <p:sp>
          <p:nvSpPr>
            <p:cNvPr id="341" name="Freeform 62">
              <a:extLst>
                <a:ext uri="{FF2B5EF4-FFF2-40B4-BE49-F238E27FC236}">
                  <a16:creationId xmlns:a16="http://schemas.microsoft.com/office/drawing/2014/main" id="{6051CC00-BFF2-4334-9855-62AD588546F7}"/>
                </a:ext>
              </a:extLst>
            </p:cNvPr>
            <p:cNvSpPr>
              <a:spLocks/>
            </p:cNvSpPr>
            <p:nvPr userDrawn="1"/>
          </p:nvSpPr>
          <p:spPr bwMode="auto">
            <a:xfrm>
              <a:off x="1968067" y="6418333"/>
              <a:ext cx="57543" cy="101135"/>
            </a:xfrm>
            <a:custGeom>
              <a:avLst/>
              <a:gdLst>
                <a:gd name="T0" fmla="*/ 21 w 23"/>
                <a:gd name="T1" fmla="*/ 9 h 39"/>
                <a:gd name="T2" fmla="*/ 18 w 23"/>
                <a:gd name="T3" fmla="*/ 8 h 39"/>
                <a:gd name="T4" fmla="*/ 15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9 w 23"/>
                <a:gd name="T21" fmla="*/ 3 h 39"/>
                <a:gd name="T22" fmla="*/ 11 w 23"/>
                <a:gd name="T23" fmla="*/ 1 h 39"/>
                <a:gd name="T24" fmla="*/ 14 w 23"/>
                <a:gd name="T25" fmla="*/ 0 h 39"/>
                <a:gd name="T26" fmla="*/ 17 w 23"/>
                <a:gd name="T27" fmla="*/ 0 h 39"/>
                <a:gd name="T28" fmla="*/ 20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19" y="8"/>
                    <a:pt x="18" y="8"/>
                  </a:cubicBezTo>
                  <a:cubicBezTo>
                    <a:pt x="18" y="8"/>
                    <a:pt x="17" y="7"/>
                    <a:pt x="15" y="7"/>
                  </a:cubicBezTo>
                  <a:cubicBezTo>
                    <a:pt x="13" y="7"/>
                    <a:pt x="11" y="8"/>
                    <a:pt x="10" y="10"/>
                  </a:cubicBezTo>
                  <a:cubicBezTo>
                    <a:pt x="8"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9" y="3"/>
                  </a:cubicBezTo>
                  <a:cubicBezTo>
                    <a:pt x="10" y="2"/>
                    <a:pt x="11" y="2"/>
                    <a:pt x="11" y="1"/>
                  </a:cubicBezTo>
                  <a:cubicBezTo>
                    <a:pt x="12" y="1"/>
                    <a:pt x="13" y="1"/>
                    <a:pt x="14" y="0"/>
                  </a:cubicBezTo>
                  <a:cubicBezTo>
                    <a:pt x="15" y="0"/>
                    <a:pt x="16" y="0"/>
                    <a:pt x="17" y="0"/>
                  </a:cubicBezTo>
                  <a:cubicBezTo>
                    <a:pt x="18" y="0"/>
                    <a:pt x="19" y="0"/>
                    <a:pt x="20" y="1"/>
                  </a:cubicBezTo>
                  <a:cubicBezTo>
                    <a:pt x="21" y="1"/>
                    <a:pt x="22" y="1"/>
                    <a:pt x="23" y="2"/>
                  </a:cubicBezTo>
                  <a:lnTo>
                    <a:pt x="21" y="9"/>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endParaRPr>
            </a:p>
          </p:txBody>
        </p:sp>
        <p:sp>
          <p:nvSpPr>
            <p:cNvPr id="342" name="Freeform 63">
              <a:extLst>
                <a:ext uri="{FF2B5EF4-FFF2-40B4-BE49-F238E27FC236}">
                  <a16:creationId xmlns:a16="http://schemas.microsoft.com/office/drawing/2014/main" id="{905DD261-B224-46ED-8CEE-E8D180BA4B72}"/>
                </a:ext>
              </a:extLst>
            </p:cNvPr>
            <p:cNvSpPr>
              <a:spLocks/>
            </p:cNvSpPr>
            <p:nvPr userDrawn="1"/>
          </p:nvSpPr>
          <p:spPr bwMode="auto">
            <a:xfrm>
              <a:off x="2043046" y="6383459"/>
              <a:ext cx="19181" cy="136010"/>
            </a:xfrm>
            <a:custGeom>
              <a:avLst/>
              <a:gdLst>
                <a:gd name="T0" fmla="*/ 0 w 11"/>
                <a:gd name="T1" fmla="*/ 78 h 78"/>
                <a:gd name="T2" fmla="*/ 0 w 11"/>
                <a:gd name="T3" fmla="*/ 6 h 78"/>
                <a:gd name="T4" fmla="*/ 11 w 11"/>
                <a:gd name="T5" fmla="*/ 0 h 78"/>
                <a:gd name="T6" fmla="*/ 11 w 11"/>
                <a:gd name="T7" fmla="*/ 78 h 78"/>
                <a:gd name="T8" fmla="*/ 0 w 11"/>
                <a:gd name="T9" fmla="*/ 78 h 78"/>
              </a:gdLst>
              <a:ahLst/>
              <a:cxnLst>
                <a:cxn ang="0">
                  <a:pos x="T0" y="T1"/>
                </a:cxn>
                <a:cxn ang="0">
                  <a:pos x="T2" y="T3"/>
                </a:cxn>
                <a:cxn ang="0">
                  <a:pos x="T4" y="T5"/>
                </a:cxn>
                <a:cxn ang="0">
                  <a:pos x="T6" y="T7"/>
                </a:cxn>
                <a:cxn ang="0">
                  <a:pos x="T8" y="T9"/>
                </a:cxn>
              </a:cxnLst>
              <a:rect l="0" t="0" r="r" b="b"/>
              <a:pathLst>
                <a:path w="11" h="78">
                  <a:moveTo>
                    <a:pt x="0" y="78"/>
                  </a:moveTo>
                  <a:lnTo>
                    <a:pt x="0" y="6"/>
                  </a:lnTo>
                  <a:lnTo>
                    <a:pt x="11" y="0"/>
                  </a:lnTo>
                  <a:lnTo>
                    <a:pt x="11" y="78"/>
                  </a:lnTo>
                  <a:lnTo>
                    <a:pt x="0" y="78"/>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endParaRPr>
            </a:p>
          </p:txBody>
        </p:sp>
        <p:sp>
          <p:nvSpPr>
            <p:cNvPr id="343" name="Freeform 64">
              <a:extLst>
                <a:ext uri="{FF2B5EF4-FFF2-40B4-BE49-F238E27FC236}">
                  <a16:creationId xmlns:a16="http://schemas.microsoft.com/office/drawing/2014/main" id="{A23129DF-0296-4CA9-9723-124682F0A70E}"/>
                </a:ext>
              </a:extLst>
            </p:cNvPr>
            <p:cNvSpPr>
              <a:spLocks noEditPoints="1"/>
            </p:cNvSpPr>
            <p:nvPr userDrawn="1"/>
          </p:nvSpPr>
          <p:spPr bwMode="auto">
            <a:xfrm>
              <a:off x="2084896" y="6383459"/>
              <a:ext cx="80211" cy="137753"/>
            </a:xfrm>
            <a:custGeom>
              <a:avLst/>
              <a:gdLst>
                <a:gd name="T0" fmla="*/ 24 w 32"/>
                <a:gd name="T1" fmla="*/ 53 h 54"/>
                <a:gd name="T2" fmla="*/ 24 w 32"/>
                <a:gd name="T3" fmla="*/ 50 h 54"/>
                <a:gd name="T4" fmla="*/ 22 w 32"/>
                <a:gd name="T5" fmla="*/ 51 h 54"/>
                <a:gd name="T6" fmla="*/ 20 w 32"/>
                <a:gd name="T7" fmla="*/ 53 h 54"/>
                <a:gd name="T8" fmla="*/ 17 w 32"/>
                <a:gd name="T9" fmla="*/ 54 h 54"/>
                <a:gd name="T10" fmla="*/ 14 w 32"/>
                <a:gd name="T11" fmla="*/ 54 h 54"/>
                <a:gd name="T12" fmla="*/ 9 w 32"/>
                <a:gd name="T13" fmla="*/ 53 h 54"/>
                <a:gd name="T14" fmla="*/ 4 w 32"/>
                <a:gd name="T15" fmla="*/ 49 h 54"/>
                <a:gd name="T16" fmla="*/ 1 w 32"/>
                <a:gd name="T17" fmla="*/ 43 h 54"/>
                <a:gd name="T18" fmla="*/ 0 w 32"/>
                <a:gd name="T19" fmla="*/ 33 h 54"/>
                <a:gd name="T20" fmla="*/ 1 w 32"/>
                <a:gd name="T21" fmla="*/ 25 h 54"/>
                <a:gd name="T22" fmla="*/ 4 w 32"/>
                <a:gd name="T23" fmla="*/ 19 h 54"/>
                <a:gd name="T24" fmla="*/ 9 w 32"/>
                <a:gd name="T25" fmla="*/ 15 h 54"/>
                <a:gd name="T26" fmla="*/ 15 w 32"/>
                <a:gd name="T27" fmla="*/ 14 h 54"/>
                <a:gd name="T28" fmla="*/ 18 w 32"/>
                <a:gd name="T29" fmla="*/ 14 h 54"/>
                <a:gd name="T30" fmla="*/ 20 w 32"/>
                <a:gd name="T31" fmla="*/ 15 h 54"/>
                <a:gd name="T32" fmla="*/ 22 w 32"/>
                <a:gd name="T33" fmla="*/ 17 h 54"/>
                <a:gd name="T34" fmla="*/ 24 w 32"/>
                <a:gd name="T35" fmla="*/ 18 h 54"/>
                <a:gd name="T36" fmla="*/ 24 w 32"/>
                <a:gd name="T37" fmla="*/ 4 h 54"/>
                <a:gd name="T38" fmla="*/ 32 w 32"/>
                <a:gd name="T39" fmla="*/ 0 h 54"/>
                <a:gd name="T40" fmla="*/ 32 w 32"/>
                <a:gd name="T41" fmla="*/ 53 h 54"/>
                <a:gd name="T42" fmla="*/ 24 w 32"/>
                <a:gd name="T43" fmla="*/ 53 h 54"/>
                <a:gd name="T44" fmla="*/ 24 w 32"/>
                <a:gd name="T45" fmla="*/ 26 h 54"/>
                <a:gd name="T46" fmla="*/ 23 w 32"/>
                <a:gd name="T47" fmla="*/ 24 h 54"/>
                <a:gd name="T48" fmla="*/ 21 w 32"/>
                <a:gd name="T49" fmla="*/ 23 h 54"/>
                <a:gd name="T50" fmla="*/ 18 w 32"/>
                <a:gd name="T51" fmla="*/ 22 h 54"/>
                <a:gd name="T52" fmla="*/ 15 w 32"/>
                <a:gd name="T53" fmla="*/ 21 h 54"/>
                <a:gd name="T54" fmla="*/ 9 w 32"/>
                <a:gd name="T55" fmla="*/ 24 h 54"/>
                <a:gd name="T56" fmla="*/ 7 w 32"/>
                <a:gd name="T57" fmla="*/ 33 h 54"/>
                <a:gd name="T58" fmla="*/ 8 w 32"/>
                <a:gd name="T59" fmla="*/ 39 h 54"/>
                <a:gd name="T60" fmla="*/ 9 w 32"/>
                <a:gd name="T61" fmla="*/ 44 h 54"/>
                <a:gd name="T62" fmla="*/ 12 w 32"/>
                <a:gd name="T63" fmla="*/ 46 h 54"/>
                <a:gd name="T64" fmla="*/ 16 w 32"/>
                <a:gd name="T65" fmla="*/ 47 h 54"/>
                <a:gd name="T66" fmla="*/ 18 w 32"/>
                <a:gd name="T67" fmla="*/ 47 h 54"/>
                <a:gd name="T68" fmla="*/ 21 w 32"/>
                <a:gd name="T69" fmla="*/ 46 h 54"/>
                <a:gd name="T70" fmla="*/ 23 w 32"/>
                <a:gd name="T71" fmla="*/ 44 h 54"/>
                <a:gd name="T72" fmla="*/ 24 w 32"/>
                <a:gd name="T73" fmla="*/ 42 h 54"/>
                <a:gd name="T74" fmla="*/ 24 w 32"/>
                <a:gd name="T75" fmla="*/ 2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 h="54">
                  <a:moveTo>
                    <a:pt x="24" y="53"/>
                  </a:moveTo>
                  <a:cubicBezTo>
                    <a:pt x="24" y="50"/>
                    <a:pt x="24" y="50"/>
                    <a:pt x="24" y="50"/>
                  </a:cubicBezTo>
                  <a:cubicBezTo>
                    <a:pt x="24" y="50"/>
                    <a:pt x="23" y="51"/>
                    <a:pt x="22" y="51"/>
                  </a:cubicBezTo>
                  <a:cubicBezTo>
                    <a:pt x="21" y="52"/>
                    <a:pt x="21" y="52"/>
                    <a:pt x="20" y="53"/>
                  </a:cubicBezTo>
                  <a:cubicBezTo>
                    <a:pt x="19" y="53"/>
                    <a:pt x="18" y="54"/>
                    <a:pt x="17" y="54"/>
                  </a:cubicBezTo>
                  <a:cubicBezTo>
                    <a:pt x="16" y="54"/>
                    <a:pt x="15" y="54"/>
                    <a:pt x="14" y="54"/>
                  </a:cubicBezTo>
                  <a:cubicBezTo>
                    <a:pt x="12" y="54"/>
                    <a:pt x="10" y="54"/>
                    <a:pt x="9" y="53"/>
                  </a:cubicBezTo>
                  <a:cubicBezTo>
                    <a:pt x="7" y="52"/>
                    <a:pt x="5" y="51"/>
                    <a:pt x="4" y="49"/>
                  </a:cubicBezTo>
                  <a:cubicBezTo>
                    <a:pt x="3" y="48"/>
                    <a:pt x="1" y="45"/>
                    <a:pt x="1" y="43"/>
                  </a:cubicBezTo>
                  <a:cubicBezTo>
                    <a:pt x="0" y="40"/>
                    <a:pt x="0" y="37"/>
                    <a:pt x="0" y="33"/>
                  </a:cubicBezTo>
                  <a:cubicBezTo>
                    <a:pt x="0" y="30"/>
                    <a:pt x="0" y="27"/>
                    <a:pt x="1" y="25"/>
                  </a:cubicBezTo>
                  <a:cubicBezTo>
                    <a:pt x="2" y="22"/>
                    <a:pt x="3" y="20"/>
                    <a:pt x="4" y="19"/>
                  </a:cubicBezTo>
                  <a:cubicBezTo>
                    <a:pt x="6" y="17"/>
                    <a:pt x="7" y="16"/>
                    <a:pt x="9" y="15"/>
                  </a:cubicBezTo>
                  <a:cubicBezTo>
                    <a:pt x="11" y="14"/>
                    <a:pt x="13" y="14"/>
                    <a:pt x="15" y="14"/>
                  </a:cubicBezTo>
                  <a:cubicBezTo>
                    <a:pt x="16" y="14"/>
                    <a:pt x="17" y="14"/>
                    <a:pt x="18" y="14"/>
                  </a:cubicBezTo>
                  <a:cubicBezTo>
                    <a:pt x="18" y="15"/>
                    <a:pt x="19" y="15"/>
                    <a:pt x="20" y="15"/>
                  </a:cubicBezTo>
                  <a:cubicBezTo>
                    <a:pt x="21" y="16"/>
                    <a:pt x="22" y="16"/>
                    <a:pt x="22" y="17"/>
                  </a:cubicBezTo>
                  <a:cubicBezTo>
                    <a:pt x="23" y="17"/>
                    <a:pt x="24" y="18"/>
                    <a:pt x="24" y="18"/>
                  </a:cubicBezTo>
                  <a:cubicBezTo>
                    <a:pt x="24" y="4"/>
                    <a:pt x="24" y="4"/>
                    <a:pt x="24" y="4"/>
                  </a:cubicBezTo>
                  <a:cubicBezTo>
                    <a:pt x="32" y="0"/>
                    <a:pt x="32" y="0"/>
                    <a:pt x="32" y="0"/>
                  </a:cubicBezTo>
                  <a:cubicBezTo>
                    <a:pt x="32" y="53"/>
                    <a:pt x="32" y="53"/>
                    <a:pt x="32" y="53"/>
                  </a:cubicBezTo>
                  <a:lnTo>
                    <a:pt x="24" y="53"/>
                  </a:lnTo>
                  <a:close/>
                  <a:moveTo>
                    <a:pt x="24" y="26"/>
                  </a:moveTo>
                  <a:cubicBezTo>
                    <a:pt x="24" y="26"/>
                    <a:pt x="23" y="25"/>
                    <a:pt x="23" y="24"/>
                  </a:cubicBezTo>
                  <a:cubicBezTo>
                    <a:pt x="22" y="24"/>
                    <a:pt x="22" y="23"/>
                    <a:pt x="21" y="23"/>
                  </a:cubicBezTo>
                  <a:cubicBezTo>
                    <a:pt x="20" y="22"/>
                    <a:pt x="19" y="22"/>
                    <a:pt x="18" y="22"/>
                  </a:cubicBezTo>
                  <a:cubicBezTo>
                    <a:pt x="17" y="21"/>
                    <a:pt x="16" y="21"/>
                    <a:pt x="15" y="21"/>
                  </a:cubicBezTo>
                  <a:cubicBezTo>
                    <a:pt x="13" y="21"/>
                    <a:pt x="11" y="22"/>
                    <a:pt x="9" y="24"/>
                  </a:cubicBezTo>
                  <a:cubicBezTo>
                    <a:pt x="8" y="26"/>
                    <a:pt x="7" y="29"/>
                    <a:pt x="7" y="33"/>
                  </a:cubicBezTo>
                  <a:cubicBezTo>
                    <a:pt x="7" y="36"/>
                    <a:pt x="7" y="38"/>
                    <a:pt x="8" y="39"/>
                  </a:cubicBezTo>
                  <a:cubicBezTo>
                    <a:pt x="8" y="41"/>
                    <a:pt x="9" y="43"/>
                    <a:pt x="9" y="44"/>
                  </a:cubicBezTo>
                  <a:cubicBezTo>
                    <a:pt x="10" y="45"/>
                    <a:pt x="11" y="46"/>
                    <a:pt x="12" y="46"/>
                  </a:cubicBezTo>
                  <a:cubicBezTo>
                    <a:pt x="13" y="47"/>
                    <a:pt x="14" y="47"/>
                    <a:pt x="16" y="47"/>
                  </a:cubicBezTo>
                  <a:cubicBezTo>
                    <a:pt x="17" y="47"/>
                    <a:pt x="18" y="47"/>
                    <a:pt x="18" y="47"/>
                  </a:cubicBezTo>
                  <a:cubicBezTo>
                    <a:pt x="19" y="46"/>
                    <a:pt x="20" y="46"/>
                    <a:pt x="21" y="46"/>
                  </a:cubicBezTo>
                  <a:cubicBezTo>
                    <a:pt x="21" y="45"/>
                    <a:pt x="22" y="45"/>
                    <a:pt x="23" y="44"/>
                  </a:cubicBezTo>
                  <a:cubicBezTo>
                    <a:pt x="23" y="43"/>
                    <a:pt x="24" y="43"/>
                    <a:pt x="24" y="42"/>
                  </a:cubicBezTo>
                  <a:lnTo>
                    <a:pt x="24" y="26"/>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endParaRPr>
            </a:p>
          </p:txBody>
        </p:sp>
        <p:sp>
          <p:nvSpPr>
            <p:cNvPr id="344" name="Freeform 65">
              <a:extLst>
                <a:ext uri="{FF2B5EF4-FFF2-40B4-BE49-F238E27FC236}">
                  <a16:creationId xmlns:a16="http://schemas.microsoft.com/office/drawing/2014/main" id="{A2A2BF8E-DA3A-4AC0-B7EB-7CAABFC9E699}"/>
                </a:ext>
              </a:extLst>
            </p:cNvPr>
            <p:cNvSpPr>
              <a:spLocks/>
            </p:cNvSpPr>
            <p:nvPr userDrawn="1"/>
          </p:nvSpPr>
          <p:spPr bwMode="auto">
            <a:xfrm>
              <a:off x="2229624" y="6421821"/>
              <a:ext cx="122060" cy="97648"/>
            </a:xfrm>
            <a:custGeom>
              <a:avLst/>
              <a:gdLst>
                <a:gd name="T0" fmla="*/ 55 w 70"/>
                <a:gd name="T1" fmla="*/ 56 h 56"/>
                <a:gd name="T2" fmla="*/ 45 w 70"/>
                <a:gd name="T3" fmla="*/ 56 h 56"/>
                <a:gd name="T4" fmla="*/ 35 w 70"/>
                <a:gd name="T5" fmla="*/ 16 h 56"/>
                <a:gd name="T6" fmla="*/ 25 w 70"/>
                <a:gd name="T7" fmla="*/ 56 h 56"/>
                <a:gd name="T8" fmla="*/ 16 w 70"/>
                <a:gd name="T9" fmla="*/ 56 h 56"/>
                <a:gd name="T10" fmla="*/ 0 w 70"/>
                <a:gd name="T11" fmla="*/ 0 h 56"/>
                <a:gd name="T12" fmla="*/ 12 w 70"/>
                <a:gd name="T13" fmla="*/ 0 h 56"/>
                <a:gd name="T14" fmla="*/ 20 w 70"/>
                <a:gd name="T15" fmla="*/ 38 h 56"/>
                <a:gd name="T16" fmla="*/ 31 w 70"/>
                <a:gd name="T17" fmla="*/ 0 h 56"/>
                <a:gd name="T18" fmla="*/ 39 w 70"/>
                <a:gd name="T19" fmla="*/ 0 h 56"/>
                <a:gd name="T20" fmla="*/ 51 w 70"/>
                <a:gd name="T21" fmla="*/ 38 h 56"/>
                <a:gd name="T22" fmla="*/ 60 w 70"/>
                <a:gd name="T23" fmla="*/ 0 h 56"/>
                <a:gd name="T24" fmla="*/ 70 w 70"/>
                <a:gd name="T25" fmla="*/ 0 h 56"/>
                <a:gd name="T26" fmla="*/ 55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5" y="56"/>
                  </a:moveTo>
                  <a:lnTo>
                    <a:pt x="45" y="56"/>
                  </a:lnTo>
                  <a:lnTo>
                    <a:pt x="35" y="16"/>
                  </a:lnTo>
                  <a:lnTo>
                    <a:pt x="25" y="56"/>
                  </a:lnTo>
                  <a:lnTo>
                    <a:pt x="16" y="56"/>
                  </a:lnTo>
                  <a:lnTo>
                    <a:pt x="0" y="0"/>
                  </a:lnTo>
                  <a:lnTo>
                    <a:pt x="12" y="0"/>
                  </a:lnTo>
                  <a:lnTo>
                    <a:pt x="20" y="38"/>
                  </a:lnTo>
                  <a:lnTo>
                    <a:pt x="31" y="0"/>
                  </a:lnTo>
                  <a:lnTo>
                    <a:pt x="39" y="0"/>
                  </a:lnTo>
                  <a:lnTo>
                    <a:pt x="51" y="38"/>
                  </a:lnTo>
                  <a:lnTo>
                    <a:pt x="60" y="0"/>
                  </a:lnTo>
                  <a:lnTo>
                    <a:pt x="70" y="0"/>
                  </a:lnTo>
                  <a:lnTo>
                    <a:pt x="55" y="56"/>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endParaRPr>
            </a:p>
          </p:txBody>
        </p:sp>
        <p:sp>
          <p:nvSpPr>
            <p:cNvPr id="345" name="Freeform 66">
              <a:extLst>
                <a:ext uri="{FF2B5EF4-FFF2-40B4-BE49-F238E27FC236}">
                  <a16:creationId xmlns:a16="http://schemas.microsoft.com/office/drawing/2014/main" id="{BEBFC1A4-92B9-418F-A0A9-2E210A37BCFF}"/>
                </a:ext>
              </a:extLst>
            </p:cNvPr>
            <p:cNvSpPr>
              <a:spLocks noEditPoints="1"/>
            </p:cNvSpPr>
            <p:nvPr userDrawn="1"/>
          </p:nvSpPr>
          <p:spPr bwMode="auto">
            <a:xfrm>
              <a:off x="2362147" y="6418333"/>
              <a:ext cx="88930" cy="102879"/>
            </a:xfrm>
            <a:custGeom>
              <a:avLst/>
              <a:gdLst>
                <a:gd name="T0" fmla="*/ 35 w 35"/>
                <a:gd name="T1" fmla="*/ 20 h 40"/>
                <a:gd name="T2" fmla="*/ 33 w 35"/>
                <a:gd name="T3" fmla="*/ 28 h 40"/>
                <a:gd name="T4" fmla="*/ 30 w 35"/>
                <a:gd name="T5" fmla="*/ 35 h 40"/>
                <a:gd name="T6" fmla="*/ 24 w 35"/>
                <a:gd name="T7" fmla="*/ 39 h 40"/>
                <a:gd name="T8" fmla="*/ 17 w 35"/>
                <a:gd name="T9" fmla="*/ 40 h 40"/>
                <a:gd name="T10" fmla="*/ 11 w 35"/>
                <a:gd name="T11" fmla="*/ 39 h 40"/>
                <a:gd name="T12" fmla="*/ 5 w 35"/>
                <a:gd name="T13" fmla="*/ 35 h 40"/>
                <a:gd name="T14" fmla="*/ 2 w 35"/>
                <a:gd name="T15" fmla="*/ 28 h 40"/>
                <a:gd name="T16" fmla="*/ 0 w 35"/>
                <a:gd name="T17" fmla="*/ 20 h 40"/>
                <a:gd name="T18" fmla="*/ 2 w 35"/>
                <a:gd name="T19" fmla="*/ 12 h 40"/>
                <a:gd name="T20" fmla="*/ 5 w 35"/>
                <a:gd name="T21" fmla="*/ 5 h 40"/>
                <a:gd name="T22" fmla="*/ 11 w 35"/>
                <a:gd name="T23" fmla="*/ 1 h 40"/>
                <a:gd name="T24" fmla="*/ 18 w 35"/>
                <a:gd name="T25" fmla="*/ 0 h 40"/>
                <a:gd name="T26" fmla="*/ 24 w 35"/>
                <a:gd name="T27" fmla="*/ 1 h 40"/>
                <a:gd name="T28" fmla="*/ 30 w 35"/>
                <a:gd name="T29" fmla="*/ 5 h 40"/>
                <a:gd name="T30" fmla="*/ 33 w 35"/>
                <a:gd name="T31" fmla="*/ 12 h 40"/>
                <a:gd name="T32" fmla="*/ 35 w 35"/>
                <a:gd name="T33" fmla="*/ 20 h 40"/>
                <a:gd name="T34" fmla="*/ 27 w 35"/>
                <a:gd name="T35" fmla="*/ 20 h 40"/>
                <a:gd name="T36" fmla="*/ 26 w 35"/>
                <a:gd name="T37" fmla="*/ 15 h 40"/>
                <a:gd name="T38" fmla="*/ 24 w 35"/>
                <a:gd name="T39" fmla="*/ 11 h 40"/>
                <a:gd name="T40" fmla="*/ 21 w 35"/>
                <a:gd name="T41" fmla="*/ 8 h 40"/>
                <a:gd name="T42" fmla="*/ 17 w 35"/>
                <a:gd name="T43" fmla="*/ 7 h 40"/>
                <a:gd name="T44" fmla="*/ 13 w 35"/>
                <a:gd name="T45" fmla="*/ 8 h 40"/>
                <a:gd name="T46" fmla="*/ 10 w 35"/>
                <a:gd name="T47" fmla="*/ 11 h 40"/>
                <a:gd name="T48" fmla="*/ 9 w 35"/>
                <a:gd name="T49" fmla="*/ 15 h 40"/>
                <a:gd name="T50" fmla="*/ 8 w 35"/>
                <a:gd name="T51" fmla="*/ 20 h 40"/>
                <a:gd name="T52" fmla="*/ 9 w 35"/>
                <a:gd name="T53" fmla="*/ 26 h 40"/>
                <a:gd name="T54" fmla="*/ 11 w 35"/>
                <a:gd name="T55" fmla="*/ 30 h 40"/>
                <a:gd name="T56" fmla="*/ 14 w 35"/>
                <a:gd name="T57" fmla="*/ 32 h 40"/>
                <a:gd name="T58" fmla="*/ 18 w 35"/>
                <a:gd name="T59" fmla="*/ 33 h 40"/>
                <a:gd name="T60" fmla="*/ 21 w 35"/>
                <a:gd name="T61" fmla="*/ 32 h 40"/>
                <a:gd name="T62" fmla="*/ 24 w 35"/>
                <a:gd name="T63" fmla="*/ 29 h 40"/>
                <a:gd name="T64" fmla="*/ 26 w 35"/>
                <a:gd name="T65" fmla="*/ 25 h 40"/>
                <a:gd name="T66" fmla="*/ 27 w 35"/>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40">
                  <a:moveTo>
                    <a:pt x="35" y="20"/>
                  </a:moveTo>
                  <a:cubicBezTo>
                    <a:pt x="35" y="23"/>
                    <a:pt x="34" y="26"/>
                    <a:pt x="33" y="28"/>
                  </a:cubicBezTo>
                  <a:cubicBezTo>
                    <a:pt x="32" y="31"/>
                    <a:pt x="31" y="33"/>
                    <a:pt x="30" y="35"/>
                  </a:cubicBezTo>
                  <a:cubicBezTo>
                    <a:pt x="28" y="37"/>
                    <a:pt x="26" y="38"/>
                    <a:pt x="24" y="39"/>
                  </a:cubicBezTo>
                  <a:cubicBezTo>
                    <a:pt x="22" y="40"/>
                    <a:pt x="20" y="40"/>
                    <a:pt x="17" y="40"/>
                  </a:cubicBezTo>
                  <a:cubicBezTo>
                    <a:pt x="15" y="40"/>
                    <a:pt x="13" y="40"/>
                    <a:pt x="11" y="39"/>
                  </a:cubicBezTo>
                  <a:cubicBezTo>
                    <a:pt x="8" y="38"/>
                    <a:pt x="7" y="36"/>
                    <a:pt x="5" y="35"/>
                  </a:cubicBezTo>
                  <a:cubicBezTo>
                    <a:pt x="4" y="33"/>
                    <a:pt x="2" y="31"/>
                    <a:pt x="2" y="28"/>
                  </a:cubicBezTo>
                  <a:cubicBezTo>
                    <a:pt x="1" y="26"/>
                    <a:pt x="0" y="23"/>
                    <a:pt x="0" y="20"/>
                  </a:cubicBezTo>
                  <a:cubicBezTo>
                    <a:pt x="0" y="17"/>
                    <a:pt x="1" y="14"/>
                    <a:pt x="2" y="12"/>
                  </a:cubicBezTo>
                  <a:cubicBezTo>
                    <a:pt x="3" y="9"/>
                    <a:pt x="4" y="7"/>
                    <a:pt x="5" y="5"/>
                  </a:cubicBezTo>
                  <a:cubicBezTo>
                    <a:pt x="7" y="4"/>
                    <a:pt x="9" y="2"/>
                    <a:pt x="11" y="1"/>
                  </a:cubicBezTo>
                  <a:cubicBezTo>
                    <a:pt x="13" y="1"/>
                    <a:pt x="15" y="0"/>
                    <a:pt x="18" y="0"/>
                  </a:cubicBezTo>
                  <a:cubicBezTo>
                    <a:pt x="20" y="0"/>
                    <a:pt x="22" y="1"/>
                    <a:pt x="24" y="1"/>
                  </a:cubicBezTo>
                  <a:cubicBezTo>
                    <a:pt x="26" y="2"/>
                    <a:pt x="28" y="4"/>
                    <a:pt x="30" y="5"/>
                  </a:cubicBezTo>
                  <a:cubicBezTo>
                    <a:pt x="31" y="7"/>
                    <a:pt x="32" y="9"/>
                    <a:pt x="33" y="12"/>
                  </a:cubicBezTo>
                  <a:cubicBezTo>
                    <a:pt x="34" y="14"/>
                    <a:pt x="35" y="17"/>
                    <a:pt x="35" y="20"/>
                  </a:cubicBezTo>
                  <a:close/>
                  <a:moveTo>
                    <a:pt x="27" y="20"/>
                  </a:moveTo>
                  <a:cubicBezTo>
                    <a:pt x="27" y="18"/>
                    <a:pt x="27" y="16"/>
                    <a:pt x="26" y="15"/>
                  </a:cubicBezTo>
                  <a:cubicBezTo>
                    <a:pt x="26" y="13"/>
                    <a:pt x="25" y="12"/>
                    <a:pt x="24" y="11"/>
                  </a:cubicBezTo>
                  <a:cubicBezTo>
                    <a:pt x="24" y="10"/>
                    <a:pt x="23" y="9"/>
                    <a:pt x="21" y="8"/>
                  </a:cubicBezTo>
                  <a:cubicBezTo>
                    <a:pt x="20" y="8"/>
                    <a:pt x="19" y="7"/>
                    <a:pt x="17" y="7"/>
                  </a:cubicBezTo>
                  <a:cubicBezTo>
                    <a:pt x="16" y="7"/>
                    <a:pt x="14" y="8"/>
                    <a:pt x="13" y="8"/>
                  </a:cubicBezTo>
                  <a:cubicBezTo>
                    <a:pt x="12" y="9"/>
                    <a:pt x="11" y="10"/>
                    <a:pt x="10" y="11"/>
                  </a:cubicBezTo>
                  <a:cubicBezTo>
                    <a:pt x="10" y="12"/>
                    <a:pt x="9" y="13"/>
                    <a:pt x="9" y="15"/>
                  </a:cubicBezTo>
                  <a:cubicBezTo>
                    <a:pt x="8" y="16"/>
                    <a:pt x="8" y="18"/>
                    <a:pt x="8" y="20"/>
                  </a:cubicBezTo>
                  <a:cubicBezTo>
                    <a:pt x="8" y="22"/>
                    <a:pt x="8" y="24"/>
                    <a:pt x="9" y="26"/>
                  </a:cubicBezTo>
                  <a:cubicBezTo>
                    <a:pt x="9" y="27"/>
                    <a:pt x="10" y="28"/>
                    <a:pt x="11" y="30"/>
                  </a:cubicBezTo>
                  <a:cubicBezTo>
                    <a:pt x="11" y="31"/>
                    <a:pt x="12" y="32"/>
                    <a:pt x="14" y="32"/>
                  </a:cubicBezTo>
                  <a:cubicBezTo>
                    <a:pt x="15" y="33"/>
                    <a:pt x="16" y="33"/>
                    <a:pt x="18" y="33"/>
                  </a:cubicBezTo>
                  <a:cubicBezTo>
                    <a:pt x="19" y="33"/>
                    <a:pt x="20" y="33"/>
                    <a:pt x="21" y="32"/>
                  </a:cubicBezTo>
                  <a:cubicBezTo>
                    <a:pt x="23" y="31"/>
                    <a:pt x="24" y="30"/>
                    <a:pt x="24" y="29"/>
                  </a:cubicBezTo>
                  <a:cubicBezTo>
                    <a:pt x="25" y="28"/>
                    <a:pt x="26" y="27"/>
                    <a:pt x="26" y="25"/>
                  </a:cubicBezTo>
                  <a:cubicBezTo>
                    <a:pt x="27" y="24"/>
                    <a:pt x="27" y="22"/>
                    <a:pt x="27" y="20"/>
                  </a:cubicBez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endParaRPr>
            </a:p>
          </p:txBody>
        </p:sp>
        <p:sp>
          <p:nvSpPr>
            <p:cNvPr id="346" name="Freeform 67">
              <a:extLst>
                <a:ext uri="{FF2B5EF4-FFF2-40B4-BE49-F238E27FC236}">
                  <a16:creationId xmlns:a16="http://schemas.microsoft.com/office/drawing/2014/main" id="{A28B9FD0-8354-4DD6-856A-157C5F8768EB}"/>
                </a:ext>
              </a:extLst>
            </p:cNvPr>
            <p:cNvSpPr>
              <a:spLocks/>
            </p:cNvSpPr>
            <p:nvPr userDrawn="1"/>
          </p:nvSpPr>
          <p:spPr bwMode="auto">
            <a:xfrm>
              <a:off x="2468514" y="6418333"/>
              <a:ext cx="59286" cy="101135"/>
            </a:xfrm>
            <a:custGeom>
              <a:avLst/>
              <a:gdLst>
                <a:gd name="T0" fmla="*/ 21 w 23"/>
                <a:gd name="T1" fmla="*/ 9 h 39"/>
                <a:gd name="T2" fmla="*/ 19 w 23"/>
                <a:gd name="T3" fmla="*/ 8 h 39"/>
                <a:gd name="T4" fmla="*/ 16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10 w 23"/>
                <a:gd name="T21" fmla="*/ 3 h 39"/>
                <a:gd name="T22" fmla="*/ 12 w 23"/>
                <a:gd name="T23" fmla="*/ 1 h 39"/>
                <a:gd name="T24" fmla="*/ 14 w 23"/>
                <a:gd name="T25" fmla="*/ 0 h 39"/>
                <a:gd name="T26" fmla="*/ 17 w 23"/>
                <a:gd name="T27" fmla="*/ 0 h 39"/>
                <a:gd name="T28" fmla="*/ 21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20" y="8"/>
                    <a:pt x="19" y="8"/>
                  </a:cubicBezTo>
                  <a:cubicBezTo>
                    <a:pt x="18" y="8"/>
                    <a:pt x="17" y="7"/>
                    <a:pt x="16" y="7"/>
                  </a:cubicBezTo>
                  <a:cubicBezTo>
                    <a:pt x="13" y="7"/>
                    <a:pt x="11" y="8"/>
                    <a:pt x="10" y="10"/>
                  </a:cubicBezTo>
                  <a:cubicBezTo>
                    <a:pt x="9"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10" y="3"/>
                  </a:cubicBezTo>
                  <a:cubicBezTo>
                    <a:pt x="10" y="2"/>
                    <a:pt x="11" y="2"/>
                    <a:pt x="12" y="1"/>
                  </a:cubicBezTo>
                  <a:cubicBezTo>
                    <a:pt x="12" y="1"/>
                    <a:pt x="13" y="1"/>
                    <a:pt x="14" y="0"/>
                  </a:cubicBezTo>
                  <a:cubicBezTo>
                    <a:pt x="15" y="0"/>
                    <a:pt x="16" y="0"/>
                    <a:pt x="17" y="0"/>
                  </a:cubicBezTo>
                  <a:cubicBezTo>
                    <a:pt x="18" y="0"/>
                    <a:pt x="20" y="0"/>
                    <a:pt x="21" y="1"/>
                  </a:cubicBezTo>
                  <a:cubicBezTo>
                    <a:pt x="22" y="1"/>
                    <a:pt x="23" y="1"/>
                    <a:pt x="23" y="2"/>
                  </a:cubicBezTo>
                  <a:lnTo>
                    <a:pt x="21" y="9"/>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endParaRPr>
            </a:p>
          </p:txBody>
        </p:sp>
        <p:sp>
          <p:nvSpPr>
            <p:cNvPr id="347" name="Freeform 68">
              <a:extLst>
                <a:ext uri="{FF2B5EF4-FFF2-40B4-BE49-F238E27FC236}">
                  <a16:creationId xmlns:a16="http://schemas.microsoft.com/office/drawing/2014/main" id="{83D3DEEE-A610-48BE-BADD-6BA188B5B86D}"/>
                </a:ext>
              </a:extLst>
            </p:cNvPr>
            <p:cNvSpPr>
              <a:spLocks/>
            </p:cNvSpPr>
            <p:nvPr userDrawn="1"/>
          </p:nvSpPr>
          <p:spPr bwMode="auto">
            <a:xfrm>
              <a:off x="2545237" y="6383459"/>
              <a:ext cx="76723" cy="136010"/>
            </a:xfrm>
            <a:custGeom>
              <a:avLst/>
              <a:gdLst>
                <a:gd name="T0" fmla="*/ 31 w 44"/>
                <a:gd name="T1" fmla="*/ 78 h 78"/>
                <a:gd name="T2" fmla="*/ 19 w 44"/>
                <a:gd name="T3" fmla="*/ 50 h 78"/>
                <a:gd name="T4" fmla="*/ 10 w 44"/>
                <a:gd name="T5" fmla="*/ 61 h 78"/>
                <a:gd name="T6" fmla="*/ 10 w 44"/>
                <a:gd name="T7" fmla="*/ 78 h 78"/>
                <a:gd name="T8" fmla="*/ 0 w 44"/>
                <a:gd name="T9" fmla="*/ 78 h 78"/>
                <a:gd name="T10" fmla="*/ 0 w 44"/>
                <a:gd name="T11" fmla="*/ 6 h 78"/>
                <a:gd name="T12" fmla="*/ 10 w 44"/>
                <a:gd name="T13" fmla="*/ 0 h 78"/>
                <a:gd name="T14" fmla="*/ 10 w 44"/>
                <a:gd name="T15" fmla="*/ 47 h 78"/>
                <a:gd name="T16" fmla="*/ 28 w 44"/>
                <a:gd name="T17" fmla="*/ 22 h 78"/>
                <a:gd name="T18" fmla="*/ 41 w 44"/>
                <a:gd name="T19" fmla="*/ 22 h 78"/>
                <a:gd name="T20" fmla="*/ 26 w 44"/>
                <a:gd name="T21" fmla="*/ 41 h 78"/>
                <a:gd name="T22" fmla="*/ 44 w 44"/>
                <a:gd name="T23" fmla="*/ 78 h 78"/>
                <a:gd name="T24" fmla="*/ 31 w 44"/>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78">
                  <a:moveTo>
                    <a:pt x="31" y="78"/>
                  </a:moveTo>
                  <a:lnTo>
                    <a:pt x="19" y="50"/>
                  </a:lnTo>
                  <a:lnTo>
                    <a:pt x="10" y="61"/>
                  </a:lnTo>
                  <a:lnTo>
                    <a:pt x="10" y="78"/>
                  </a:lnTo>
                  <a:lnTo>
                    <a:pt x="0" y="78"/>
                  </a:lnTo>
                  <a:lnTo>
                    <a:pt x="0" y="6"/>
                  </a:lnTo>
                  <a:lnTo>
                    <a:pt x="10" y="0"/>
                  </a:lnTo>
                  <a:lnTo>
                    <a:pt x="10" y="47"/>
                  </a:lnTo>
                  <a:lnTo>
                    <a:pt x="28" y="22"/>
                  </a:lnTo>
                  <a:lnTo>
                    <a:pt x="41" y="22"/>
                  </a:lnTo>
                  <a:lnTo>
                    <a:pt x="26" y="41"/>
                  </a:lnTo>
                  <a:lnTo>
                    <a:pt x="44" y="78"/>
                  </a:lnTo>
                  <a:lnTo>
                    <a:pt x="31" y="78"/>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endParaRPr>
            </a:p>
          </p:txBody>
        </p:sp>
        <p:sp>
          <p:nvSpPr>
            <p:cNvPr id="348" name="Freeform 69">
              <a:extLst>
                <a:ext uri="{FF2B5EF4-FFF2-40B4-BE49-F238E27FC236}">
                  <a16:creationId xmlns:a16="http://schemas.microsoft.com/office/drawing/2014/main" id="{463C7ADB-C654-4D24-9055-0B6003A770A3}"/>
                </a:ext>
              </a:extLst>
            </p:cNvPr>
            <p:cNvSpPr>
              <a:spLocks/>
            </p:cNvSpPr>
            <p:nvPr userDrawn="1"/>
          </p:nvSpPr>
          <p:spPr bwMode="auto">
            <a:xfrm>
              <a:off x="2628936" y="6418333"/>
              <a:ext cx="74980" cy="102879"/>
            </a:xfrm>
            <a:custGeom>
              <a:avLst/>
              <a:gdLst>
                <a:gd name="T0" fmla="*/ 28 w 29"/>
                <a:gd name="T1" fmla="*/ 4 h 40"/>
                <a:gd name="T2" fmla="*/ 25 w 29"/>
                <a:gd name="T3" fmla="*/ 10 h 40"/>
                <a:gd name="T4" fmla="*/ 20 w 29"/>
                <a:gd name="T5" fmla="*/ 8 h 40"/>
                <a:gd name="T6" fmla="*/ 15 w 29"/>
                <a:gd name="T7" fmla="*/ 7 h 40"/>
                <a:gd name="T8" fmla="*/ 11 w 29"/>
                <a:gd name="T9" fmla="*/ 8 h 40"/>
                <a:gd name="T10" fmla="*/ 9 w 29"/>
                <a:gd name="T11" fmla="*/ 10 h 40"/>
                <a:gd name="T12" fmla="*/ 10 w 29"/>
                <a:gd name="T13" fmla="*/ 12 h 40"/>
                <a:gd name="T14" fmla="*/ 11 w 29"/>
                <a:gd name="T15" fmla="*/ 13 h 40"/>
                <a:gd name="T16" fmla="*/ 13 w 29"/>
                <a:gd name="T17" fmla="*/ 14 h 40"/>
                <a:gd name="T18" fmla="*/ 17 w 29"/>
                <a:gd name="T19" fmla="*/ 16 h 40"/>
                <a:gd name="T20" fmla="*/ 22 w 29"/>
                <a:gd name="T21" fmla="*/ 18 h 40"/>
                <a:gd name="T22" fmla="*/ 26 w 29"/>
                <a:gd name="T23" fmla="*/ 21 h 40"/>
                <a:gd name="T24" fmla="*/ 29 w 29"/>
                <a:gd name="T25" fmla="*/ 24 h 40"/>
                <a:gd name="T26" fmla="*/ 29 w 29"/>
                <a:gd name="T27" fmla="*/ 29 h 40"/>
                <a:gd name="T28" fmla="*/ 28 w 29"/>
                <a:gd name="T29" fmla="*/ 34 h 40"/>
                <a:gd name="T30" fmla="*/ 25 w 29"/>
                <a:gd name="T31" fmla="*/ 38 h 40"/>
                <a:gd name="T32" fmla="*/ 21 w 29"/>
                <a:gd name="T33" fmla="*/ 40 h 40"/>
                <a:gd name="T34" fmla="*/ 15 w 29"/>
                <a:gd name="T35" fmla="*/ 40 h 40"/>
                <a:gd name="T36" fmla="*/ 7 w 29"/>
                <a:gd name="T37" fmla="*/ 39 h 40"/>
                <a:gd name="T38" fmla="*/ 0 w 29"/>
                <a:gd name="T39" fmla="*/ 35 h 40"/>
                <a:gd name="T40" fmla="*/ 4 w 29"/>
                <a:gd name="T41" fmla="*/ 30 h 40"/>
                <a:gd name="T42" fmla="*/ 9 w 29"/>
                <a:gd name="T43" fmla="*/ 32 h 40"/>
                <a:gd name="T44" fmla="*/ 15 w 29"/>
                <a:gd name="T45" fmla="*/ 33 h 40"/>
                <a:gd name="T46" fmla="*/ 20 w 29"/>
                <a:gd name="T47" fmla="*/ 32 h 40"/>
                <a:gd name="T48" fmla="*/ 22 w 29"/>
                <a:gd name="T49" fmla="*/ 29 h 40"/>
                <a:gd name="T50" fmla="*/ 21 w 29"/>
                <a:gd name="T51" fmla="*/ 27 h 40"/>
                <a:gd name="T52" fmla="*/ 20 w 29"/>
                <a:gd name="T53" fmla="*/ 26 h 40"/>
                <a:gd name="T54" fmla="*/ 17 w 29"/>
                <a:gd name="T55" fmla="*/ 24 h 40"/>
                <a:gd name="T56" fmla="*/ 13 w 29"/>
                <a:gd name="T57" fmla="*/ 23 h 40"/>
                <a:gd name="T58" fmla="*/ 8 w 29"/>
                <a:gd name="T59" fmla="*/ 20 h 40"/>
                <a:gd name="T60" fmla="*/ 4 w 29"/>
                <a:gd name="T61" fmla="*/ 18 h 40"/>
                <a:gd name="T62" fmla="*/ 2 w 29"/>
                <a:gd name="T63" fmla="*/ 15 h 40"/>
                <a:gd name="T64" fmla="*/ 2 w 29"/>
                <a:gd name="T65" fmla="*/ 11 h 40"/>
                <a:gd name="T66" fmla="*/ 3 w 29"/>
                <a:gd name="T67" fmla="*/ 6 h 40"/>
                <a:gd name="T68" fmla="*/ 6 w 29"/>
                <a:gd name="T69" fmla="*/ 3 h 40"/>
                <a:gd name="T70" fmla="*/ 10 w 29"/>
                <a:gd name="T71" fmla="*/ 1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5" y="10"/>
                    <a:pt x="25" y="10"/>
                    <a:pt x="25" y="10"/>
                  </a:cubicBezTo>
                  <a:cubicBezTo>
                    <a:pt x="23" y="9"/>
                    <a:pt x="22" y="8"/>
                    <a:pt x="20" y="8"/>
                  </a:cubicBezTo>
                  <a:cubicBezTo>
                    <a:pt x="18" y="7"/>
                    <a:pt x="17" y="7"/>
                    <a:pt x="15" y="7"/>
                  </a:cubicBezTo>
                  <a:cubicBezTo>
                    <a:pt x="13" y="7"/>
                    <a:pt x="12" y="7"/>
                    <a:pt x="11" y="8"/>
                  </a:cubicBezTo>
                  <a:cubicBezTo>
                    <a:pt x="10" y="8"/>
                    <a:pt x="9" y="9"/>
                    <a:pt x="9" y="10"/>
                  </a:cubicBezTo>
                  <a:cubicBezTo>
                    <a:pt x="9" y="11"/>
                    <a:pt x="10" y="11"/>
                    <a:pt x="10" y="12"/>
                  </a:cubicBezTo>
                  <a:cubicBezTo>
                    <a:pt x="10" y="12"/>
                    <a:pt x="10" y="13"/>
                    <a:pt x="11" y="13"/>
                  </a:cubicBezTo>
                  <a:cubicBezTo>
                    <a:pt x="11" y="13"/>
                    <a:pt x="12" y="14"/>
                    <a:pt x="13" y="14"/>
                  </a:cubicBezTo>
                  <a:cubicBezTo>
                    <a:pt x="14" y="15"/>
                    <a:pt x="15" y="15"/>
                    <a:pt x="17" y="16"/>
                  </a:cubicBezTo>
                  <a:cubicBezTo>
                    <a:pt x="19" y="17"/>
                    <a:pt x="21" y="18"/>
                    <a:pt x="22" y="18"/>
                  </a:cubicBezTo>
                  <a:cubicBezTo>
                    <a:pt x="24" y="19"/>
                    <a:pt x="25" y="20"/>
                    <a:pt x="26" y="21"/>
                  </a:cubicBezTo>
                  <a:cubicBezTo>
                    <a:pt x="27" y="22"/>
                    <a:pt x="28" y="23"/>
                    <a:pt x="29" y="24"/>
                  </a:cubicBezTo>
                  <a:cubicBezTo>
                    <a:pt x="29" y="25"/>
                    <a:pt x="29" y="27"/>
                    <a:pt x="29" y="29"/>
                  </a:cubicBezTo>
                  <a:cubicBezTo>
                    <a:pt x="29" y="31"/>
                    <a:pt x="29" y="33"/>
                    <a:pt x="28" y="34"/>
                  </a:cubicBezTo>
                  <a:cubicBezTo>
                    <a:pt x="28" y="36"/>
                    <a:pt x="26" y="37"/>
                    <a:pt x="25" y="38"/>
                  </a:cubicBezTo>
                  <a:cubicBezTo>
                    <a:pt x="24" y="39"/>
                    <a:pt x="22" y="39"/>
                    <a:pt x="21" y="40"/>
                  </a:cubicBezTo>
                  <a:cubicBezTo>
                    <a:pt x="19" y="40"/>
                    <a:pt x="17" y="40"/>
                    <a:pt x="15" y="40"/>
                  </a:cubicBezTo>
                  <a:cubicBezTo>
                    <a:pt x="13" y="40"/>
                    <a:pt x="10" y="40"/>
                    <a:pt x="7" y="39"/>
                  </a:cubicBezTo>
                  <a:cubicBezTo>
                    <a:pt x="5" y="38"/>
                    <a:pt x="2" y="37"/>
                    <a:pt x="0" y="35"/>
                  </a:cubicBezTo>
                  <a:cubicBezTo>
                    <a:pt x="4" y="30"/>
                    <a:pt x="4" y="30"/>
                    <a:pt x="4" y="30"/>
                  </a:cubicBezTo>
                  <a:cubicBezTo>
                    <a:pt x="6" y="31"/>
                    <a:pt x="7" y="32"/>
                    <a:pt x="9" y="32"/>
                  </a:cubicBezTo>
                  <a:cubicBezTo>
                    <a:pt x="11" y="33"/>
                    <a:pt x="13" y="33"/>
                    <a:pt x="15" y="33"/>
                  </a:cubicBezTo>
                  <a:cubicBezTo>
                    <a:pt x="17" y="33"/>
                    <a:pt x="19" y="33"/>
                    <a:pt x="20" y="32"/>
                  </a:cubicBezTo>
                  <a:cubicBezTo>
                    <a:pt x="21" y="31"/>
                    <a:pt x="22" y="30"/>
                    <a:pt x="22" y="29"/>
                  </a:cubicBezTo>
                  <a:cubicBezTo>
                    <a:pt x="22" y="28"/>
                    <a:pt x="22" y="28"/>
                    <a:pt x="21" y="27"/>
                  </a:cubicBezTo>
                  <a:cubicBezTo>
                    <a:pt x="21" y="27"/>
                    <a:pt x="20" y="26"/>
                    <a:pt x="20" y="26"/>
                  </a:cubicBezTo>
                  <a:cubicBezTo>
                    <a:pt x="19" y="25"/>
                    <a:pt x="18" y="25"/>
                    <a:pt x="17" y="24"/>
                  </a:cubicBezTo>
                  <a:cubicBezTo>
                    <a:pt x="16" y="24"/>
                    <a:pt x="15" y="23"/>
                    <a:pt x="13" y="23"/>
                  </a:cubicBezTo>
                  <a:cubicBezTo>
                    <a:pt x="11" y="22"/>
                    <a:pt x="9" y="21"/>
                    <a:pt x="8" y="20"/>
                  </a:cubicBezTo>
                  <a:cubicBezTo>
                    <a:pt x="6" y="19"/>
                    <a:pt x="5" y="19"/>
                    <a:pt x="4" y="18"/>
                  </a:cubicBezTo>
                  <a:cubicBezTo>
                    <a:pt x="3" y="17"/>
                    <a:pt x="3" y="16"/>
                    <a:pt x="2" y="15"/>
                  </a:cubicBezTo>
                  <a:cubicBezTo>
                    <a:pt x="2" y="13"/>
                    <a:pt x="2" y="12"/>
                    <a:pt x="2" y="11"/>
                  </a:cubicBezTo>
                  <a:cubicBezTo>
                    <a:pt x="2" y="9"/>
                    <a:pt x="2" y="7"/>
                    <a:pt x="3" y="6"/>
                  </a:cubicBezTo>
                  <a:cubicBezTo>
                    <a:pt x="3" y="5"/>
                    <a:pt x="4" y="4"/>
                    <a:pt x="6" y="3"/>
                  </a:cubicBezTo>
                  <a:cubicBezTo>
                    <a:pt x="7" y="2"/>
                    <a:pt x="8" y="1"/>
                    <a:pt x="10" y="1"/>
                  </a:cubicBezTo>
                  <a:cubicBezTo>
                    <a:pt x="11" y="0"/>
                    <a:pt x="13" y="0"/>
                    <a:pt x="15" y="0"/>
                  </a:cubicBezTo>
                  <a:cubicBezTo>
                    <a:pt x="17" y="0"/>
                    <a:pt x="20" y="0"/>
                    <a:pt x="22" y="1"/>
                  </a:cubicBezTo>
                  <a:cubicBezTo>
                    <a:pt x="24" y="2"/>
                    <a:pt x="26" y="3"/>
                    <a:pt x="28" y="4"/>
                  </a:cubicBez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endParaRPr>
            </a:p>
          </p:txBody>
        </p:sp>
        <p:sp>
          <p:nvSpPr>
            <p:cNvPr id="349" name="Freeform 70">
              <a:extLst>
                <a:ext uri="{FF2B5EF4-FFF2-40B4-BE49-F238E27FC236}">
                  <a16:creationId xmlns:a16="http://schemas.microsoft.com/office/drawing/2014/main" id="{40CF3793-E792-4DB3-8064-4B43F4706A3D}"/>
                </a:ext>
              </a:extLst>
            </p:cNvPr>
            <p:cNvSpPr>
              <a:spLocks/>
            </p:cNvSpPr>
            <p:nvPr userDrawn="1"/>
          </p:nvSpPr>
          <p:spPr bwMode="auto">
            <a:xfrm>
              <a:off x="2723096" y="6489826"/>
              <a:ext cx="27899" cy="31387"/>
            </a:xfrm>
            <a:custGeom>
              <a:avLst/>
              <a:gdLst>
                <a:gd name="T0" fmla="*/ 11 w 11"/>
                <a:gd name="T1" fmla="*/ 6 h 12"/>
                <a:gd name="T2" fmla="*/ 11 w 11"/>
                <a:gd name="T3" fmla="*/ 9 h 12"/>
                <a:gd name="T4" fmla="*/ 10 w 11"/>
                <a:gd name="T5" fmla="*/ 10 h 12"/>
                <a:gd name="T6" fmla="*/ 8 w 11"/>
                <a:gd name="T7" fmla="*/ 12 h 12"/>
                <a:gd name="T8" fmla="*/ 6 w 11"/>
                <a:gd name="T9" fmla="*/ 12 h 12"/>
                <a:gd name="T10" fmla="*/ 3 w 11"/>
                <a:gd name="T11" fmla="*/ 12 h 12"/>
                <a:gd name="T12" fmla="*/ 1 w 11"/>
                <a:gd name="T13" fmla="*/ 10 h 12"/>
                <a:gd name="T14" fmla="*/ 0 w 11"/>
                <a:gd name="T15" fmla="*/ 9 h 12"/>
                <a:gd name="T16" fmla="*/ 0 w 11"/>
                <a:gd name="T17" fmla="*/ 6 h 12"/>
                <a:gd name="T18" fmla="*/ 0 w 11"/>
                <a:gd name="T19" fmla="*/ 4 h 12"/>
                <a:gd name="T20" fmla="*/ 1 w 11"/>
                <a:gd name="T21" fmla="*/ 2 h 12"/>
                <a:gd name="T22" fmla="*/ 3 w 11"/>
                <a:gd name="T23" fmla="*/ 1 h 12"/>
                <a:gd name="T24" fmla="*/ 6 w 11"/>
                <a:gd name="T25" fmla="*/ 0 h 12"/>
                <a:gd name="T26" fmla="*/ 8 w 11"/>
                <a:gd name="T27" fmla="*/ 1 h 12"/>
                <a:gd name="T28" fmla="*/ 10 w 11"/>
                <a:gd name="T29" fmla="*/ 2 h 12"/>
                <a:gd name="T30" fmla="*/ 11 w 11"/>
                <a:gd name="T31" fmla="*/ 4 h 12"/>
                <a:gd name="T32" fmla="*/ 11 w 11"/>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2">
                  <a:moveTo>
                    <a:pt x="11" y="6"/>
                  </a:moveTo>
                  <a:cubicBezTo>
                    <a:pt x="11" y="7"/>
                    <a:pt x="11" y="8"/>
                    <a:pt x="11" y="9"/>
                  </a:cubicBezTo>
                  <a:cubicBezTo>
                    <a:pt x="11" y="9"/>
                    <a:pt x="10" y="10"/>
                    <a:pt x="10" y="10"/>
                  </a:cubicBezTo>
                  <a:cubicBezTo>
                    <a:pt x="9" y="11"/>
                    <a:pt x="9" y="11"/>
                    <a:pt x="8" y="12"/>
                  </a:cubicBezTo>
                  <a:cubicBezTo>
                    <a:pt x="7" y="12"/>
                    <a:pt x="6" y="12"/>
                    <a:pt x="6" y="12"/>
                  </a:cubicBezTo>
                  <a:cubicBezTo>
                    <a:pt x="5" y="12"/>
                    <a:pt x="4" y="12"/>
                    <a:pt x="3" y="12"/>
                  </a:cubicBezTo>
                  <a:cubicBezTo>
                    <a:pt x="3" y="11"/>
                    <a:pt x="2" y="11"/>
                    <a:pt x="1" y="10"/>
                  </a:cubicBezTo>
                  <a:cubicBezTo>
                    <a:pt x="1" y="10"/>
                    <a:pt x="1" y="9"/>
                    <a:pt x="0" y="9"/>
                  </a:cubicBezTo>
                  <a:cubicBezTo>
                    <a:pt x="0" y="8"/>
                    <a:pt x="0" y="7"/>
                    <a:pt x="0" y="6"/>
                  </a:cubicBezTo>
                  <a:cubicBezTo>
                    <a:pt x="0" y="6"/>
                    <a:pt x="0" y="5"/>
                    <a:pt x="0" y="4"/>
                  </a:cubicBezTo>
                  <a:cubicBezTo>
                    <a:pt x="1" y="3"/>
                    <a:pt x="1" y="3"/>
                    <a:pt x="1" y="2"/>
                  </a:cubicBezTo>
                  <a:cubicBezTo>
                    <a:pt x="2" y="2"/>
                    <a:pt x="3" y="1"/>
                    <a:pt x="3" y="1"/>
                  </a:cubicBezTo>
                  <a:cubicBezTo>
                    <a:pt x="4" y="1"/>
                    <a:pt x="5" y="0"/>
                    <a:pt x="6" y="0"/>
                  </a:cubicBezTo>
                  <a:cubicBezTo>
                    <a:pt x="6" y="0"/>
                    <a:pt x="7" y="1"/>
                    <a:pt x="8" y="1"/>
                  </a:cubicBezTo>
                  <a:cubicBezTo>
                    <a:pt x="9" y="1"/>
                    <a:pt x="9" y="2"/>
                    <a:pt x="10" y="2"/>
                  </a:cubicBezTo>
                  <a:cubicBezTo>
                    <a:pt x="10" y="3"/>
                    <a:pt x="11" y="3"/>
                    <a:pt x="11" y="4"/>
                  </a:cubicBezTo>
                  <a:cubicBezTo>
                    <a:pt x="11" y="5"/>
                    <a:pt x="11" y="6"/>
                    <a:pt x="11" y="6"/>
                  </a:cubicBez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endParaRPr>
            </a:p>
          </p:txBody>
        </p:sp>
      </p:grpSp>
      <p:grpSp>
        <p:nvGrpSpPr>
          <p:cNvPr id="79" name="Group 4">
            <a:extLst>
              <a:ext uri="{FF2B5EF4-FFF2-40B4-BE49-F238E27FC236}">
                <a16:creationId xmlns:a16="http://schemas.microsoft.com/office/drawing/2014/main" id="{768238BA-550A-4980-A0B6-2E1F5D628690}"/>
              </a:ext>
            </a:extLst>
          </p:cNvPr>
          <p:cNvGrpSpPr>
            <a:grpSpLocks noChangeAspect="1"/>
          </p:cNvGrpSpPr>
          <p:nvPr userDrawn="1"/>
        </p:nvGrpSpPr>
        <p:grpSpPr bwMode="auto">
          <a:xfrm>
            <a:off x="10364788" y="5233988"/>
            <a:ext cx="1225550" cy="1435100"/>
            <a:chOff x="6529" y="3125"/>
            <a:chExt cx="772" cy="904"/>
          </a:xfrm>
        </p:grpSpPr>
        <p:sp>
          <p:nvSpPr>
            <p:cNvPr id="80" name="Freeform 5">
              <a:extLst>
                <a:ext uri="{FF2B5EF4-FFF2-40B4-BE49-F238E27FC236}">
                  <a16:creationId xmlns:a16="http://schemas.microsoft.com/office/drawing/2014/main" id="{9C29251F-BF6B-44D8-9162-43831E6E1E56}"/>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rgbClr val="FFE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2E2E38"/>
                </a:solidFill>
                <a:effectLst/>
                <a:uLnTx/>
                <a:uFillTx/>
              </a:endParaRPr>
            </a:p>
          </p:txBody>
        </p:sp>
        <p:sp>
          <p:nvSpPr>
            <p:cNvPr id="81" name="Freeform 6">
              <a:extLst>
                <a:ext uri="{FF2B5EF4-FFF2-40B4-BE49-F238E27FC236}">
                  <a16:creationId xmlns:a16="http://schemas.microsoft.com/office/drawing/2014/main" id="{F67A662E-FDC7-4B47-AA35-FDA30DAEA9F9}"/>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2E2E38"/>
                </a:solidFill>
                <a:effectLst/>
                <a:uLnTx/>
                <a:uFillTx/>
              </a:endParaRPr>
            </a:p>
          </p:txBody>
        </p:sp>
      </p:grpSp>
    </p:spTree>
    <p:extLst>
      <p:ext uri="{BB962C8B-B14F-4D97-AF65-F5344CB8AC3E}">
        <p14:creationId xmlns:p14="http://schemas.microsoft.com/office/powerpoint/2010/main" val="1085020392"/>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tandard slide - bullets">
    <p:spTree>
      <p:nvGrpSpPr>
        <p:cNvPr id="1" name=""/>
        <p:cNvGrpSpPr/>
        <p:nvPr/>
      </p:nvGrpSpPr>
      <p:grpSpPr>
        <a:xfrm>
          <a:off x="0" y="0"/>
          <a:ext cx="0" cy="0"/>
          <a:chOff x="0" y="0"/>
          <a:chExt cx="0" cy="0"/>
        </a:xfrm>
      </p:grpSpPr>
      <p:sp>
        <p:nvSpPr>
          <p:cNvPr id="2" name="Title 1"/>
          <p:cNvSpPr>
            <a:spLocks noGrp="1"/>
          </p:cNvSpPr>
          <p:nvPr>
            <p:ph type="title"/>
          </p:nvPr>
        </p:nvSpPr>
        <p:spPr>
          <a:xfrm>
            <a:off x="609918" y="294200"/>
            <a:ext cx="10978515" cy="590400"/>
          </a:xfrm>
        </p:spPr>
        <p:txBody>
          <a:bodyPr/>
          <a:lstStyle>
            <a:lvl1pPr>
              <a:defRPr sz="2400">
                <a:solidFill>
                  <a:schemeClr val="bg1"/>
                </a:solidFill>
              </a:defRPr>
            </a:lvl1pPr>
          </a:lstStyle>
          <a:p>
            <a:r>
              <a:rPr lang="en-US" dirty="0"/>
              <a:t>Click to edit Master title style</a:t>
            </a:r>
            <a:endParaRPr lang="en-GB" dirty="0"/>
          </a:p>
        </p:txBody>
      </p:sp>
      <p:sp>
        <p:nvSpPr>
          <p:cNvPr id="12" name="Line 10">
            <a:extLst>
              <a:ext uri="{FF2B5EF4-FFF2-40B4-BE49-F238E27FC236}">
                <a16:creationId xmlns:a16="http://schemas.microsoft.com/office/drawing/2014/main" id="{DA9741B6-D337-4A18-8ECB-FB21A6953E44}"/>
              </a:ext>
            </a:extLst>
          </p:cNvPr>
          <p:cNvSpPr>
            <a:spLocks noChangeShapeType="1"/>
          </p:cNvSpPr>
          <p:nvPr userDrawn="1"/>
        </p:nvSpPr>
        <p:spPr bwMode="auto">
          <a:xfrm>
            <a:off x="609918" y="907750"/>
            <a:ext cx="10980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8" name="Text Placeholder 2">
            <a:extLst>
              <a:ext uri="{FF2B5EF4-FFF2-40B4-BE49-F238E27FC236}">
                <a16:creationId xmlns:a16="http://schemas.microsoft.com/office/drawing/2014/main" id="{90356C28-34FC-48BD-943E-82B485EB0C49}"/>
              </a:ext>
            </a:extLst>
          </p:cNvPr>
          <p:cNvSpPr>
            <a:spLocks noGrp="1"/>
          </p:cNvSpPr>
          <p:nvPr>
            <p:ph idx="1"/>
          </p:nvPr>
        </p:nvSpPr>
        <p:spPr>
          <a:xfrm>
            <a:off x="609918" y="1137920"/>
            <a:ext cx="10978515" cy="5027930"/>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10"/>
          </p:nvPr>
        </p:nvSpPr>
        <p:spPr/>
        <p:txBody>
          <a:bodyPr/>
          <a:lstStyle/>
          <a:p>
            <a:r>
              <a:rPr lang="en-IN"/>
              <a:t>Presentation title</a:t>
            </a:r>
            <a:endParaRPr lang="en-IN" dirty="0"/>
          </a:p>
        </p:txBody>
      </p:sp>
    </p:spTree>
    <p:extLst>
      <p:ext uri="{BB962C8B-B14F-4D97-AF65-F5344CB8AC3E}">
        <p14:creationId xmlns:p14="http://schemas.microsoft.com/office/powerpoint/2010/main" val="278323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Standard slide_no bullets">
    <p:spTree>
      <p:nvGrpSpPr>
        <p:cNvPr id="1" name=""/>
        <p:cNvGrpSpPr/>
        <p:nvPr/>
      </p:nvGrpSpPr>
      <p:grpSpPr>
        <a:xfrm>
          <a:off x="0" y="0"/>
          <a:ext cx="0" cy="0"/>
          <a:chOff x="0" y="0"/>
          <a:chExt cx="0" cy="0"/>
        </a:xfrm>
      </p:grpSpPr>
      <p:sp>
        <p:nvSpPr>
          <p:cNvPr id="2" name="Title 1"/>
          <p:cNvSpPr>
            <a:spLocks noGrp="1"/>
          </p:cNvSpPr>
          <p:nvPr>
            <p:ph type="title"/>
          </p:nvPr>
        </p:nvSpPr>
        <p:spPr>
          <a:xfrm>
            <a:off x="609918" y="294200"/>
            <a:ext cx="10978515" cy="590400"/>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idx="1"/>
          </p:nvPr>
        </p:nvSpPr>
        <p:spPr>
          <a:xfrm>
            <a:off x="609918" y="1137920"/>
            <a:ext cx="10980000" cy="5027930"/>
          </a:xfrm>
        </p:spPr>
        <p:txBody>
          <a:bodyPr/>
          <a:lstStyle>
            <a:lvl1pPr marL="0" indent="0">
              <a:spcBef>
                <a:spcPts val="0"/>
              </a:spcBef>
              <a:buNone/>
              <a:defRPr>
                <a:solidFill>
                  <a:schemeClr val="bg1"/>
                </a:solidFill>
              </a:defRPr>
            </a:lvl1pPr>
            <a:lvl2pPr marL="0" indent="0">
              <a:spcBef>
                <a:spcPts val="0"/>
              </a:spcBef>
              <a:buNone/>
              <a:defRPr sz="1800">
                <a:solidFill>
                  <a:schemeClr val="bg1"/>
                </a:solidFill>
              </a:defRPr>
            </a:lvl2pPr>
            <a:lvl3pPr marL="0" indent="0">
              <a:spcBef>
                <a:spcPts val="0"/>
              </a:spcBef>
              <a:buNone/>
              <a:defRPr sz="1600">
                <a:solidFill>
                  <a:schemeClr val="bg1"/>
                </a:solidFill>
              </a:defRPr>
            </a:lvl3pPr>
            <a:lvl4pPr marL="0" indent="0">
              <a:spcBef>
                <a:spcPts val="0"/>
              </a:spcBef>
              <a:buNone/>
              <a:defRPr sz="1400">
                <a:solidFill>
                  <a:schemeClr val="bg1"/>
                </a:solidFill>
              </a:defRPr>
            </a:lvl4pPr>
            <a:lvl5pPr marL="0" indent="0">
              <a:spcBef>
                <a:spcPts val="0"/>
              </a:spcBef>
              <a:buNone/>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9" name="Line 10">
            <a:extLst>
              <a:ext uri="{FF2B5EF4-FFF2-40B4-BE49-F238E27FC236}">
                <a16:creationId xmlns:a16="http://schemas.microsoft.com/office/drawing/2014/main" id="{CF130104-FAF2-4309-9701-573F37743137}"/>
              </a:ext>
            </a:extLst>
          </p:cNvPr>
          <p:cNvSpPr>
            <a:spLocks noChangeShapeType="1"/>
          </p:cNvSpPr>
          <p:nvPr userDrawn="1"/>
        </p:nvSpPr>
        <p:spPr bwMode="auto">
          <a:xfrm>
            <a:off x="609918" y="907750"/>
            <a:ext cx="10980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7" name="Footer Placeholder 6"/>
          <p:cNvSpPr>
            <a:spLocks noGrp="1"/>
          </p:cNvSpPr>
          <p:nvPr>
            <p:ph type="ftr" sz="quarter" idx="10"/>
          </p:nvPr>
        </p:nvSpPr>
        <p:spPr/>
        <p:txBody>
          <a:bodyPr/>
          <a:lstStyle/>
          <a:p>
            <a:r>
              <a:rPr lang="en-IN"/>
              <a:t>Presentation title</a:t>
            </a:r>
            <a:endParaRPr lang="en-IN" dirty="0"/>
          </a:p>
        </p:txBody>
      </p:sp>
    </p:spTree>
    <p:extLst>
      <p:ext uri="{BB962C8B-B14F-4D97-AF65-F5344CB8AC3E}">
        <p14:creationId xmlns:p14="http://schemas.microsoft.com/office/powerpoint/2010/main" val="6460789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918" y="294200"/>
            <a:ext cx="10978515" cy="590400"/>
          </a:xfrm>
        </p:spPr>
        <p:txBody>
          <a:bodyPr/>
          <a:lstStyle>
            <a:lvl1pPr>
              <a:defRPr sz="2400">
                <a:solidFill>
                  <a:schemeClr val="bg1"/>
                </a:solidFill>
              </a:defRPr>
            </a:lvl1pPr>
          </a:lstStyle>
          <a:p>
            <a:r>
              <a:rPr lang="en-US" dirty="0"/>
              <a:t>Standard slide</a:t>
            </a:r>
            <a:endParaRPr lang="en-GB" dirty="0"/>
          </a:p>
        </p:txBody>
      </p:sp>
      <p:sp>
        <p:nvSpPr>
          <p:cNvPr id="80" name="Line 10">
            <a:extLst>
              <a:ext uri="{FF2B5EF4-FFF2-40B4-BE49-F238E27FC236}">
                <a16:creationId xmlns:a16="http://schemas.microsoft.com/office/drawing/2014/main" id="{EF8E9275-C0E0-4ABA-8699-73E5E292EC85}"/>
              </a:ext>
            </a:extLst>
          </p:cNvPr>
          <p:cNvSpPr>
            <a:spLocks noChangeShapeType="1"/>
          </p:cNvSpPr>
          <p:nvPr userDrawn="1"/>
        </p:nvSpPr>
        <p:spPr bwMode="auto">
          <a:xfrm>
            <a:off x="609918" y="907750"/>
            <a:ext cx="10980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6" name="Footer Placeholder 5"/>
          <p:cNvSpPr>
            <a:spLocks noGrp="1"/>
          </p:cNvSpPr>
          <p:nvPr>
            <p:ph type="ftr" sz="quarter" idx="10"/>
          </p:nvPr>
        </p:nvSpPr>
        <p:spPr/>
        <p:txBody>
          <a:bodyPr/>
          <a:lstStyle/>
          <a:p>
            <a:r>
              <a:rPr lang="en-IN"/>
              <a:t>Presentation title</a:t>
            </a:r>
            <a:endParaRPr lang="en-IN" dirty="0"/>
          </a:p>
        </p:txBody>
      </p:sp>
    </p:spTree>
    <p:extLst>
      <p:ext uri="{BB962C8B-B14F-4D97-AF65-F5344CB8AC3E}">
        <p14:creationId xmlns:p14="http://schemas.microsoft.com/office/powerpoint/2010/main" val="35457041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lide - picture on righ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80593A0-4211-460E-B6CF-FE2D9CE6D9CB}"/>
              </a:ext>
            </a:extLst>
          </p:cNvPr>
          <p:cNvSpPr>
            <a:spLocks noGrp="1"/>
          </p:cNvSpPr>
          <p:nvPr>
            <p:ph type="pic" sz="quarter" idx="10"/>
          </p:nvPr>
        </p:nvSpPr>
        <p:spPr>
          <a:xfrm>
            <a:off x="8199120" y="1"/>
            <a:ext cx="3999231" cy="6156104"/>
          </a:xfrm>
        </p:spPr>
        <p:txBody>
          <a:bodyPr/>
          <a:lstStyle/>
          <a:p>
            <a:endParaRPr lang="en-IN" dirty="0"/>
          </a:p>
        </p:txBody>
      </p:sp>
      <p:sp>
        <p:nvSpPr>
          <p:cNvPr id="2" name="Title 1"/>
          <p:cNvSpPr>
            <a:spLocks noGrp="1"/>
          </p:cNvSpPr>
          <p:nvPr>
            <p:ph type="title"/>
          </p:nvPr>
        </p:nvSpPr>
        <p:spPr>
          <a:xfrm>
            <a:off x="609919" y="294200"/>
            <a:ext cx="7444422" cy="590400"/>
          </a:xfrm>
        </p:spPr>
        <p:txBody>
          <a:bodyPr/>
          <a:lstStyle>
            <a:lvl1pPr>
              <a:defRPr sz="2400">
                <a:solidFill>
                  <a:schemeClr val="bg1"/>
                </a:solidFill>
              </a:defRPr>
            </a:lvl1pPr>
          </a:lstStyle>
          <a:p>
            <a:r>
              <a:rPr lang="en-US" dirty="0"/>
              <a:t>Click to edit Master title style</a:t>
            </a:r>
            <a:endParaRPr lang="en-GB" dirty="0"/>
          </a:p>
        </p:txBody>
      </p:sp>
      <p:sp>
        <p:nvSpPr>
          <p:cNvPr id="3" name="Content Placeholder 2"/>
          <p:cNvSpPr>
            <a:spLocks noGrp="1"/>
          </p:cNvSpPr>
          <p:nvPr>
            <p:ph idx="1" hasCustomPrompt="1"/>
          </p:nvPr>
        </p:nvSpPr>
        <p:spPr>
          <a:xfrm>
            <a:off x="609918" y="1137921"/>
            <a:ext cx="7299642" cy="873760"/>
          </a:xfrm>
        </p:spPr>
        <p:txBody>
          <a:bodyPr/>
          <a:lstStyle>
            <a:lvl1pPr marL="0" indent="0">
              <a:buNone/>
              <a:defRPr sz="1800">
                <a:solidFill>
                  <a:schemeClr val="bg1"/>
                </a:solidFill>
              </a:defRPr>
            </a:lvl1pPr>
            <a:lvl2pPr marL="356616" indent="0">
              <a:buNone/>
              <a:defRPr sz="1800">
                <a:solidFill>
                  <a:schemeClr val="bg1"/>
                </a:solidFill>
              </a:defRPr>
            </a:lvl2pPr>
            <a:lvl3pPr marL="713232" indent="0">
              <a:buNone/>
              <a:defRPr sz="1600">
                <a:solidFill>
                  <a:schemeClr val="bg1"/>
                </a:solidFill>
              </a:defRPr>
            </a:lvl3pPr>
            <a:lvl4pPr marL="1069848" indent="0">
              <a:buNone/>
              <a:defRPr sz="1400">
                <a:solidFill>
                  <a:schemeClr val="bg1"/>
                </a:solidFill>
              </a:defRPr>
            </a:lvl4pPr>
            <a:lvl5pPr marL="1426464" indent="0">
              <a:buNone/>
              <a:defRPr sz="1200">
                <a:solidFill>
                  <a:schemeClr val="bg1"/>
                </a:solidFill>
              </a:defRPr>
            </a:lvl5pPr>
          </a:lstStyle>
          <a:p>
            <a:pPr lvl="0"/>
            <a:r>
              <a:rPr lang="en-US" dirty="0"/>
              <a:t>Text</a:t>
            </a:r>
          </a:p>
        </p:txBody>
      </p:sp>
      <p:sp>
        <p:nvSpPr>
          <p:cNvPr id="11" name="Content Placeholder 2">
            <a:extLst>
              <a:ext uri="{FF2B5EF4-FFF2-40B4-BE49-F238E27FC236}">
                <a16:creationId xmlns:a16="http://schemas.microsoft.com/office/drawing/2014/main" id="{578D3272-120F-430D-AFB5-E93227EEEAAF}"/>
              </a:ext>
            </a:extLst>
          </p:cNvPr>
          <p:cNvSpPr>
            <a:spLocks noGrp="1"/>
          </p:cNvSpPr>
          <p:nvPr>
            <p:ph idx="11" hasCustomPrompt="1"/>
          </p:nvPr>
        </p:nvSpPr>
        <p:spPr>
          <a:xfrm>
            <a:off x="609918" y="2311401"/>
            <a:ext cx="3580117" cy="3844704"/>
          </a:xfrm>
        </p:spPr>
        <p:txBody>
          <a:bodyPr numCol="1"/>
          <a:lstStyle>
            <a:lvl1pPr marL="0" indent="0">
              <a:buNone/>
              <a:defRPr sz="1400">
                <a:solidFill>
                  <a:schemeClr val="bg1"/>
                </a:solidFill>
              </a:defRPr>
            </a:lvl1pPr>
            <a:lvl2pPr marL="356616" indent="0">
              <a:buNone/>
              <a:defRPr sz="1800">
                <a:solidFill>
                  <a:schemeClr val="bg1"/>
                </a:solidFill>
              </a:defRPr>
            </a:lvl2pPr>
            <a:lvl3pPr marL="713232" indent="0">
              <a:buNone/>
              <a:defRPr sz="1600">
                <a:solidFill>
                  <a:schemeClr val="bg1"/>
                </a:solidFill>
              </a:defRPr>
            </a:lvl3pPr>
            <a:lvl4pPr marL="1069848" indent="0">
              <a:buNone/>
              <a:defRPr sz="1400">
                <a:solidFill>
                  <a:schemeClr val="bg1"/>
                </a:solidFill>
              </a:defRPr>
            </a:lvl4pPr>
            <a:lvl5pPr marL="1426464" indent="0">
              <a:buNone/>
              <a:defRPr sz="1200">
                <a:solidFill>
                  <a:schemeClr val="bg1"/>
                </a:solidFill>
              </a:defRPr>
            </a:lvl5pPr>
          </a:lstStyle>
          <a:p>
            <a:pPr lvl="0"/>
            <a:r>
              <a:rPr lang="en-US" dirty="0"/>
              <a:t>Text</a:t>
            </a:r>
          </a:p>
        </p:txBody>
      </p:sp>
      <p:sp>
        <p:nvSpPr>
          <p:cNvPr id="12" name="Content Placeholder 2">
            <a:extLst>
              <a:ext uri="{FF2B5EF4-FFF2-40B4-BE49-F238E27FC236}">
                <a16:creationId xmlns:a16="http://schemas.microsoft.com/office/drawing/2014/main" id="{0C7BD71A-882B-40FB-A05F-48ECC69FF73D}"/>
              </a:ext>
            </a:extLst>
          </p:cNvPr>
          <p:cNvSpPr>
            <a:spLocks noGrp="1"/>
          </p:cNvSpPr>
          <p:nvPr>
            <p:ph idx="12" hasCustomPrompt="1"/>
          </p:nvPr>
        </p:nvSpPr>
        <p:spPr>
          <a:xfrm>
            <a:off x="4329443" y="2311401"/>
            <a:ext cx="3580117" cy="1254759"/>
          </a:xfrm>
        </p:spPr>
        <p:txBody>
          <a:bodyPr numCol="1"/>
          <a:lstStyle>
            <a:lvl1pPr marL="0" indent="0">
              <a:buNone/>
              <a:defRPr sz="1400">
                <a:solidFill>
                  <a:schemeClr val="bg1"/>
                </a:solidFill>
              </a:defRPr>
            </a:lvl1pPr>
            <a:lvl2pPr marL="356616" indent="0">
              <a:buNone/>
              <a:defRPr sz="1800">
                <a:solidFill>
                  <a:schemeClr val="bg1"/>
                </a:solidFill>
              </a:defRPr>
            </a:lvl2pPr>
            <a:lvl3pPr marL="713232" indent="0">
              <a:buNone/>
              <a:defRPr sz="1600">
                <a:solidFill>
                  <a:schemeClr val="bg1"/>
                </a:solidFill>
              </a:defRPr>
            </a:lvl3pPr>
            <a:lvl4pPr marL="1069848" indent="0">
              <a:buNone/>
              <a:defRPr sz="1400">
                <a:solidFill>
                  <a:schemeClr val="bg1"/>
                </a:solidFill>
              </a:defRPr>
            </a:lvl4pPr>
            <a:lvl5pPr marL="1426464" indent="0">
              <a:buNone/>
              <a:defRPr sz="1200">
                <a:solidFill>
                  <a:schemeClr val="bg1"/>
                </a:solidFill>
              </a:defRPr>
            </a:lvl5pPr>
          </a:lstStyle>
          <a:p>
            <a:pPr lvl="0"/>
            <a:r>
              <a:rPr lang="en-US" dirty="0"/>
              <a:t>Text</a:t>
            </a:r>
          </a:p>
        </p:txBody>
      </p:sp>
      <p:sp>
        <p:nvSpPr>
          <p:cNvPr id="14" name="Content Placeholder 2">
            <a:extLst>
              <a:ext uri="{FF2B5EF4-FFF2-40B4-BE49-F238E27FC236}">
                <a16:creationId xmlns:a16="http://schemas.microsoft.com/office/drawing/2014/main" id="{D87D58C8-1517-42AA-8B2A-E449A3F6F028}"/>
              </a:ext>
            </a:extLst>
          </p:cNvPr>
          <p:cNvSpPr>
            <a:spLocks noGrp="1"/>
          </p:cNvSpPr>
          <p:nvPr>
            <p:ph idx="13" hasCustomPrompt="1"/>
          </p:nvPr>
        </p:nvSpPr>
        <p:spPr>
          <a:xfrm>
            <a:off x="4329443" y="4236721"/>
            <a:ext cx="3580117" cy="1944160"/>
          </a:xfrm>
        </p:spPr>
        <p:txBody>
          <a:bodyPr numCol="1"/>
          <a:lstStyle>
            <a:lvl1pPr marL="0" indent="0">
              <a:buNone/>
              <a:defRPr sz="1800">
                <a:solidFill>
                  <a:schemeClr val="bg1"/>
                </a:solidFill>
                <a:latin typeface="Georgia" panose="02040502050405020303" pitchFamily="18" charset="0"/>
              </a:defRPr>
            </a:lvl1pPr>
            <a:lvl2pPr marL="356616" indent="0">
              <a:buNone/>
              <a:defRPr sz="1800">
                <a:solidFill>
                  <a:schemeClr val="bg1"/>
                </a:solidFill>
              </a:defRPr>
            </a:lvl2pPr>
            <a:lvl3pPr marL="713232" indent="0">
              <a:buNone/>
              <a:defRPr sz="1600">
                <a:solidFill>
                  <a:schemeClr val="bg1"/>
                </a:solidFill>
              </a:defRPr>
            </a:lvl3pPr>
            <a:lvl4pPr marL="1069848" indent="0">
              <a:buNone/>
              <a:defRPr sz="1400">
                <a:solidFill>
                  <a:schemeClr val="bg1"/>
                </a:solidFill>
              </a:defRPr>
            </a:lvl4pPr>
            <a:lvl5pPr marL="1426464" indent="0">
              <a:buNone/>
              <a:defRPr sz="1200">
                <a:solidFill>
                  <a:schemeClr val="bg1"/>
                </a:solidFill>
              </a:defRPr>
            </a:lvl5pPr>
          </a:lstStyle>
          <a:p>
            <a:pPr lvl="0"/>
            <a:r>
              <a:rPr lang="en-US" dirty="0"/>
              <a:t>Quote</a:t>
            </a:r>
          </a:p>
        </p:txBody>
      </p:sp>
      <p:sp>
        <p:nvSpPr>
          <p:cNvPr id="23" name="Line 10">
            <a:extLst>
              <a:ext uri="{FF2B5EF4-FFF2-40B4-BE49-F238E27FC236}">
                <a16:creationId xmlns:a16="http://schemas.microsoft.com/office/drawing/2014/main" id="{E820DC59-E206-4DC0-9012-584F8EBAF730}"/>
              </a:ext>
            </a:extLst>
          </p:cNvPr>
          <p:cNvSpPr>
            <a:spLocks noChangeShapeType="1"/>
          </p:cNvSpPr>
          <p:nvPr userDrawn="1"/>
        </p:nvSpPr>
        <p:spPr bwMode="auto">
          <a:xfrm>
            <a:off x="609918" y="907750"/>
            <a:ext cx="772385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8" name="Footer Placeholder 7"/>
          <p:cNvSpPr>
            <a:spLocks noGrp="1"/>
          </p:cNvSpPr>
          <p:nvPr>
            <p:ph type="ftr" sz="quarter" idx="14"/>
          </p:nvPr>
        </p:nvSpPr>
        <p:spPr/>
        <p:txBody>
          <a:bodyPr/>
          <a:lstStyle/>
          <a:p>
            <a:r>
              <a:rPr lang="en-IN"/>
              <a:t>Presentation title</a:t>
            </a:r>
            <a:endParaRPr lang="en-IN" dirty="0"/>
          </a:p>
        </p:txBody>
      </p:sp>
    </p:spTree>
    <p:extLst>
      <p:ext uri="{BB962C8B-B14F-4D97-AF65-F5344CB8AC3E}">
        <p14:creationId xmlns:p14="http://schemas.microsoft.com/office/powerpoint/2010/main" val="14500132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lide - picture on lef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80593A0-4211-460E-B6CF-FE2D9CE6D9CB}"/>
              </a:ext>
            </a:extLst>
          </p:cNvPr>
          <p:cNvSpPr>
            <a:spLocks noGrp="1"/>
          </p:cNvSpPr>
          <p:nvPr>
            <p:ph type="pic" sz="quarter" idx="10"/>
          </p:nvPr>
        </p:nvSpPr>
        <p:spPr>
          <a:xfrm>
            <a:off x="0" y="0"/>
            <a:ext cx="2384460" cy="6857999"/>
          </a:xfrm>
        </p:spPr>
        <p:txBody>
          <a:bodyPr/>
          <a:lstStyle/>
          <a:p>
            <a:endParaRPr lang="en-IN"/>
          </a:p>
        </p:txBody>
      </p:sp>
      <p:sp>
        <p:nvSpPr>
          <p:cNvPr id="2" name="Title 1"/>
          <p:cNvSpPr>
            <a:spLocks noGrp="1"/>
          </p:cNvSpPr>
          <p:nvPr>
            <p:ph type="title"/>
          </p:nvPr>
        </p:nvSpPr>
        <p:spPr>
          <a:xfrm>
            <a:off x="2695294" y="294200"/>
            <a:ext cx="8892000" cy="590400"/>
          </a:xfrm>
        </p:spPr>
        <p:txBody>
          <a:bodyPr/>
          <a:lstStyle>
            <a:lvl1pPr>
              <a:defRPr sz="2400">
                <a:solidFill>
                  <a:schemeClr val="bg1"/>
                </a:solidFill>
              </a:defRPr>
            </a:lvl1pPr>
          </a:lstStyle>
          <a:p>
            <a:r>
              <a:rPr lang="en-US" dirty="0"/>
              <a:t>Click to edit Master title style</a:t>
            </a:r>
            <a:endParaRPr lang="en-GB" dirty="0"/>
          </a:p>
        </p:txBody>
      </p:sp>
      <p:sp>
        <p:nvSpPr>
          <p:cNvPr id="3" name="Content Placeholder 2"/>
          <p:cNvSpPr>
            <a:spLocks noGrp="1"/>
          </p:cNvSpPr>
          <p:nvPr>
            <p:ph idx="1" hasCustomPrompt="1"/>
          </p:nvPr>
        </p:nvSpPr>
        <p:spPr>
          <a:xfrm>
            <a:off x="2695293" y="1137921"/>
            <a:ext cx="2742882" cy="5018184"/>
          </a:xfrm>
        </p:spPr>
        <p:txBody>
          <a:bodyPr/>
          <a:lstStyle>
            <a:lvl1pPr marL="0" indent="0">
              <a:buNone/>
              <a:defRPr sz="1800">
                <a:solidFill>
                  <a:schemeClr val="bg1"/>
                </a:solidFill>
              </a:defRPr>
            </a:lvl1pPr>
            <a:lvl2pPr marL="356616" indent="0">
              <a:buNone/>
              <a:defRPr sz="1800">
                <a:solidFill>
                  <a:schemeClr val="bg1"/>
                </a:solidFill>
              </a:defRPr>
            </a:lvl2pPr>
            <a:lvl3pPr marL="713232" indent="0">
              <a:buNone/>
              <a:defRPr sz="1600">
                <a:solidFill>
                  <a:schemeClr val="bg1"/>
                </a:solidFill>
              </a:defRPr>
            </a:lvl3pPr>
            <a:lvl4pPr marL="1069848" indent="0">
              <a:buNone/>
              <a:defRPr sz="1400">
                <a:solidFill>
                  <a:schemeClr val="bg1"/>
                </a:solidFill>
              </a:defRPr>
            </a:lvl4pPr>
            <a:lvl5pPr marL="1426464" indent="0">
              <a:buNone/>
              <a:defRPr sz="1200">
                <a:solidFill>
                  <a:schemeClr val="bg1"/>
                </a:solidFill>
              </a:defRPr>
            </a:lvl5pPr>
          </a:lstStyle>
          <a:p>
            <a:pPr lvl="0"/>
            <a:r>
              <a:rPr lang="en-US" dirty="0"/>
              <a:t>Text</a:t>
            </a:r>
          </a:p>
        </p:txBody>
      </p:sp>
      <p:sp>
        <p:nvSpPr>
          <p:cNvPr id="11" name="Content Placeholder 2">
            <a:extLst>
              <a:ext uri="{FF2B5EF4-FFF2-40B4-BE49-F238E27FC236}">
                <a16:creationId xmlns:a16="http://schemas.microsoft.com/office/drawing/2014/main" id="{578D3272-120F-430D-AFB5-E93227EEEAAF}"/>
              </a:ext>
            </a:extLst>
          </p:cNvPr>
          <p:cNvSpPr>
            <a:spLocks noGrp="1"/>
          </p:cNvSpPr>
          <p:nvPr>
            <p:ph idx="11" hasCustomPrompt="1"/>
          </p:nvPr>
        </p:nvSpPr>
        <p:spPr>
          <a:xfrm>
            <a:off x="5727083" y="1137921"/>
            <a:ext cx="2803842" cy="5018184"/>
          </a:xfrm>
        </p:spPr>
        <p:txBody>
          <a:bodyPr numCol="1"/>
          <a:lstStyle>
            <a:lvl1pPr marL="0" indent="0">
              <a:buNone/>
              <a:defRPr sz="1400">
                <a:solidFill>
                  <a:schemeClr val="bg1"/>
                </a:solidFill>
              </a:defRPr>
            </a:lvl1pPr>
            <a:lvl2pPr marL="356616" indent="0">
              <a:buNone/>
              <a:defRPr sz="1800">
                <a:solidFill>
                  <a:schemeClr val="bg1"/>
                </a:solidFill>
              </a:defRPr>
            </a:lvl2pPr>
            <a:lvl3pPr marL="713232" indent="0">
              <a:buNone/>
              <a:defRPr sz="1600">
                <a:solidFill>
                  <a:schemeClr val="bg1"/>
                </a:solidFill>
              </a:defRPr>
            </a:lvl3pPr>
            <a:lvl4pPr marL="1069848" indent="0">
              <a:buNone/>
              <a:defRPr sz="1400">
                <a:solidFill>
                  <a:schemeClr val="bg1"/>
                </a:solidFill>
              </a:defRPr>
            </a:lvl4pPr>
            <a:lvl5pPr marL="1426464" indent="0">
              <a:buNone/>
              <a:defRPr sz="1200">
                <a:solidFill>
                  <a:schemeClr val="bg1"/>
                </a:solidFill>
              </a:defRPr>
            </a:lvl5pPr>
          </a:lstStyle>
          <a:p>
            <a:pPr lvl="0"/>
            <a:r>
              <a:rPr lang="en-US" dirty="0"/>
              <a:t>Text</a:t>
            </a:r>
          </a:p>
        </p:txBody>
      </p:sp>
      <p:sp>
        <p:nvSpPr>
          <p:cNvPr id="23" name="Content Placeholder 2">
            <a:extLst>
              <a:ext uri="{FF2B5EF4-FFF2-40B4-BE49-F238E27FC236}">
                <a16:creationId xmlns:a16="http://schemas.microsoft.com/office/drawing/2014/main" id="{6FF4A6F8-D9C6-4FEE-9324-5200D308BB1F}"/>
              </a:ext>
            </a:extLst>
          </p:cNvPr>
          <p:cNvSpPr>
            <a:spLocks noGrp="1"/>
          </p:cNvSpPr>
          <p:nvPr userDrawn="1">
            <p:ph idx="12" hasCustomPrompt="1"/>
          </p:nvPr>
        </p:nvSpPr>
        <p:spPr>
          <a:xfrm>
            <a:off x="8819832" y="1137921"/>
            <a:ext cx="2768600" cy="2796151"/>
          </a:xfrm>
        </p:spPr>
        <p:txBody>
          <a:bodyPr numCol="1"/>
          <a:lstStyle>
            <a:lvl1pPr marL="0" indent="0">
              <a:buNone/>
              <a:defRPr sz="1400">
                <a:solidFill>
                  <a:schemeClr val="bg1"/>
                </a:solidFill>
              </a:defRPr>
            </a:lvl1pPr>
            <a:lvl2pPr marL="356616" indent="0">
              <a:buNone/>
              <a:defRPr sz="1800">
                <a:solidFill>
                  <a:schemeClr val="bg1"/>
                </a:solidFill>
              </a:defRPr>
            </a:lvl2pPr>
            <a:lvl3pPr marL="713232" indent="0">
              <a:buNone/>
              <a:defRPr sz="1600">
                <a:solidFill>
                  <a:schemeClr val="bg1"/>
                </a:solidFill>
              </a:defRPr>
            </a:lvl3pPr>
            <a:lvl4pPr marL="1069848" indent="0">
              <a:buNone/>
              <a:defRPr sz="1400">
                <a:solidFill>
                  <a:schemeClr val="bg1"/>
                </a:solidFill>
              </a:defRPr>
            </a:lvl4pPr>
            <a:lvl5pPr marL="1426464" indent="0">
              <a:buNone/>
              <a:defRPr sz="1200">
                <a:solidFill>
                  <a:schemeClr val="bg1"/>
                </a:solidFill>
              </a:defRPr>
            </a:lvl5pPr>
          </a:lstStyle>
          <a:p>
            <a:pPr lvl="0"/>
            <a:r>
              <a:rPr lang="en-US" dirty="0"/>
              <a:t>Text</a:t>
            </a:r>
          </a:p>
        </p:txBody>
      </p:sp>
      <p:sp>
        <p:nvSpPr>
          <p:cNvPr id="19" name="Line 10">
            <a:extLst>
              <a:ext uri="{FF2B5EF4-FFF2-40B4-BE49-F238E27FC236}">
                <a16:creationId xmlns:a16="http://schemas.microsoft.com/office/drawing/2014/main" id="{B63A7CBA-3151-452E-BD2F-D3E65CE1595F}"/>
              </a:ext>
            </a:extLst>
          </p:cNvPr>
          <p:cNvSpPr>
            <a:spLocks noChangeShapeType="1"/>
          </p:cNvSpPr>
          <p:nvPr userDrawn="1"/>
        </p:nvSpPr>
        <p:spPr bwMode="auto">
          <a:xfrm>
            <a:off x="2695294" y="907750"/>
            <a:ext cx="8892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8" name="Footer Placeholder 7"/>
          <p:cNvSpPr>
            <a:spLocks noGrp="1"/>
          </p:cNvSpPr>
          <p:nvPr>
            <p:ph type="ftr" sz="quarter" idx="13"/>
          </p:nvPr>
        </p:nvSpPr>
        <p:spPr/>
        <p:txBody>
          <a:bodyPr/>
          <a:lstStyle/>
          <a:p>
            <a:r>
              <a:rPr lang="en-IN"/>
              <a:t>Presentation title</a:t>
            </a:r>
            <a:endParaRPr lang="en-IN" dirty="0"/>
          </a:p>
        </p:txBody>
      </p:sp>
    </p:spTree>
    <p:extLst>
      <p:ext uri="{BB962C8B-B14F-4D97-AF65-F5344CB8AC3E}">
        <p14:creationId xmlns:p14="http://schemas.microsoft.com/office/powerpoint/2010/main" val="2710894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lumns">
    <p:spTree>
      <p:nvGrpSpPr>
        <p:cNvPr id="1" name=""/>
        <p:cNvGrpSpPr/>
        <p:nvPr/>
      </p:nvGrpSpPr>
      <p:grpSpPr>
        <a:xfrm>
          <a:off x="0" y="0"/>
          <a:ext cx="0" cy="0"/>
          <a:chOff x="0" y="0"/>
          <a:chExt cx="0" cy="0"/>
        </a:xfrm>
      </p:grpSpPr>
      <p:sp>
        <p:nvSpPr>
          <p:cNvPr id="2" name="Title 1"/>
          <p:cNvSpPr>
            <a:spLocks noGrp="1"/>
          </p:cNvSpPr>
          <p:nvPr>
            <p:ph type="title"/>
          </p:nvPr>
        </p:nvSpPr>
        <p:spPr>
          <a:xfrm>
            <a:off x="609918" y="294200"/>
            <a:ext cx="10978515" cy="590880"/>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09918" y="1137918"/>
            <a:ext cx="5387605" cy="5027931"/>
          </a:xfrm>
        </p:spPr>
        <p:txBody>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2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200828" y="1137918"/>
            <a:ext cx="5387605" cy="5027931"/>
          </a:xfrm>
        </p:spPr>
        <p:txBody>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2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Line 10">
            <a:extLst>
              <a:ext uri="{FF2B5EF4-FFF2-40B4-BE49-F238E27FC236}">
                <a16:creationId xmlns:a16="http://schemas.microsoft.com/office/drawing/2014/main" id="{9B070B28-7AAC-47E5-9EB5-96B8B8B88057}"/>
              </a:ext>
            </a:extLst>
          </p:cNvPr>
          <p:cNvSpPr>
            <a:spLocks noChangeShapeType="1"/>
          </p:cNvSpPr>
          <p:nvPr userDrawn="1"/>
        </p:nvSpPr>
        <p:spPr bwMode="auto">
          <a:xfrm>
            <a:off x="609918" y="907750"/>
            <a:ext cx="10980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8" name="Footer Placeholder 7"/>
          <p:cNvSpPr>
            <a:spLocks noGrp="1"/>
          </p:cNvSpPr>
          <p:nvPr>
            <p:ph type="ftr" sz="quarter" idx="10"/>
          </p:nvPr>
        </p:nvSpPr>
        <p:spPr/>
        <p:txBody>
          <a:bodyPr/>
          <a:lstStyle/>
          <a:p>
            <a:r>
              <a:rPr lang="en-IN"/>
              <a:t>Presentation title</a:t>
            </a:r>
            <a:endParaRPr lang="en-IN" dirty="0"/>
          </a:p>
        </p:txBody>
      </p:sp>
    </p:spTree>
    <p:extLst>
      <p:ext uri="{BB962C8B-B14F-4D97-AF65-F5344CB8AC3E}">
        <p14:creationId xmlns:p14="http://schemas.microsoft.com/office/powerpoint/2010/main" val="39546440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lumns with heading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12648" y="1869440"/>
            <a:ext cx="5393208" cy="4256075"/>
          </a:xfrm>
        </p:spPr>
        <p:txBody>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2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99632" y="1869440"/>
            <a:ext cx="5393208" cy="4256075"/>
          </a:xfrm>
        </p:spPr>
        <p:txBody>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2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9"/>
          <p:cNvSpPr>
            <a:spLocks noGrp="1"/>
          </p:cNvSpPr>
          <p:nvPr>
            <p:ph type="body" sz="quarter" idx="12"/>
          </p:nvPr>
        </p:nvSpPr>
        <p:spPr>
          <a:xfrm>
            <a:off x="609918" y="1137920"/>
            <a:ext cx="5393208" cy="640800"/>
          </a:xfrm>
        </p:spPr>
        <p:txBody>
          <a:bodyPr anchor="t" anchorCtr="0"/>
          <a:lstStyle>
            <a:lvl1pPr>
              <a:buNone/>
              <a:defRPr b="1">
                <a:solidFill>
                  <a:schemeClr val="bg1"/>
                </a:solidFill>
              </a:defRPr>
            </a:lvl1pPr>
          </a:lstStyle>
          <a:p>
            <a:pPr lvl="0"/>
            <a:endParaRPr lang="en-GB" dirty="0"/>
          </a:p>
        </p:txBody>
      </p:sp>
      <p:sp>
        <p:nvSpPr>
          <p:cNvPr id="11" name="Text Placeholder 9"/>
          <p:cNvSpPr>
            <a:spLocks noGrp="1"/>
          </p:cNvSpPr>
          <p:nvPr>
            <p:ph type="body" sz="quarter" idx="13"/>
          </p:nvPr>
        </p:nvSpPr>
        <p:spPr>
          <a:xfrm>
            <a:off x="6199632" y="1137920"/>
            <a:ext cx="5393208" cy="640800"/>
          </a:xfrm>
        </p:spPr>
        <p:txBody>
          <a:bodyPr anchor="t" anchorCtr="0"/>
          <a:lstStyle>
            <a:lvl1pPr>
              <a:buNone/>
              <a:defRPr b="1">
                <a:solidFill>
                  <a:schemeClr val="bg1"/>
                </a:solidFill>
              </a:defRPr>
            </a:lvl1pPr>
          </a:lstStyle>
          <a:p>
            <a:pPr lvl="0"/>
            <a:endParaRPr lang="en-GB" dirty="0"/>
          </a:p>
        </p:txBody>
      </p:sp>
      <p:sp>
        <p:nvSpPr>
          <p:cNvPr id="2" name="Title 1"/>
          <p:cNvSpPr>
            <a:spLocks noGrp="1"/>
          </p:cNvSpPr>
          <p:nvPr>
            <p:ph type="title"/>
          </p:nvPr>
        </p:nvSpPr>
        <p:spPr>
          <a:xfrm>
            <a:off x="609918" y="294200"/>
            <a:ext cx="10978515" cy="590880"/>
          </a:xfrm>
        </p:spPr>
        <p:txBody>
          <a:bodyPr/>
          <a:lstStyle>
            <a:lvl1pPr>
              <a:defRPr>
                <a:solidFill>
                  <a:schemeClr val="bg1"/>
                </a:solidFill>
              </a:defRPr>
            </a:lvl1pPr>
          </a:lstStyle>
          <a:p>
            <a:r>
              <a:rPr lang="en-US" dirty="0"/>
              <a:t>Click to edit Master title style</a:t>
            </a:r>
          </a:p>
        </p:txBody>
      </p:sp>
      <p:sp>
        <p:nvSpPr>
          <p:cNvPr id="14" name="Line 10">
            <a:extLst>
              <a:ext uri="{FF2B5EF4-FFF2-40B4-BE49-F238E27FC236}">
                <a16:creationId xmlns:a16="http://schemas.microsoft.com/office/drawing/2014/main" id="{9773E7D9-2434-4381-A00D-27B62C086733}"/>
              </a:ext>
            </a:extLst>
          </p:cNvPr>
          <p:cNvSpPr>
            <a:spLocks noChangeShapeType="1"/>
          </p:cNvSpPr>
          <p:nvPr userDrawn="1"/>
        </p:nvSpPr>
        <p:spPr bwMode="auto">
          <a:xfrm>
            <a:off x="609918" y="907750"/>
            <a:ext cx="10980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8" name="Footer Placeholder 7"/>
          <p:cNvSpPr>
            <a:spLocks noGrp="1"/>
          </p:cNvSpPr>
          <p:nvPr>
            <p:ph type="ftr" sz="quarter" idx="14"/>
          </p:nvPr>
        </p:nvSpPr>
        <p:spPr/>
        <p:txBody>
          <a:bodyPr/>
          <a:lstStyle/>
          <a:p>
            <a:r>
              <a:rPr lang="en-IN"/>
              <a:t>Presentation title</a:t>
            </a:r>
            <a:endParaRPr lang="en-IN" dirty="0"/>
          </a:p>
        </p:txBody>
      </p:sp>
    </p:spTree>
    <p:extLst>
      <p:ext uri="{BB962C8B-B14F-4D97-AF65-F5344CB8AC3E}">
        <p14:creationId xmlns:p14="http://schemas.microsoft.com/office/powerpoint/2010/main" val="5966410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Better question">
    <p:spTree>
      <p:nvGrpSpPr>
        <p:cNvPr id="1" name=""/>
        <p:cNvGrpSpPr/>
        <p:nvPr/>
      </p:nvGrpSpPr>
      <p:grpSpPr>
        <a:xfrm>
          <a:off x="0" y="0"/>
          <a:ext cx="0" cy="0"/>
          <a:chOff x="0" y="0"/>
          <a:chExt cx="0" cy="0"/>
        </a:xfrm>
      </p:grpSpPr>
      <p:grpSp>
        <p:nvGrpSpPr>
          <p:cNvPr id="235" name="Group 234">
            <a:extLst>
              <a:ext uri="{FF2B5EF4-FFF2-40B4-BE49-F238E27FC236}">
                <a16:creationId xmlns:a16="http://schemas.microsoft.com/office/drawing/2014/main" id="{5342E118-6F1D-4C46-956E-4CCCBCAA7952}"/>
              </a:ext>
            </a:extLst>
          </p:cNvPr>
          <p:cNvGrpSpPr/>
          <p:nvPr userDrawn="1"/>
        </p:nvGrpSpPr>
        <p:grpSpPr>
          <a:xfrm>
            <a:off x="658660" y="6011127"/>
            <a:ext cx="3878023" cy="570195"/>
            <a:chOff x="498115" y="5951018"/>
            <a:chExt cx="3878023" cy="570195"/>
          </a:xfrm>
        </p:grpSpPr>
        <p:sp>
          <p:nvSpPr>
            <p:cNvPr id="168" name="Rectangle 167">
              <a:extLst>
                <a:ext uri="{FF2B5EF4-FFF2-40B4-BE49-F238E27FC236}">
                  <a16:creationId xmlns:a16="http://schemas.microsoft.com/office/drawing/2014/main" id="{A22049CA-64AE-409F-988D-A7317F8AD136}"/>
                </a:ext>
              </a:extLst>
            </p:cNvPr>
            <p:cNvSpPr>
              <a:spLocks noChangeArrowheads="1"/>
            </p:cNvSpPr>
            <p:nvPr userDrawn="1"/>
          </p:nvSpPr>
          <p:spPr bwMode="auto">
            <a:xfrm>
              <a:off x="498115"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9" name="Rectangle 6">
              <a:extLst>
                <a:ext uri="{FF2B5EF4-FFF2-40B4-BE49-F238E27FC236}">
                  <a16:creationId xmlns:a16="http://schemas.microsoft.com/office/drawing/2014/main" id="{E37A0A05-0A78-44A7-8873-0A1A20C87175}"/>
                </a:ext>
              </a:extLst>
            </p:cNvPr>
            <p:cNvSpPr>
              <a:spLocks noChangeArrowheads="1"/>
            </p:cNvSpPr>
            <p:nvPr userDrawn="1"/>
          </p:nvSpPr>
          <p:spPr bwMode="auto">
            <a:xfrm>
              <a:off x="69341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0" name="Rectangle 7">
              <a:extLst>
                <a:ext uri="{FF2B5EF4-FFF2-40B4-BE49-F238E27FC236}">
                  <a16:creationId xmlns:a16="http://schemas.microsoft.com/office/drawing/2014/main" id="{0DEA0CBE-8527-4287-BF98-DA48947875F5}"/>
                </a:ext>
              </a:extLst>
            </p:cNvPr>
            <p:cNvSpPr>
              <a:spLocks noChangeArrowheads="1"/>
            </p:cNvSpPr>
            <p:nvPr userDrawn="1"/>
          </p:nvSpPr>
          <p:spPr bwMode="auto">
            <a:xfrm>
              <a:off x="89045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1" name="Freeform 8">
              <a:extLst>
                <a:ext uri="{FF2B5EF4-FFF2-40B4-BE49-F238E27FC236}">
                  <a16:creationId xmlns:a16="http://schemas.microsoft.com/office/drawing/2014/main" id="{444058C6-612A-446E-8F68-0E5CC4CFF366}"/>
                </a:ext>
              </a:extLst>
            </p:cNvPr>
            <p:cNvSpPr>
              <a:spLocks/>
            </p:cNvSpPr>
            <p:nvPr userDrawn="1"/>
          </p:nvSpPr>
          <p:spPr bwMode="auto">
            <a:xfrm>
              <a:off x="498115" y="6181188"/>
              <a:ext cx="94161" cy="130778"/>
            </a:xfrm>
            <a:custGeom>
              <a:avLst/>
              <a:gdLst>
                <a:gd name="T0" fmla="*/ 32 w 54"/>
                <a:gd name="T1" fmla="*/ 11 h 75"/>
                <a:gd name="T2" fmla="*/ 32 w 54"/>
                <a:gd name="T3" fmla="*/ 75 h 75"/>
                <a:gd name="T4" fmla="*/ 22 w 54"/>
                <a:gd name="T5" fmla="*/ 75 h 75"/>
                <a:gd name="T6" fmla="*/ 22 w 54"/>
                <a:gd name="T7" fmla="*/ 11 h 75"/>
                <a:gd name="T8" fmla="*/ 0 w 54"/>
                <a:gd name="T9" fmla="*/ 11 h 75"/>
                <a:gd name="T10" fmla="*/ 0 w 54"/>
                <a:gd name="T11" fmla="*/ 0 h 75"/>
                <a:gd name="T12" fmla="*/ 54 w 54"/>
                <a:gd name="T13" fmla="*/ 0 h 75"/>
                <a:gd name="T14" fmla="*/ 54 w 54"/>
                <a:gd name="T15" fmla="*/ 11 h 75"/>
                <a:gd name="T16" fmla="*/ 32 w 54"/>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1"/>
                  </a:moveTo>
                  <a:lnTo>
                    <a:pt x="32" y="75"/>
                  </a:lnTo>
                  <a:lnTo>
                    <a:pt x="22" y="75"/>
                  </a:lnTo>
                  <a:lnTo>
                    <a:pt x="22" y="11"/>
                  </a:lnTo>
                  <a:lnTo>
                    <a:pt x="0" y="11"/>
                  </a:lnTo>
                  <a:lnTo>
                    <a:pt x="0" y="0"/>
                  </a:lnTo>
                  <a:lnTo>
                    <a:pt x="54" y="0"/>
                  </a:lnTo>
                  <a:lnTo>
                    <a:pt x="54" y="11"/>
                  </a:lnTo>
                  <a:lnTo>
                    <a:pt x="32"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72" name="Freeform 9">
              <a:extLst>
                <a:ext uri="{FF2B5EF4-FFF2-40B4-BE49-F238E27FC236}">
                  <a16:creationId xmlns:a16="http://schemas.microsoft.com/office/drawing/2014/main" id="{1011EC31-E0C3-404F-93B3-EFD3DADC11CB}"/>
                </a:ext>
              </a:extLst>
            </p:cNvPr>
            <p:cNvSpPr>
              <a:spLocks/>
            </p:cNvSpPr>
            <p:nvPr userDrawn="1"/>
          </p:nvSpPr>
          <p:spPr bwMode="auto">
            <a:xfrm>
              <a:off x="609713" y="6174213"/>
              <a:ext cx="78468"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73" name="Freeform 10">
              <a:extLst>
                <a:ext uri="{FF2B5EF4-FFF2-40B4-BE49-F238E27FC236}">
                  <a16:creationId xmlns:a16="http://schemas.microsoft.com/office/drawing/2014/main" id="{3C9D076B-D88C-4089-8D58-9A31CFCDB02A}"/>
                </a:ext>
              </a:extLst>
            </p:cNvPr>
            <p:cNvSpPr>
              <a:spLocks noEditPoints="1"/>
            </p:cNvSpPr>
            <p:nvPr userDrawn="1"/>
          </p:nvSpPr>
          <p:spPr bwMode="auto">
            <a:xfrm>
              <a:off x="705618" y="6212575"/>
              <a:ext cx="85443"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74" name="Freeform 11">
              <a:extLst>
                <a:ext uri="{FF2B5EF4-FFF2-40B4-BE49-F238E27FC236}">
                  <a16:creationId xmlns:a16="http://schemas.microsoft.com/office/drawing/2014/main" id="{29DB43AC-B765-4ECB-B483-562473BD4A38}"/>
                </a:ext>
              </a:extLst>
            </p:cNvPr>
            <p:cNvSpPr>
              <a:spLocks noEditPoints="1"/>
            </p:cNvSpPr>
            <p:nvPr userDrawn="1"/>
          </p:nvSpPr>
          <p:spPr bwMode="auto">
            <a:xfrm>
              <a:off x="857320" y="6174213"/>
              <a:ext cx="83698" cy="139497"/>
            </a:xfrm>
            <a:custGeom>
              <a:avLst/>
              <a:gdLst>
                <a:gd name="T0" fmla="*/ 33 w 33"/>
                <a:gd name="T1" fmla="*/ 35 h 55"/>
                <a:gd name="T2" fmla="*/ 31 w 33"/>
                <a:gd name="T3" fmla="*/ 44 h 55"/>
                <a:gd name="T4" fmla="*/ 28 w 33"/>
                <a:gd name="T5" fmla="*/ 50 h 55"/>
                <a:gd name="T6" fmla="*/ 23 w 33"/>
                <a:gd name="T7" fmla="*/ 53 h 55"/>
                <a:gd name="T8" fmla="*/ 17 w 33"/>
                <a:gd name="T9" fmla="*/ 55 h 55"/>
                <a:gd name="T10" fmla="*/ 12 w 33"/>
                <a:gd name="T11" fmla="*/ 53 h 55"/>
                <a:gd name="T12" fmla="*/ 8 w 33"/>
                <a:gd name="T13" fmla="*/ 50 h 55"/>
                <a:gd name="T14" fmla="*/ 8 w 33"/>
                <a:gd name="T15" fmla="*/ 54 h 55"/>
                <a:gd name="T16" fmla="*/ 0 w 33"/>
                <a:gd name="T17" fmla="*/ 54 h 55"/>
                <a:gd name="T18" fmla="*/ 0 w 33"/>
                <a:gd name="T19" fmla="*/ 4 h 55"/>
                <a:gd name="T20" fmla="*/ 8 w 33"/>
                <a:gd name="T21" fmla="*/ 0 h 55"/>
                <a:gd name="T22" fmla="*/ 8 w 33"/>
                <a:gd name="T23" fmla="*/ 19 h 55"/>
                <a:gd name="T24" fmla="*/ 10 w 33"/>
                <a:gd name="T25" fmla="*/ 17 h 55"/>
                <a:gd name="T26" fmla="*/ 12 w 33"/>
                <a:gd name="T27" fmla="*/ 16 h 55"/>
                <a:gd name="T28" fmla="*/ 14 w 33"/>
                <a:gd name="T29" fmla="*/ 15 h 55"/>
                <a:gd name="T30" fmla="*/ 18 w 33"/>
                <a:gd name="T31" fmla="*/ 15 h 55"/>
                <a:gd name="T32" fmla="*/ 24 w 33"/>
                <a:gd name="T33" fmla="*/ 16 h 55"/>
                <a:gd name="T34" fmla="*/ 28 w 33"/>
                <a:gd name="T35" fmla="*/ 19 h 55"/>
                <a:gd name="T36" fmla="*/ 31 w 33"/>
                <a:gd name="T37" fmla="*/ 26 h 55"/>
                <a:gd name="T38" fmla="*/ 33 w 33"/>
                <a:gd name="T39" fmla="*/ 35 h 55"/>
                <a:gd name="T40" fmla="*/ 25 w 33"/>
                <a:gd name="T41" fmla="*/ 35 h 55"/>
                <a:gd name="T42" fmla="*/ 23 w 33"/>
                <a:gd name="T43" fmla="*/ 25 h 55"/>
                <a:gd name="T44" fmla="*/ 16 w 33"/>
                <a:gd name="T45" fmla="*/ 22 h 55"/>
                <a:gd name="T46" fmla="*/ 14 w 33"/>
                <a:gd name="T47" fmla="*/ 22 h 55"/>
                <a:gd name="T48" fmla="*/ 11 w 33"/>
                <a:gd name="T49" fmla="*/ 23 h 55"/>
                <a:gd name="T50" fmla="*/ 9 w 33"/>
                <a:gd name="T51" fmla="*/ 25 h 55"/>
                <a:gd name="T52" fmla="*/ 8 w 33"/>
                <a:gd name="T53" fmla="*/ 26 h 55"/>
                <a:gd name="T54" fmla="*/ 8 w 33"/>
                <a:gd name="T55" fmla="*/ 43 h 55"/>
                <a:gd name="T56" fmla="*/ 9 w 33"/>
                <a:gd name="T57" fmla="*/ 44 h 55"/>
                <a:gd name="T58" fmla="*/ 11 w 33"/>
                <a:gd name="T59" fmla="*/ 46 h 55"/>
                <a:gd name="T60" fmla="*/ 14 w 33"/>
                <a:gd name="T61" fmla="*/ 47 h 55"/>
                <a:gd name="T62" fmla="*/ 17 w 33"/>
                <a:gd name="T63" fmla="*/ 48 h 55"/>
                <a:gd name="T64" fmla="*/ 23 w 33"/>
                <a:gd name="T65" fmla="*/ 45 h 55"/>
                <a:gd name="T66" fmla="*/ 25 w 33"/>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5">
                  <a:moveTo>
                    <a:pt x="33" y="35"/>
                  </a:moveTo>
                  <a:cubicBezTo>
                    <a:pt x="33" y="38"/>
                    <a:pt x="32" y="41"/>
                    <a:pt x="31" y="44"/>
                  </a:cubicBezTo>
                  <a:cubicBezTo>
                    <a:pt x="30" y="46"/>
                    <a:pt x="29" y="48"/>
                    <a:pt x="28" y="50"/>
                  </a:cubicBezTo>
                  <a:cubicBezTo>
                    <a:pt x="27" y="51"/>
                    <a:pt x="25" y="53"/>
                    <a:pt x="23" y="53"/>
                  </a:cubicBezTo>
                  <a:cubicBezTo>
                    <a:pt x="21" y="54"/>
                    <a:pt x="19" y="55"/>
                    <a:pt x="17" y="55"/>
                  </a:cubicBezTo>
                  <a:cubicBezTo>
                    <a:pt x="16" y="55"/>
                    <a:pt x="14" y="54"/>
                    <a:pt x="12" y="53"/>
                  </a:cubicBezTo>
                  <a:cubicBezTo>
                    <a:pt x="10" y="52"/>
                    <a:pt x="9" y="51"/>
                    <a:pt x="8" y="50"/>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9" y="18"/>
                    <a:pt x="9" y="18"/>
                    <a:pt x="10" y="17"/>
                  </a:cubicBezTo>
                  <a:cubicBezTo>
                    <a:pt x="11" y="17"/>
                    <a:pt x="11" y="16"/>
                    <a:pt x="12" y="16"/>
                  </a:cubicBezTo>
                  <a:cubicBezTo>
                    <a:pt x="13" y="16"/>
                    <a:pt x="13" y="15"/>
                    <a:pt x="14" y="15"/>
                  </a:cubicBezTo>
                  <a:cubicBezTo>
                    <a:pt x="15" y="15"/>
                    <a:pt x="16" y="15"/>
                    <a:pt x="18" y="15"/>
                  </a:cubicBezTo>
                  <a:cubicBezTo>
                    <a:pt x="20" y="15"/>
                    <a:pt x="22" y="15"/>
                    <a:pt x="24" y="16"/>
                  </a:cubicBezTo>
                  <a:cubicBezTo>
                    <a:pt x="25" y="16"/>
                    <a:pt x="27" y="18"/>
                    <a:pt x="28" y="19"/>
                  </a:cubicBezTo>
                  <a:cubicBezTo>
                    <a:pt x="30" y="21"/>
                    <a:pt x="31" y="23"/>
                    <a:pt x="31" y="26"/>
                  </a:cubicBezTo>
                  <a:cubicBezTo>
                    <a:pt x="32" y="28"/>
                    <a:pt x="33" y="32"/>
                    <a:pt x="33" y="35"/>
                  </a:cubicBezTo>
                  <a:close/>
                  <a:moveTo>
                    <a:pt x="25" y="35"/>
                  </a:moveTo>
                  <a:cubicBezTo>
                    <a:pt x="25" y="31"/>
                    <a:pt x="24" y="27"/>
                    <a:pt x="23" y="25"/>
                  </a:cubicBezTo>
                  <a:cubicBezTo>
                    <a:pt x="21" y="23"/>
                    <a:pt x="19" y="22"/>
                    <a:pt x="16" y="22"/>
                  </a:cubicBezTo>
                  <a:cubicBezTo>
                    <a:pt x="15" y="22"/>
                    <a:pt x="15" y="22"/>
                    <a:pt x="14" y="22"/>
                  </a:cubicBezTo>
                  <a:cubicBezTo>
                    <a:pt x="13" y="22"/>
                    <a:pt x="12" y="23"/>
                    <a:pt x="11" y="23"/>
                  </a:cubicBezTo>
                  <a:cubicBezTo>
                    <a:pt x="11" y="23"/>
                    <a:pt x="10" y="24"/>
                    <a:pt x="9" y="25"/>
                  </a:cubicBezTo>
                  <a:cubicBezTo>
                    <a:pt x="9" y="25"/>
                    <a:pt x="8" y="26"/>
                    <a:pt x="8" y="26"/>
                  </a:cubicBezTo>
                  <a:cubicBezTo>
                    <a:pt x="8" y="43"/>
                    <a:pt x="8" y="43"/>
                    <a:pt x="8" y="43"/>
                  </a:cubicBezTo>
                  <a:cubicBezTo>
                    <a:pt x="8" y="43"/>
                    <a:pt x="9" y="44"/>
                    <a:pt x="9" y="44"/>
                  </a:cubicBezTo>
                  <a:cubicBezTo>
                    <a:pt x="10" y="45"/>
                    <a:pt x="11" y="45"/>
                    <a:pt x="11" y="46"/>
                  </a:cubicBezTo>
                  <a:cubicBezTo>
                    <a:pt x="12" y="46"/>
                    <a:pt x="13" y="47"/>
                    <a:pt x="14" y="47"/>
                  </a:cubicBezTo>
                  <a:cubicBezTo>
                    <a:pt x="15" y="47"/>
                    <a:pt x="16" y="48"/>
                    <a:pt x="17"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75" name="Freeform 12">
              <a:extLst>
                <a:ext uri="{FF2B5EF4-FFF2-40B4-BE49-F238E27FC236}">
                  <a16:creationId xmlns:a16="http://schemas.microsoft.com/office/drawing/2014/main" id="{AF1DE1B8-EA4B-4A98-A97D-BA5EEA42B197}"/>
                </a:ext>
              </a:extLst>
            </p:cNvPr>
            <p:cNvSpPr>
              <a:spLocks noEditPoints="1"/>
            </p:cNvSpPr>
            <p:nvPr userDrawn="1"/>
          </p:nvSpPr>
          <p:spPr bwMode="auto">
            <a:xfrm>
              <a:off x="956713"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1" y="32"/>
                    <a:pt x="21" y="32"/>
                  </a:cubicBezTo>
                  <a:cubicBezTo>
                    <a:pt x="22" y="32"/>
                    <a:pt x="22"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8"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76" name="Freeform 13">
              <a:extLst>
                <a:ext uri="{FF2B5EF4-FFF2-40B4-BE49-F238E27FC236}">
                  <a16:creationId xmlns:a16="http://schemas.microsoft.com/office/drawing/2014/main" id="{F8F60B79-7AF5-4C5E-A5EF-126F117D591C}"/>
                </a:ext>
              </a:extLst>
            </p:cNvPr>
            <p:cNvSpPr>
              <a:spLocks/>
            </p:cNvSpPr>
            <p:nvPr userDrawn="1"/>
          </p:nvSpPr>
          <p:spPr bwMode="auto">
            <a:xfrm>
              <a:off x="1050873" y="6174213"/>
              <a:ext cx="55799" cy="139497"/>
            </a:xfrm>
            <a:custGeom>
              <a:avLst/>
              <a:gdLst>
                <a:gd name="T0" fmla="*/ 21 w 22"/>
                <a:gd name="T1" fmla="*/ 53 h 55"/>
                <a:gd name="T2" fmla="*/ 18 w 22"/>
                <a:gd name="T3" fmla="*/ 54 h 55"/>
                <a:gd name="T4" fmla="*/ 14 w 22"/>
                <a:gd name="T5" fmla="*/ 55 h 55"/>
                <a:gd name="T6" fmla="*/ 11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2" y="54"/>
                    <a:pt x="11" y="54"/>
                  </a:cubicBezTo>
                  <a:cubicBezTo>
                    <a:pt x="10" y="54"/>
                    <a:pt x="9" y="53"/>
                    <a:pt x="8" y="52"/>
                  </a:cubicBezTo>
                  <a:cubicBezTo>
                    <a:pt x="7" y="51"/>
                    <a:pt x="6" y="50"/>
                    <a:pt x="6" y="49"/>
                  </a:cubicBezTo>
                  <a:cubicBezTo>
                    <a:pt x="6"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2"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77" name="Freeform 14">
              <a:extLst>
                <a:ext uri="{FF2B5EF4-FFF2-40B4-BE49-F238E27FC236}">
                  <a16:creationId xmlns:a16="http://schemas.microsoft.com/office/drawing/2014/main" id="{0A0438AD-9937-4C25-AB9E-7F8C8CCA23F7}"/>
                </a:ext>
              </a:extLst>
            </p:cNvPr>
            <p:cNvSpPr>
              <a:spLocks/>
            </p:cNvSpPr>
            <p:nvPr userDrawn="1"/>
          </p:nvSpPr>
          <p:spPr bwMode="auto">
            <a:xfrm>
              <a:off x="111887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78" name="Freeform 15">
              <a:extLst>
                <a:ext uri="{FF2B5EF4-FFF2-40B4-BE49-F238E27FC236}">
                  <a16:creationId xmlns:a16="http://schemas.microsoft.com/office/drawing/2014/main" id="{6FDE2726-7032-4BE4-A420-0ECF49A32A8B}"/>
                </a:ext>
              </a:extLst>
            </p:cNvPr>
            <p:cNvSpPr>
              <a:spLocks noEditPoints="1"/>
            </p:cNvSpPr>
            <p:nvPr userDrawn="1"/>
          </p:nvSpPr>
          <p:spPr bwMode="auto">
            <a:xfrm>
              <a:off x="1190370"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29 w 33"/>
                <a:gd name="T25" fmla="*/ 35 h 40"/>
                <a:gd name="T26" fmla="*/ 27 w 33"/>
                <a:gd name="T27" fmla="*/ 37 h 40"/>
                <a:gd name="T28" fmla="*/ 24 w 33"/>
                <a:gd name="T29" fmla="*/ 38 h 40"/>
                <a:gd name="T30" fmla="*/ 20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2"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0" y="32"/>
                    <a:pt x="21" y="32"/>
                  </a:cubicBezTo>
                  <a:cubicBezTo>
                    <a:pt x="22" y="32"/>
                    <a:pt x="22" y="31"/>
                    <a:pt x="23" y="31"/>
                  </a:cubicBezTo>
                  <a:cubicBezTo>
                    <a:pt x="23" y="31"/>
                    <a:pt x="24" y="30"/>
                    <a:pt x="25" y="30"/>
                  </a:cubicBezTo>
                  <a:cubicBezTo>
                    <a:pt x="29" y="35"/>
                    <a:pt x="29" y="35"/>
                    <a:pt x="29" y="35"/>
                  </a:cubicBezTo>
                  <a:cubicBezTo>
                    <a:pt x="29" y="35"/>
                    <a:pt x="28" y="36"/>
                    <a:pt x="27" y="37"/>
                  </a:cubicBezTo>
                  <a:cubicBezTo>
                    <a:pt x="26" y="37"/>
                    <a:pt x="25" y="38"/>
                    <a:pt x="24" y="38"/>
                  </a:cubicBezTo>
                  <a:cubicBezTo>
                    <a:pt x="23" y="39"/>
                    <a:pt x="22" y="39"/>
                    <a:pt x="20"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7"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79" name="Freeform 16">
              <a:extLst>
                <a:ext uri="{FF2B5EF4-FFF2-40B4-BE49-F238E27FC236}">
                  <a16:creationId xmlns:a16="http://schemas.microsoft.com/office/drawing/2014/main" id="{50C22C21-F8DB-486D-9042-765D68AE3A7C}"/>
                </a:ext>
              </a:extLst>
            </p:cNvPr>
            <p:cNvSpPr>
              <a:spLocks/>
            </p:cNvSpPr>
            <p:nvPr userDrawn="1"/>
          </p:nvSpPr>
          <p:spPr bwMode="auto">
            <a:xfrm>
              <a:off x="1294993" y="6212575"/>
              <a:ext cx="55799" cy="99391"/>
            </a:xfrm>
            <a:custGeom>
              <a:avLst/>
              <a:gdLst>
                <a:gd name="T0" fmla="*/ 20 w 22"/>
                <a:gd name="T1" fmla="*/ 8 h 39"/>
                <a:gd name="T2" fmla="*/ 18 w 22"/>
                <a:gd name="T3" fmla="*/ 7 h 39"/>
                <a:gd name="T4" fmla="*/ 15 w 22"/>
                <a:gd name="T5" fmla="*/ 7 h 39"/>
                <a:gd name="T6" fmla="*/ 9 w 22"/>
                <a:gd name="T7" fmla="*/ 9 h 39"/>
                <a:gd name="T8" fmla="*/ 7 w 22"/>
                <a:gd name="T9" fmla="*/ 17 h 39"/>
                <a:gd name="T10" fmla="*/ 7 w 22"/>
                <a:gd name="T11" fmla="*/ 39 h 39"/>
                <a:gd name="T12" fmla="*/ 0 w 22"/>
                <a:gd name="T13" fmla="*/ 39 h 39"/>
                <a:gd name="T14" fmla="*/ 0 w 22"/>
                <a:gd name="T15" fmla="*/ 0 h 39"/>
                <a:gd name="T16" fmla="*/ 7 w 22"/>
                <a:gd name="T17" fmla="*/ 0 h 39"/>
                <a:gd name="T18" fmla="*/ 7 w 22"/>
                <a:gd name="T19" fmla="*/ 4 h 39"/>
                <a:gd name="T20" fmla="*/ 9 w 22"/>
                <a:gd name="T21" fmla="*/ 2 h 39"/>
                <a:gd name="T22" fmla="*/ 11 w 22"/>
                <a:gd name="T23" fmla="*/ 1 h 39"/>
                <a:gd name="T24" fmla="*/ 13 w 22"/>
                <a:gd name="T25" fmla="*/ 0 h 39"/>
                <a:gd name="T26" fmla="*/ 16 w 22"/>
                <a:gd name="T27" fmla="*/ 0 h 39"/>
                <a:gd name="T28" fmla="*/ 20 w 22"/>
                <a:gd name="T29" fmla="*/ 0 h 39"/>
                <a:gd name="T30" fmla="*/ 22 w 22"/>
                <a:gd name="T31" fmla="*/ 1 h 39"/>
                <a:gd name="T32" fmla="*/ 20 w 22"/>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8"/>
                  </a:moveTo>
                  <a:cubicBezTo>
                    <a:pt x="20" y="8"/>
                    <a:pt x="19" y="8"/>
                    <a:pt x="18" y="7"/>
                  </a:cubicBezTo>
                  <a:cubicBezTo>
                    <a:pt x="17" y="7"/>
                    <a:pt x="16" y="7"/>
                    <a:pt x="15" y="7"/>
                  </a:cubicBezTo>
                  <a:cubicBezTo>
                    <a:pt x="12" y="7"/>
                    <a:pt x="10" y="8"/>
                    <a:pt x="9" y="9"/>
                  </a:cubicBezTo>
                  <a:cubicBezTo>
                    <a:pt x="8" y="11"/>
                    <a:pt x="7" y="14"/>
                    <a:pt x="7" y="17"/>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9" y="2"/>
                    <a:pt x="10" y="1"/>
                    <a:pt x="11" y="1"/>
                  </a:cubicBezTo>
                  <a:cubicBezTo>
                    <a:pt x="11" y="0"/>
                    <a:pt x="12" y="0"/>
                    <a:pt x="13" y="0"/>
                  </a:cubicBezTo>
                  <a:cubicBezTo>
                    <a:pt x="14" y="0"/>
                    <a:pt x="15" y="0"/>
                    <a:pt x="16" y="0"/>
                  </a:cubicBezTo>
                  <a:cubicBezTo>
                    <a:pt x="17" y="0"/>
                    <a:pt x="19" y="0"/>
                    <a:pt x="20" y="0"/>
                  </a:cubicBezTo>
                  <a:cubicBezTo>
                    <a:pt x="21" y="0"/>
                    <a:pt x="22" y="1"/>
                    <a:pt x="22" y="1"/>
                  </a:cubicBezTo>
                  <a:lnTo>
                    <a:pt x="20"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80" name="Freeform 17">
              <a:extLst>
                <a:ext uri="{FF2B5EF4-FFF2-40B4-BE49-F238E27FC236}">
                  <a16:creationId xmlns:a16="http://schemas.microsoft.com/office/drawing/2014/main" id="{7F763F72-BB8F-482C-9FDA-40EDD6EE5FF8}"/>
                </a:ext>
              </a:extLst>
            </p:cNvPr>
            <p:cNvSpPr>
              <a:spLocks/>
            </p:cNvSpPr>
            <p:nvPr userDrawn="1"/>
          </p:nvSpPr>
          <p:spPr bwMode="auto">
            <a:xfrm>
              <a:off x="140659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81" name="Freeform 18">
              <a:extLst>
                <a:ext uri="{FF2B5EF4-FFF2-40B4-BE49-F238E27FC236}">
                  <a16:creationId xmlns:a16="http://schemas.microsoft.com/office/drawing/2014/main" id="{710F466C-6BEC-4970-9707-40D8002740B0}"/>
                </a:ext>
              </a:extLst>
            </p:cNvPr>
            <p:cNvSpPr>
              <a:spLocks/>
            </p:cNvSpPr>
            <p:nvPr userDrawn="1"/>
          </p:nvSpPr>
          <p:spPr bwMode="auto">
            <a:xfrm>
              <a:off x="1485058"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10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2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3" y="26"/>
                    <a:pt x="21" y="24"/>
                  </a:cubicBezTo>
                  <a:cubicBezTo>
                    <a:pt x="20" y="22"/>
                    <a:pt x="18" y="22"/>
                    <a:pt x="15" y="22"/>
                  </a:cubicBezTo>
                  <a:cubicBezTo>
                    <a:pt x="14" y="22"/>
                    <a:pt x="13" y="22"/>
                    <a:pt x="12" y="22"/>
                  </a:cubicBezTo>
                  <a:cubicBezTo>
                    <a:pt x="11" y="22"/>
                    <a:pt x="10" y="23"/>
                    <a:pt x="10" y="24"/>
                  </a:cubicBezTo>
                  <a:cubicBezTo>
                    <a:pt x="9" y="25"/>
                    <a:pt x="8" y="26"/>
                    <a:pt x="8" y="27"/>
                  </a:cubicBezTo>
                  <a:cubicBezTo>
                    <a:pt x="8"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9" y="17"/>
                  </a:cubicBezTo>
                  <a:cubicBezTo>
                    <a:pt x="10" y="17"/>
                    <a:pt x="11" y="16"/>
                    <a:pt x="12" y="16"/>
                  </a:cubicBezTo>
                  <a:cubicBezTo>
                    <a:pt x="12" y="15"/>
                    <a:pt x="13" y="15"/>
                    <a:pt x="14" y="15"/>
                  </a:cubicBezTo>
                  <a:cubicBezTo>
                    <a:pt x="15" y="15"/>
                    <a:pt x="16" y="15"/>
                    <a:pt x="17" y="15"/>
                  </a:cubicBezTo>
                  <a:cubicBezTo>
                    <a:pt x="19" y="15"/>
                    <a:pt x="21" y="15"/>
                    <a:pt x="23" y="16"/>
                  </a:cubicBezTo>
                  <a:cubicBezTo>
                    <a:pt x="25" y="16"/>
                    <a:pt x="26" y="17"/>
                    <a:pt x="27" y="19"/>
                  </a:cubicBezTo>
                  <a:cubicBezTo>
                    <a:pt x="29" y="20"/>
                    <a:pt x="29" y="22"/>
                    <a:pt x="30" y="24"/>
                  </a:cubicBezTo>
                  <a:cubicBezTo>
                    <a:pt x="31"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82" name="Freeform 19">
              <a:extLst>
                <a:ext uri="{FF2B5EF4-FFF2-40B4-BE49-F238E27FC236}">
                  <a16:creationId xmlns:a16="http://schemas.microsoft.com/office/drawing/2014/main" id="{3332407D-F423-41B2-985F-8A4482C61D9E}"/>
                </a:ext>
              </a:extLst>
            </p:cNvPr>
            <p:cNvSpPr>
              <a:spLocks noEditPoints="1"/>
            </p:cNvSpPr>
            <p:nvPr userDrawn="1"/>
          </p:nvSpPr>
          <p:spPr bwMode="auto">
            <a:xfrm>
              <a:off x="158270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8" y="40"/>
                    <a:pt x="17" y="40"/>
                  </a:cubicBezTo>
                  <a:cubicBezTo>
                    <a:pt x="15" y="40"/>
                    <a:pt x="14" y="39"/>
                    <a:pt x="12" y="39"/>
                  </a:cubicBezTo>
                  <a:cubicBezTo>
                    <a:pt x="11" y="38"/>
                    <a:pt x="10" y="38"/>
                    <a:pt x="8" y="37"/>
                  </a:cubicBezTo>
                  <a:cubicBezTo>
                    <a:pt x="7" y="36"/>
                    <a:pt x="6" y="35"/>
                    <a:pt x="5" y="34"/>
                  </a:cubicBezTo>
                  <a:cubicBezTo>
                    <a:pt x="4"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83" name="Freeform 20">
              <a:extLst>
                <a:ext uri="{FF2B5EF4-FFF2-40B4-BE49-F238E27FC236}">
                  <a16:creationId xmlns:a16="http://schemas.microsoft.com/office/drawing/2014/main" id="{44E3286F-1188-47B1-8B46-3498795DF2DC}"/>
                </a:ext>
              </a:extLst>
            </p:cNvPr>
            <p:cNvSpPr>
              <a:spLocks noEditPoints="1"/>
            </p:cNvSpPr>
            <p:nvPr userDrawn="1"/>
          </p:nvSpPr>
          <p:spPr bwMode="auto">
            <a:xfrm>
              <a:off x="1730922" y="6212575"/>
              <a:ext cx="80211" cy="134265"/>
            </a:xfrm>
            <a:custGeom>
              <a:avLst/>
              <a:gdLst>
                <a:gd name="T0" fmla="*/ 25 w 32"/>
                <a:gd name="T1" fmla="*/ 53 h 53"/>
                <a:gd name="T2" fmla="*/ 25 w 32"/>
                <a:gd name="T3" fmla="*/ 35 h 53"/>
                <a:gd name="T4" fmla="*/ 20 w 32"/>
                <a:gd name="T5" fmla="*/ 38 h 53"/>
                <a:gd name="T6" fmla="*/ 15 w 32"/>
                <a:gd name="T7" fmla="*/ 40 h 53"/>
                <a:gd name="T8" fmla="*/ 9 w 32"/>
                <a:gd name="T9" fmla="*/ 38 h 53"/>
                <a:gd name="T10" fmla="*/ 4 w 32"/>
                <a:gd name="T11" fmla="*/ 35 h 53"/>
                <a:gd name="T12" fmla="*/ 1 w 32"/>
                <a:gd name="T13" fmla="*/ 28 h 53"/>
                <a:gd name="T14" fmla="*/ 0 w 32"/>
                <a:gd name="T15" fmla="*/ 19 h 53"/>
                <a:gd name="T16" fmla="*/ 1 w 32"/>
                <a:gd name="T17" fmla="*/ 10 h 53"/>
                <a:gd name="T18" fmla="*/ 4 w 32"/>
                <a:gd name="T19" fmla="*/ 4 h 53"/>
                <a:gd name="T20" fmla="*/ 9 w 32"/>
                <a:gd name="T21" fmla="*/ 1 h 53"/>
                <a:gd name="T22" fmla="*/ 15 w 32"/>
                <a:gd name="T23" fmla="*/ 0 h 53"/>
                <a:gd name="T24" fmla="*/ 18 w 32"/>
                <a:gd name="T25" fmla="*/ 0 h 53"/>
                <a:gd name="T26" fmla="*/ 20 w 32"/>
                <a:gd name="T27" fmla="*/ 1 h 53"/>
                <a:gd name="T28" fmla="*/ 23 w 32"/>
                <a:gd name="T29" fmla="*/ 2 h 53"/>
                <a:gd name="T30" fmla="*/ 25 w 32"/>
                <a:gd name="T31" fmla="*/ 4 h 53"/>
                <a:gd name="T32" fmla="*/ 25 w 32"/>
                <a:gd name="T33" fmla="*/ 0 h 53"/>
                <a:gd name="T34" fmla="*/ 32 w 32"/>
                <a:gd name="T35" fmla="*/ 0 h 53"/>
                <a:gd name="T36" fmla="*/ 32 w 32"/>
                <a:gd name="T37" fmla="*/ 49 h 53"/>
                <a:gd name="T38" fmla="*/ 25 w 32"/>
                <a:gd name="T39" fmla="*/ 53 h 53"/>
                <a:gd name="T40" fmla="*/ 25 w 32"/>
                <a:gd name="T41" fmla="*/ 12 h 53"/>
                <a:gd name="T42" fmla="*/ 23 w 32"/>
                <a:gd name="T43" fmla="*/ 10 h 53"/>
                <a:gd name="T44" fmla="*/ 21 w 32"/>
                <a:gd name="T45" fmla="*/ 8 h 53"/>
                <a:gd name="T46" fmla="*/ 18 w 32"/>
                <a:gd name="T47" fmla="*/ 7 h 53"/>
                <a:gd name="T48" fmla="*/ 16 w 32"/>
                <a:gd name="T49" fmla="*/ 7 h 53"/>
                <a:gd name="T50" fmla="*/ 9 w 32"/>
                <a:gd name="T51" fmla="*/ 10 h 53"/>
                <a:gd name="T52" fmla="*/ 7 w 32"/>
                <a:gd name="T53" fmla="*/ 19 h 53"/>
                <a:gd name="T54" fmla="*/ 10 w 32"/>
                <a:gd name="T55" fmla="*/ 29 h 53"/>
                <a:gd name="T56" fmla="*/ 16 w 32"/>
                <a:gd name="T57" fmla="*/ 33 h 53"/>
                <a:gd name="T58" fmla="*/ 21 w 32"/>
                <a:gd name="T59" fmla="*/ 31 h 53"/>
                <a:gd name="T60" fmla="*/ 25 w 32"/>
                <a:gd name="T61" fmla="*/ 28 h 53"/>
                <a:gd name="T62" fmla="*/ 25 w 32"/>
                <a:gd name="T63" fmla="*/ 1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 h="53">
                  <a:moveTo>
                    <a:pt x="25" y="53"/>
                  </a:moveTo>
                  <a:cubicBezTo>
                    <a:pt x="25" y="35"/>
                    <a:pt x="25" y="35"/>
                    <a:pt x="25" y="35"/>
                  </a:cubicBezTo>
                  <a:cubicBezTo>
                    <a:pt x="23" y="36"/>
                    <a:pt x="22" y="37"/>
                    <a:pt x="20" y="38"/>
                  </a:cubicBezTo>
                  <a:cubicBezTo>
                    <a:pt x="18" y="39"/>
                    <a:pt x="17" y="40"/>
                    <a:pt x="15" y="40"/>
                  </a:cubicBezTo>
                  <a:cubicBezTo>
                    <a:pt x="13" y="40"/>
                    <a:pt x="11" y="39"/>
                    <a:pt x="9" y="38"/>
                  </a:cubicBezTo>
                  <a:cubicBezTo>
                    <a:pt x="7" y="38"/>
                    <a:pt x="5" y="36"/>
                    <a:pt x="4" y="35"/>
                  </a:cubicBezTo>
                  <a:cubicBezTo>
                    <a:pt x="3" y="33"/>
                    <a:pt x="2" y="31"/>
                    <a:pt x="1" y="28"/>
                  </a:cubicBezTo>
                  <a:cubicBezTo>
                    <a:pt x="0" y="26"/>
                    <a:pt x="0" y="23"/>
                    <a:pt x="0" y="19"/>
                  </a:cubicBezTo>
                  <a:cubicBezTo>
                    <a:pt x="0" y="16"/>
                    <a:pt x="0" y="13"/>
                    <a:pt x="1" y="10"/>
                  </a:cubicBezTo>
                  <a:cubicBezTo>
                    <a:pt x="2" y="8"/>
                    <a:pt x="3" y="6"/>
                    <a:pt x="4" y="4"/>
                  </a:cubicBezTo>
                  <a:cubicBezTo>
                    <a:pt x="6" y="3"/>
                    <a:pt x="7" y="2"/>
                    <a:pt x="9" y="1"/>
                  </a:cubicBezTo>
                  <a:cubicBezTo>
                    <a:pt x="11" y="0"/>
                    <a:pt x="13" y="0"/>
                    <a:pt x="15" y="0"/>
                  </a:cubicBezTo>
                  <a:cubicBezTo>
                    <a:pt x="16" y="0"/>
                    <a:pt x="17" y="0"/>
                    <a:pt x="18" y="0"/>
                  </a:cubicBezTo>
                  <a:cubicBezTo>
                    <a:pt x="19" y="0"/>
                    <a:pt x="20" y="0"/>
                    <a:pt x="20" y="1"/>
                  </a:cubicBezTo>
                  <a:cubicBezTo>
                    <a:pt x="21" y="1"/>
                    <a:pt x="22" y="2"/>
                    <a:pt x="23" y="2"/>
                  </a:cubicBezTo>
                  <a:cubicBezTo>
                    <a:pt x="23" y="3"/>
                    <a:pt x="24" y="3"/>
                    <a:pt x="25" y="4"/>
                  </a:cubicBezTo>
                  <a:cubicBezTo>
                    <a:pt x="25" y="0"/>
                    <a:pt x="25" y="0"/>
                    <a:pt x="25" y="0"/>
                  </a:cubicBezTo>
                  <a:cubicBezTo>
                    <a:pt x="32" y="0"/>
                    <a:pt x="32" y="0"/>
                    <a:pt x="32" y="0"/>
                  </a:cubicBezTo>
                  <a:cubicBezTo>
                    <a:pt x="32" y="49"/>
                    <a:pt x="32" y="49"/>
                    <a:pt x="32" y="49"/>
                  </a:cubicBezTo>
                  <a:lnTo>
                    <a:pt x="25" y="53"/>
                  </a:lnTo>
                  <a:close/>
                  <a:moveTo>
                    <a:pt x="25" y="12"/>
                  </a:moveTo>
                  <a:cubicBezTo>
                    <a:pt x="24" y="11"/>
                    <a:pt x="24" y="10"/>
                    <a:pt x="23" y="10"/>
                  </a:cubicBezTo>
                  <a:cubicBezTo>
                    <a:pt x="23" y="9"/>
                    <a:pt x="22" y="9"/>
                    <a:pt x="21" y="8"/>
                  </a:cubicBezTo>
                  <a:cubicBezTo>
                    <a:pt x="20" y="8"/>
                    <a:pt x="19" y="7"/>
                    <a:pt x="18" y="7"/>
                  </a:cubicBezTo>
                  <a:cubicBezTo>
                    <a:pt x="18" y="7"/>
                    <a:pt x="17" y="7"/>
                    <a:pt x="16" y="7"/>
                  </a:cubicBezTo>
                  <a:cubicBezTo>
                    <a:pt x="13" y="7"/>
                    <a:pt x="11" y="8"/>
                    <a:pt x="9" y="10"/>
                  </a:cubicBezTo>
                  <a:cubicBezTo>
                    <a:pt x="8" y="12"/>
                    <a:pt x="7" y="15"/>
                    <a:pt x="7" y="19"/>
                  </a:cubicBezTo>
                  <a:cubicBezTo>
                    <a:pt x="7" y="23"/>
                    <a:pt x="8" y="27"/>
                    <a:pt x="10" y="29"/>
                  </a:cubicBezTo>
                  <a:cubicBezTo>
                    <a:pt x="11" y="31"/>
                    <a:pt x="13" y="33"/>
                    <a:pt x="16" y="33"/>
                  </a:cubicBezTo>
                  <a:cubicBezTo>
                    <a:pt x="18" y="33"/>
                    <a:pt x="19" y="32"/>
                    <a:pt x="21" y="31"/>
                  </a:cubicBezTo>
                  <a:cubicBezTo>
                    <a:pt x="22" y="30"/>
                    <a:pt x="24" y="29"/>
                    <a:pt x="25" y="28"/>
                  </a:cubicBezTo>
                  <a:lnTo>
                    <a:pt x="25"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84" name="Freeform 21">
              <a:extLst>
                <a:ext uri="{FF2B5EF4-FFF2-40B4-BE49-F238E27FC236}">
                  <a16:creationId xmlns:a16="http://schemas.microsoft.com/office/drawing/2014/main" id="{E7BD9E0B-920A-4409-95E7-40A47107B346}"/>
                </a:ext>
              </a:extLst>
            </p:cNvPr>
            <p:cNvSpPr>
              <a:spLocks/>
            </p:cNvSpPr>
            <p:nvPr userDrawn="1"/>
          </p:nvSpPr>
          <p:spPr bwMode="auto">
            <a:xfrm>
              <a:off x="1835545" y="6212575"/>
              <a:ext cx="78468" cy="101135"/>
            </a:xfrm>
            <a:custGeom>
              <a:avLst/>
              <a:gdLst>
                <a:gd name="T0" fmla="*/ 24 w 31"/>
                <a:gd name="T1" fmla="*/ 39 h 40"/>
                <a:gd name="T2" fmla="*/ 24 w 31"/>
                <a:gd name="T3" fmla="*/ 35 h 40"/>
                <a:gd name="T4" fmla="*/ 20 w 31"/>
                <a:gd name="T5" fmla="*/ 38 h 40"/>
                <a:gd name="T6" fmla="*/ 14 w 31"/>
                <a:gd name="T7" fmla="*/ 40 h 40"/>
                <a:gd name="T8" fmla="*/ 4 w 31"/>
                <a:gd name="T9" fmla="*/ 35 h 40"/>
                <a:gd name="T10" fmla="*/ 0 w 31"/>
                <a:gd name="T11" fmla="*/ 22 h 40"/>
                <a:gd name="T12" fmla="*/ 0 w 31"/>
                <a:gd name="T13" fmla="*/ 0 h 40"/>
                <a:gd name="T14" fmla="*/ 8 w 31"/>
                <a:gd name="T15" fmla="*/ 0 h 40"/>
                <a:gd name="T16" fmla="*/ 8 w 31"/>
                <a:gd name="T17" fmla="*/ 22 h 40"/>
                <a:gd name="T18" fmla="*/ 10 w 31"/>
                <a:gd name="T19" fmla="*/ 30 h 40"/>
                <a:gd name="T20" fmla="*/ 16 w 31"/>
                <a:gd name="T21" fmla="*/ 33 h 40"/>
                <a:gd name="T22" fmla="*/ 22 w 31"/>
                <a:gd name="T23" fmla="*/ 30 h 40"/>
                <a:gd name="T24" fmla="*/ 24 w 31"/>
                <a:gd name="T25" fmla="*/ 23 h 40"/>
                <a:gd name="T26" fmla="*/ 24 w 31"/>
                <a:gd name="T27" fmla="*/ 0 h 40"/>
                <a:gd name="T28" fmla="*/ 31 w 31"/>
                <a:gd name="T29" fmla="*/ 0 h 40"/>
                <a:gd name="T30" fmla="*/ 31 w 31"/>
                <a:gd name="T31" fmla="*/ 39 h 40"/>
                <a:gd name="T32" fmla="*/ 24 w 31"/>
                <a:gd name="T33"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40">
                  <a:moveTo>
                    <a:pt x="24" y="39"/>
                  </a:moveTo>
                  <a:cubicBezTo>
                    <a:pt x="24" y="35"/>
                    <a:pt x="24" y="35"/>
                    <a:pt x="24" y="35"/>
                  </a:cubicBezTo>
                  <a:cubicBezTo>
                    <a:pt x="23" y="36"/>
                    <a:pt x="22" y="38"/>
                    <a:pt x="20" y="38"/>
                  </a:cubicBezTo>
                  <a:cubicBezTo>
                    <a:pt x="18" y="39"/>
                    <a:pt x="16" y="40"/>
                    <a:pt x="14" y="40"/>
                  </a:cubicBezTo>
                  <a:cubicBezTo>
                    <a:pt x="10" y="40"/>
                    <a:pt x="6" y="38"/>
                    <a:pt x="4" y="35"/>
                  </a:cubicBezTo>
                  <a:cubicBezTo>
                    <a:pt x="2" y="32"/>
                    <a:pt x="0" y="28"/>
                    <a:pt x="0" y="22"/>
                  </a:cubicBezTo>
                  <a:cubicBezTo>
                    <a:pt x="0" y="0"/>
                    <a:pt x="0" y="0"/>
                    <a:pt x="0" y="0"/>
                  </a:cubicBezTo>
                  <a:cubicBezTo>
                    <a:pt x="8" y="0"/>
                    <a:pt x="8" y="0"/>
                    <a:pt x="8" y="0"/>
                  </a:cubicBezTo>
                  <a:cubicBezTo>
                    <a:pt x="8" y="22"/>
                    <a:pt x="8" y="22"/>
                    <a:pt x="8" y="22"/>
                  </a:cubicBezTo>
                  <a:cubicBezTo>
                    <a:pt x="8" y="26"/>
                    <a:pt x="9" y="28"/>
                    <a:pt x="10" y="30"/>
                  </a:cubicBezTo>
                  <a:cubicBezTo>
                    <a:pt x="11" y="32"/>
                    <a:pt x="13" y="33"/>
                    <a:pt x="16" y="33"/>
                  </a:cubicBezTo>
                  <a:cubicBezTo>
                    <a:pt x="18" y="33"/>
                    <a:pt x="20" y="32"/>
                    <a:pt x="22" y="30"/>
                  </a:cubicBezTo>
                  <a:cubicBezTo>
                    <a:pt x="23" y="28"/>
                    <a:pt x="24" y="26"/>
                    <a:pt x="24" y="23"/>
                  </a:cubicBezTo>
                  <a:cubicBezTo>
                    <a:pt x="24" y="0"/>
                    <a:pt x="24" y="0"/>
                    <a:pt x="24" y="0"/>
                  </a:cubicBezTo>
                  <a:cubicBezTo>
                    <a:pt x="31" y="0"/>
                    <a:pt x="31" y="0"/>
                    <a:pt x="31" y="0"/>
                  </a:cubicBezTo>
                  <a:cubicBezTo>
                    <a:pt x="31" y="39"/>
                    <a:pt x="31" y="39"/>
                    <a:pt x="31" y="39"/>
                  </a:cubicBezTo>
                  <a:lnTo>
                    <a:pt x="24"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85" name="Freeform 22">
              <a:extLst>
                <a:ext uri="{FF2B5EF4-FFF2-40B4-BE49-F238E27FC236}">
                  <a16:creationId xmlns:a16="http://schemas.microsoft.com/office/drawing/2014/main" id="{9D2625B8-0A5B-46EF-8302-77353AB0D3A9}"/>
                </a:ext>
              </a:extLst>
            </p:cNvPr>
            <p:cNvSpPr>
              <a:spLocks noEditPoints="1"/>
            </p:cNvSpPr>
            <p:nvPr userDrawn="1"/>
          </p:nvSpPr>
          <p:spPr bwMode="auto">
            <a:xfrm>
              <a:off x="193493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6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6"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4"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1"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6" y="16"/>
                  </a:moveTo>
                  <a:cubicBezTo>
                    <a:pt x="25" y="15"/>
                    <a:pt x="25" y="13"/>
                    <a:pt x="25" y="12"/>
                  </a:cubicBezTo>
                  <a:cubicBezTo>
                    <a:pt x="24" y="11"/>
                    <a:pt x="24" y="10"/>
                    <a:pt x="23" y="9"/>
                  </a:cubicBezTo>
                  <a:cubicBezTo>
                    <a:pt x="22" y="8"/>
                    <a:pt x="22"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86" name="Freeform 23">
              <a:extLst>
                <a:ext uri="{FF2B5EF4-FFF2-40B4-BE49-F238E27FC236}">
                  <a16:creationId xmlns:a16="http://schemas.microsoft.com/office/drawing/2014/main" id="{DE6C9E0E-C49B-4FBE-97F3-BB6DFAC57421}"/>
                </a:ext>
              </a:extLst>
            </p:cNvPr>
            <p:cNvSpPr>
              <a:spLocks/>
            </p:cNvSpPr>
            <p:nvPr userDrawn="1"/>
          </p:nvSpPr>
          <p:spPr bwMode="auto">
            <a:xfrm>
              <a:off x="2030841"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1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4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7 w 29"/>
                <a:gd name="T55" fmla="*/ 24 h 40"/>
                <a:gd name="T56" fmla="*/ 13 w 29"/>
                <a:gd name="T57" fmla="*/ 22 h 40"/>
                <a:gd name="T58" fmla="*/ 8 w 29"/>
                <a:gd name="T59" fmla="*/ 20 h 40"/>
                <a:gd name="T60" fmla="*/ 4 w 29"/>
                <a:gd name="T61" fmla="*/ 17 h 40"/>
                <a:gd name="T62" fmla="*/ 2 w 29"/>
                <a:gd name="T63" fmla="*/ 14 h 40"/>
                <a:gd name="T64" fmla="*/ 2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3" y="6"/>
                    <a:pt x="11" y="7"/>
                    <a:pt x="10" y="7"/>
                  </a:cubicBezTo>
                  <a:cubicBezTo>
                    <a:pt x="10" y="8"/>
                    <a:pt x="9" y="9"/>
                    <a:pt x="9" y="10"/>
                  </a:cubicBezTo>
                  <a:cubicBezTo>
                    <a:pt x="9" y="10"/>
                    <a:pt x="9" y="11"/>
                    <a:pt x="9" y="11"/>
                  </a:cubicBezTo>
                  <a:cubicBezTo>
                    <a:pt x="10" y="12"/>
                    <a:pt x="10" y="12"/>
                    <a:pt x="11"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4" y="29"/>
                    <a:pt x="4" y="29"/>
                    <a:pt x="4"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2" y="27"/>
                    <a:pt x="21" y="27"/>
                  </a:cubicBezTo>
                  <a:cubicBezTo>
                    <a:pt x="21" y="26"/>
                    <a:pt x="20" y="25"/>
                    <a:pt x="19" y="25"/>
                  </a:cubicBezTo>
                  <a:cubicBezTo>
                    <a:pt x="19" y="25"/>
                    <a:pt x="18" y="24"/>
                    <a:pt x="17" y="24"/>
                  </a:cubicBezTo>
                  <a:cubicBezTo>
                    <a:pt x="15" y="23"/>
                    <a:pt x="14" y="23"/>
                    <a:pt x="13" y="22"/>
                  </a:cubicBezTo>
                  <a:cubicBezTo>
                    <a:pt x="11" y="21"/>
                    <a:pt x="9" y="20"/>
                    <a:pt x="8" y="20"/>
                  </a:cubicBezTo>
                  <a:cubicBezTo>
                    <a:pt x="6" y="19"/>
                    <a:pt x="5" y="18"/>
                    <a:pt x="4" y="17"/>
                  </a:cubicBezTo>
                  <a:cubicBezTo>
                    <a:pt x="3" y="16"/>
                    <a:pt x="3" y="15"/>
                    <a:pt x="2" y="14"/>
                  </a:cubicBezTo>
                  <a:cubicBezTo>
                    <a:pt x="2" y="13"/>
                    <a:pt x="2" y="12"/>
                    <a:pt x="2" y="10"/>
                  </a:cubicBezTo>
                  <a:cubicBezTo>
                    <a:pt x="2"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87" name="Freeform 24">
              <a:extLst>
                <a:ext uri="{FF2B5EF4-FFF2-40B4-BE49-F238E27FC236}">
                  <a16:creationId xmlns:a16="http://schemas.microsoft.com/office/drawing/2014/main" id="{580801ED-9260-41DB-A0B7-5AF24B32272B}"/>
                </a:ext>
              </a:extLst>
            </p:cNvPr>
            <p:cNvSpPr>
              <a:spLocks/>
            </p:cNvSpPr>
            <p:nvPr userDrawn="1"/>
          </p:nvSpPr>
          <p:spPr bwMode="auto">
            <a:xfrm>
              <a:off x="211802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88" name="Freeform 25">
              <a:extLst>
                <a:ext uri="{FF2B5EF4-FFF2-40B4-BE49-F238E27FC236}">
                  <a16:creationId xmlns:a16="http://schemas.microsoft.com/office/drawing/2014/main" id="{3A9842FB-6E95-4D11-B5B9-58C4CB82C2FE}"/>
                </a:ext>
              </a:extLst>
            </p:cNvPr>
            <p:cNvSpPr>
              <a:spLocks noEditPoints="1"/>
            </p:cNvSpPr>
            <p:nvPr userDrawn="1"/>
          </p:nvSpPr>
          <p:spPr bwMode="auto">
            <a:xfrm>
              <a:off x="2194750" y="6175958"/>
              <a:ext cx="24412" cy="136010"/>
            </a:xfrm>
            <a:custGeom>
              <a:avLst/>
              <a:gdLst>
                <a:gd name="T0" fmla="*/ 10 w 10"/>
                <a:gd name="T1" fmla="*/ 5 h 53"/>
                <a:gd name="T2" fmla="*/ 9 w 10"/>
                <a:gd name="T3" fmla="*/ 6 h 53"/>
                <a:gd name="T4" fmla="*/ 8 w 10"/>
                <a:gd name="T5" fmla="*/ 8 h 53"/>
                <a:gd name="T6" fmla="*/ 7 w 10"/>
                <a:gd name="T7" fmla="*/ 9 h 53"/>
                <a:gd name="T8" fmla="*/ 5 w 10"/>
                <a:gd name="T9" fmla="*/ 9 h 53"/>
                <a:gd name="T10" fmla="*/ 3 w 10"/>
                <a:gd name="T11" fmla="*/ 9 h 53"/>
                <a:gd name="T12" fmla="*/ 1 w 10"/>
                <a:gd name="T13" fmla="*/ 8 h 53"/>
                <a:gd name="T14" fmla="*/ 0 w 10"/>
                <a:gd name="T15" fmla="*/ 6 h 53"/>
                <a:gd name="T16" fmla="*/ 0 w 10"/>
                <a:gd name="T17" fmla="*/ 5 h 53"/>
                <a:gd name="T18" fmla="*/ 0 w 10"/>
                <a:gd name="T19" fmla="*/ 3 h 53"/>
                <a:gd name="T20" fmla="*/ 1 w 10"/>
                <a:gd name="T21" fmla="*/ 1 h 53"/>
                <a:gd name="T22" fmla="*/ 3 w 10"/>
                <a:gd name="T23" fmla="*/ 0 h 53"/>
                <a:gd name="T24" fmla="*/ 5 w 10"/>
                <a:gd name="T25" fmla="*/ 0 h 53"/>
                <a:gd name="T26" fmla="*/ 7 w 10"/>
                <a:gd name="T27" fmla="*/ 0 h 53"/>
                <a:gd name="T28" fmla="*/ 8 w 10"/>
                <a:gd name="T29" fmla="*/ 1 h 53"/>
                <a:gd name="T30" fmla="*/ 9 w 10"/>
                <a:gd name="T31" fmla="*/ 3 h 53"/>
                <a:gd name="T32" fmla="*/ 10 w 10"/>
                <a:gd name="T33" fmla="*/ 5 h 53"/>
                <a:gd name="T34" fmla="*/ 1 w 10"/>
                <a:gd name="T35" fmla="*/ 53 h 53"/>
                <a:gd name="T36" fmla="*/ 1 w 10"/>
                <a:gd name="T37" fmla="*/ 14 h 53"/>
                <a:gd name="T38" fmla="*/ 9 w 10"/>
                <a:gd name="T39" fmla="*/ 14 h 53"/>
                <a:gd name="T40" fmla="*/ 9 w 10"/>
                <a:gd name="T41" fmla="*/ 53 h 53"/>
                <a:gd name="T42" fmla="*/ 1 w 10"/>
                <a:gd name="T4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53">
                  <a:moveTo>
                    <a:pt x="10" y="5"/>
                  </a:moveTo>
                  <a:cubicBezTo>
                    <a:pt x="10" y="5"/>
                    <a:pt x="10" y="6"/>
                    <a:pt x="9" y="6"/>
                  </a:cubicBezTo>
                  <a:cubicBezTo>
                    <a:pt x="9" y="7"/>
                    <a:pt x="9" y="8"/>
                    <a:pt x="8" y="8"/>
                  </a:cubicBezTo>
                  <a:cubicBezTo>
                    <a:pt x="8" y="8"/>
                    <a:pt x="7" y="9"/>
                    <a:pt x="7" y="9"/>
                  </a:cubicBezTo>
                  <a:cubicBezTo>
                    <a:pt x="6" y="9"/>
                    <a:pt x="6" y="9"/>
                    <a:pt x="5" y="9"/>
                  </a:cubicBezTo>
                  <a:cubicBezTo>
                    <a:pt x="4" y="9"/>
                    <a:pt x="4" y="9"/>
                    <a:pt x="3" y="9"/>
                  </a:cubicBezTo>
                  <a:cubicBezTo>
                    <a:pt x="2" y="9"/>
                    <a:pt x="2" y="8"/>
                    <a:pt x="1" y="8"/>
                  </a:cubicBezTo>
                  <a:cubicBezTo>
                    <a:pt x="1" y="8"/>
                    <a:pt x="1" y="7"/>
                    <a:pt x="0" y="6"/>
                  </a:cubicBezTo>
                  <a:cubicBezTo>
                    <a:pt x="0" y="6"/>
                    <a:pt x="0" y="5"/>
                    <a:pt x="0" y="5"/>
                  </a:cubicBezTo>
                  <a:cubicBezTo>
                    <a:pt x="0" y="4"/>
                    <a:pt x="0" y="3"/>
                    <a:pt x="0" y="3"/>
                  </a:cubicBezTo>
                  <a:cubicBezTo>
                    <a:pt x="1" y="2"/>
                    <a:pt x="1" y="2"/>
                    <a:pt x="1" y="1"/>
                  </a:cubicBezTo>
                  <a:cubicBezTo>
                    <a:pt x="2" y="1"/>
                    <a:pt x="2" y="0"/>
                    <a:pt x="3" y="0"/>
                  </a:cubicBezTo>
                  <a:cubicBezTo>
                    <a:pt x="4" y="0"/>
                    <a:pt x="4" y="0"/>
                    <a:pt x="5" y="0"/>
                  </a:cubicBezTo>
                  <a:cubicBezTo>
                    <a:pt x="6" y="0"/>
                    <a:pt x="6" y="0"/>
                    <a:pt x="7" y="0"/>
                  </a:cubicBezTo>
                  <a:cubicBezTo>
                    <a:pt x="7" y="0"/>
                    <a:pt x="8" y="1"/>
                    <a:pt x="8" y="1"/>
                  </a:cubicBezTo>
                  <a:cubicBezTo>
                    <a:pt x="9" y="2"/>
                    <a:pt x="9" y="2"/>
                    <a:pt x="9" y="3"/>
                  </a:cubicBezTo>
                  <a:cubicBezTo>
                    <a:pt x="10" y="3"/>
                    <a:pt x="10" y="4"/>
                    <a:pt x="10" y="5"/>
                  </a:cubicBezTo>
                  <a:close/>
                  <a:moveTo>
                    <a:pt x="1" y="53"/>
                  </a:moveTo>
                  <a:cubicBezTo>
                    <a:pt x="1" y="14"/>
                    <a:pt x="1" y="14"/>
                    <a:pt x="1" y="14"/>
                  </a:cubicBezTo>
                  <a:cubicBezTo>
                    <a:pt x="9" y="14"/>
                    <a:pt x="9" y="14"/>
                    <a:pt x="9" y="14"/>
                  </a:cubicBezTo>
                  <a:cubicBezTo>
                    <a:pt x="9" y="53"/>
                    <a:pt x="9" y="53"/>
                    <a:pt x="9" y="53"/>
                  </a:cubicBezTo>
                  <a:lnTo>
                    <a:pt x="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89" name="Freeform 26">
              <a:extLst>
                <a:ext uri="{FF2B5EF4-FFF2-40B4-BE49-F238E27FC236}">
                  <a16:creationId xmlns:a16="http://schemas.microsoft.com/office/drawing/2014/main" id="{076538BB-C266-42BE-916B-458AF9EFB224}"/>
                </a:ext>
              </a:extLst>
            </p:cNvPr>
            <p:cNvSpPr>
              <a:spLocks noEditPoints="1"/>
            </p:cNvSpPr>
            <p:nvPr userDrawn="1"/>
          </p:nvSpPr>
          <p:spPr bwMode="auto">
            <a:xfrm>
              <a:off x="2236599" y="6212575"/>
              <a:ext cx="87186" cy="101135"/>
            </a:xfrm>
            <a:custGeom>
              <a:avLst/>
              <a:gdLst>
                <a:gd name="T0" fmla="*/ 34 w 34"/>
                <a:gd name="T1" fmla="*/ 19 h 40"/>
                <a:gd name="T2" fmla="*/ 33 w 34"/>
                <a:gd name="T3" fmla="*/ 28 h 40"/>
                <a:gd name="T4" fmla="*/ 29 w 34"/>
                <a:gd name="T5" fmla="*/ 34 h 40"/>
                <a:gd name="T6" fmla="*/ 24 w 34"/>
                <a:gd name="T7" fmla="*/ 38 h 40"/>
                <a:gd name="T8" fmla="*/ 17 w 34"/>
                <a:gd name="T9" fmla="*/ 40 h 40"/>
                <a:gd name="T10" fmla="*/ 10 w 34"/>
                <a:gd name="T11" fmla="*/ 38 h 40"/>
                <a:gd name="T12" fmla="*/ 5 w 34"/>
                <a:gd name="T13" fmla="*/ 34 h 40"/>
                <a:gd name="T14" fmla="*/ 1 w 34"/>
                <a:gd name="T15" fmla="*/ 28 h 40"/>
                <a:gd name="T16" fmla="*/ 0 w 34"/>
                <a:gd name="T17" fmla="*/ 20 h 40"/>
                <a:gd name="T18" fmla="*/ 1 w 34"/>
                <a:gd name="T19" fmla="*/ 11 h 40"/>
                <a:gd name="T20" fmla="*/ 5 w 34"/>
                <a:gd name="T21" fmla="*/ 5 h 40"/>
                <a:gd name="T22" fmla="*/ 10 w 34"/>
                <a:gd name="T23" fmla="*/ 1 h 40"/>
                <a:gd name="T24" fmla="*/ 17 w 34"/>
                <a:gd name="T25" fmla="*/ 0 h 40"/>
                <a:gd name="T26" fmla="*/ 24 w 34"/>
                <a:gd name="T27" fmla="*/ 1 h 40"/>
                <a:gd name="T28" fmla="*/ 29 w 34"/>
                <a:gd name="T29" fmla="*/ 5 h 40"/>
                <a:gd name="T30" fmla="*/ 33 w 34"/>
                <a:gd name="T31" fmla="*/ 11 h 40"/>
                <a:gd name="T32" fmla="*/ 34 w 34"/>
                <a:gd name="T33" fmla="*/ 19 h 40"/>
                <a:gd name="T34" fmla="*/ 26 w 34"/>
                <a:gd name="T35" fmla="*/ 20 h 40"/>
                <a:gd name="T36" fmla="*/ 26 w 34"/>
                <a:gd name="T37" fmla="*/ 14 h 40"/>
                <a:gd name="T38" fmla="*/ 24 w 34"/>
                <a:gd name="T39" fmla="*/ 10 h 40"/>
                <a:gd name="T40" fmla="*/ 21 w 34"/>
                <a:gd name="T41" fmla="*/ 8 h 40"/>
                <a:gd name="T42" fmla="*/ 17 w 34"/>
                <a:gd name="T43" fmla="*/ 7 h 40"/>
                <a:gd name="T44" fmla="*/ 13 w 34"/>
                <a:gd name="T45" fmla="*/ 8 h 40"/>
                <a:gd name="T46" fmla="*/ 10 w 34"/>
                <a:gd name="T47" fmla="*/ 10 h 40"/>
                <a:gd name="T48" fmla="*/ 8 w 34"/>
                <a:gd name="T49" fmla="*/ 14 h 40"/>
                <a:gd name="T50" fmla="*/ 7 w 34"/>
                <a:gd name="T51" fmla="*/ 19 h 40"/>
                <a:gd name="T52" fmla="*/ 8 w 34"/>
                <a:gd name="T53" fmla="*/ 25 h 40"/>
                <a:gd name="T54" fmla="*/ 10 w 34"/>
                <a:gd name="T55" fmla="*/ 29 h 40"/>
                <a:gd name="T56" fmla="*/ 13 w 34"/>
                <a:gd name="T57" fmla="*/ 32 h 40"/>
                <a:gd name="T58" fmla="*/ 17 w 34"/>
                <a:gd name="T59" fmla="*/ 32 h 40"/>
                <a:gd name="T60" fmla="*/ 21 w 34"/>
                <a:gd name="T61" fmla="*/ 31 h 40"/>
                <a:gd name="T62" fmla="*/ 24 w 34"/>
                <a:gd name="T63" fmla="*/ 29 h 40"/>
                <a:gd name="T64" fmla="*/ 26 w 34"/>
                <a:gd name="T65" fmla="*/ 25 h 40"/>
                <a:gd name="T66" fmla="*/ 26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19"/>
                  </a:moveTo>
                  <a:cubicBezTo>
                    <a:pt x="34" y="23"/>
                    <a:pt x="34" y="25"/>
                    <a:pt x="33" y="28"/>
                  </a:cubicBezTo>
                  <a:cubicBezTo>
                    <a:pt x="32" y="30"/>
                    <a:pt x="31" y="33"/>
                    <a:pt x="29" y="34"/>
                  </a:cubicBezTo>
                  <a:cubicBezTo>
                    <a:pt x="28" y="36"/>
                    <a:pt x="26" y="37"/>
                    <a:pt x="24" y="38"/>
                  </a:cubicBezTo>
                  <a:cubicBezTo>
                    <a:pt x="21" y="39"/>
                    <a:pt x="19" y="40"/>
                    <a:pt x="17" y="40"/>
                  </a:cubicBezTo>
                  <a:cubicBezTo>
                    <a:pt x="14" y="40"/>
                    <a:pt x="12" y="39"/>
                    <a:pt x="10" y="38"/>
                  </a:cubicBezTo>
                  <a:cubicBezTo>
                    <a:pt x="8" y="37"/>
                    <a:pt x="6" y="36"/>
                    <a:pt x="5" y="34"/>
                  </a:cubicBezTo>
                  <a:cubicBezTo>
                    <a:pt x="3" y="32"/>
                    <a:pt x="2" y="30"/>
                    <a:pt x="1" y="28"/>
                  </a:cubicBezTo>
                  <a:cubicBezTo>
                    <a:pt x="0" y="25"/>
                    <a:pt x="0" y="23"/>
                    <a:pt x="0" y="20"/>
                  </a:cubicBezTo>
                  <a:cubicBezTo>
                    <a:pt x="0" y="16"/>
                    <a:pt x="0" y="14"/>
                    <a:pt x="1" y="11"/>
                  </a:cubicBezTo>
                  <a:cubicBezTo>
                    <a:pt x="2" y="9"/>
                    <a:pt x="3" y="7"/>
                    <a:pt x="5" y="5"/>
                  </a:cubicBezTo>
                  <a:cubicBezTo>
                    <a:pt x="6" y="3"/>
                    <a:pt x="8" y="2"/>
                    <a:pt x="10" y="1"/>
                  </a:cubicBezTo>
                  <a:cubicBezTo>
                    <a:pt x="12" y="0"/>
                    <a:pt x="14" y="0"/>
                    <a:pt x="17" y="0"/>
                  </a:cubicBezTo>
                  <a:cubicBezTo>
                    <a:pt x="19" y="0"/>
                    <a:pt x="22" y="0"/>
                    <a:pt x="24" y="1"/>
                  </a:cubicBezTo>
                  <a:cubicBezTo>
                    <a:pt x="26" y="2"/>
                    <a:pt x="28" y="3"/>
                    <a:pt x="29" y="5"/>
                  </a:cubicBezTo>
                  <a:cubicBezTo>
                    <a:pt x="31" y="7"/>
                    <a:pt x="32" y="9"/>
                    <a:pt x="33" y="11"/>
                  </a:cubicBezTo>
                  <a:cubicBezTo>
                    <a:pt x="34" y="14"/>
                    <a:pt x="34" y="16"/>
                    <a:pt x="34" y="19"/>
                  </a:cubicBezTo>
                  <a:close/>
                  <a:moveTo>
                    <a:pt x="26" y="20"/>
                  </a:moveTo>
                  <a:cubicBezTo>
                    <a:pt x="26" y="18"/>
                    <a:pt x="26" y="16"/>
                    <a:pt x="26" y="14"/>
                  </a:cubicBezTo>
                  <a:cubicBezTo>
                    <a:pt x="25" y="13"/>
                    <a:pt x="25" y="11"/>
                    <a:pt x="24" y="10"/>
                  </a:cubicBezTo>
                  <a:cubicBezTo>
                    <a:pt x="23" y="9"/>
                    <a:pt x="22" y="8"/>
                    <a:pt x="21" y="8"/>
                  </a:cubicBezTo>
                  <a:cubicBezTo>
                    <a:pt x="19" y="7"/>
                    <a:pt x="18" y="7"/>
                    <a:pt x="17" y="7"/>
                  </a:cubicBezTo>
                  <a:cubicBezTo>
                    <a:pt x="15" y="7"/>
                    <a:pt x="14" y="7"/>
                    <a:pt x="13" y="8"/>
                  </a:cubicBezTo>
                  <a:cubicBezTo>
                    <a:pt x="12" y="8"/>
                    <a:pt x="11" y="9"/>
                    <a:pt x="10" y="10"/>
                  </a:cubicBezTo>
                  <a:cubicBezTo>
                    <a:pt x="9" y="11"/>
                    <a:pt x="8" y="13"/>
                    <a:pt x="8" y="14"/>
                  </a:cubicBezTo>
                  <a:cubicBezTo>
                    <a:pt x="8" y="16"/>
                    <a:pt x="7" y="17"/>
                    <a:pt x="7" y="19"/>
                  </a:cubicBezTo>
                  <a:cubicBezTo>
                    <a:pt x="7" y="21"/>
                    <a:pt x="8" y="23"/>
                    <a:pt x="8" y="25"/>
                  </a:cubicBezTo>
                  <a:cubicBezTo>
                    <a:pt x="9" y="27"/>
                    <a:pt x="9" y="28"/>
                    <a:pt x="10" y="29"/>
                  </a:cubicBezTo>
                  <a:cubicBezTo>
                    <a:pt x="11" y="30"/>
                    <a:pt x="12" y="31"/>
                    <a:pt x="13" y="32"/>
                  </a:cubicBezTo>
                  <a:cubicBezTo>
                    <a:pt x="14" y="32"/>
                    <a:pt x="16" y="32"/>
                    <a:pt x="17" y="32"/>
                  </a:cubicBezTo>
                  <a:cubicBezTo>
                    <a:pt x="18" y="32"/>
                    <a:pt x="20" y="32"/>
                    <a:pt x="21" y="31"/>
                  </a:cubicBezTo>
                  <a:cubicBezTo>
                    <a:pt x="22" y="31"/>
                    <a:pt x="23" y="30"/>
                    <a:pt x="24" y="29"/>
                  </a:cubicBezTo>
                  <a:cubicBezTo>
                    <a:pt x="25" y="27"/>
                    <a:pt x="25" y="26"/>
                    <a:pt x="26" y="25"/>
                  </a:cubicBezTo>
                  <a:cubicBezTo>
                    <a:pt x="26" y="23"/>
                    <a:pt x="26" y="21"/>
                    <a:pt x="26"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90" name="Freeform 27">
              <a:extLst>
                <a:ext uri="{FF2B5EF4-FFF2-40B4-BE49-F238E27FC236}">
                  <a16:creationId xmlns:a16="http://schemas.microsoft.com/office/drawing/2014/main" id="{A7C95C0F-A1E9-46B5-B9DB-284F35C72801}"/>
                </a:ext>
              </a:extLst>
            </p:cNvPr>
            <p:cNvSpPr>
              <a:spLocks/>
            </p:cNvSpPr>
            <p:nvPr userDrawn="1"/>
          </p:nvSpPr>
          <p:spPr bwMode="auto">
            <a:xfrm>
              <a:off x="2344710" y="6212575"/>
              <a:ext cx="78468" cy="99391"/>
            </a:xfrm>
            <a:custGeom>
              <a:avLst/>
              <a:gdLst>
                <a:gd name="T0" fmla="*/ 23 w 31"/>
                <a:gd name="T1" fmla="*/ 39 h 39"/>
                <a:gd name="T2" fmla="*/ 23 w 31"/>
                <a:gd name="T3" fmla="*/ 17 h 39"/>
                <a:gd name="T4" fmla="*/ 21 w 31"/>
                <a:gd name="T5" fmla="*/ 9 h 39"/>
                <a:gd name="T6" fmla="*/ 15 w 31"/>
                <a:gd name="T7" fmla="*/ 7 h 39"/>
                <a:gd name="T8" fmla="*/ 12 w 31"/>
                <a:gd name="T9" fmla="*/ 7 h 39"/>
                <a:gd name="T10" fmla="*/ 9 w 31"/>
                <a:gd name="T11" fmla="*/ 9 h 39"/>
                <a:gd name="T12" fmla="*/ 8 w 31"/>
                <a:gd name="T13" fmla="*/ 12 h 39"/>
                <a:gd name="T14" fmla="*/ 7 w 31"/>
                <a:gd name="T15" fmla="*/ 16 h 39"/>
                <a:gd name="T16" fmla="*/ 7 w 31"/>
                <a:gd name="T17" fmla="*/ 39 h 39"/>
                <a:gd name="T18" fmla="*/ 0 w 31"/>
                <a:gd name="T19" fmla="*/ 39 h 39"/>
                <a:gd name="T20" fmla="*/ 0 w 31"/>
                <a:gd name="T21" fmla="*/ 0 h 39"/>
                <a:gd name="T22" fmla="*/ 7 w 31"/>
                <a:gd name="T23" fmla="*/ 0 h 39"/>
                <a:gd name="T24" fmla="*/ 7 w 31"/>
                <a:gd name="T25" fmla="*/ 4 h 39"/>
                <a:gd name="T26" fmla="*/ 9 w 31"/>
                <a:gd name="T27" fmla="*/ 2 h 39"/>
                <a:gd name="T28" fmla="*/ 11 w 31"/>
                <a:gd name="T29" fmla="*/ 1 h 39"/>
                <a:gd name="T30" fmla="*/ 14 w 31"/>
                <a:gd name="T31" fmla="*/ 0 h 39"/>
                <a:gd name="T32" fmla="*/ 17 w 31"/>
                <a:gd name="T33" fmla="*/ 0 h 39"/>
                <a:gd name="T34" fmla="*/ 23 w 31"/>
                <a:gd name="T35" fmla="*/ 1 h 39"/>
                <a:gd name="T36" fmla="*/ 27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1" y="9"/>
                  </a:cubicBezTo>
                  <a:cubicBezTo>
                    <a:pt x="20" y="7"/>
                    <a:pt x="18" y="7"/>
                    <a:pt x="15" y="7"/>
                  </a:cubicBezTo>
                  <a:cubicBezTo>
                    <a:pt x="14" y="7"/>
                    <a:pt x="13" y="7"/>
                    <a:pt x="12" y="7"/>
                  </a:cubicBezTo>
                  <a:cubicBezTo>
                    <a:pt x="11" y="8"/>
                    <a:pt x="10" y="8"/>
                    <a:pt x="9" y="9"/>
                  </a:cubicBezTo>
                  <a:cubicBezTo>
                    <a:pt x="9" y="10"/>
                    <a:pt x="8" y="11"/>
                    <a:pt x="8" y="12"/>
                  </a:cubicBezTo>
                  <a:cubicBezTo>
                    <a:pt x="8" y="14"/>
                    <a:pt x="7" y="15"/>
                    <a:pt x="7" y="16"/>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10" y="2"/>
                    <a:pt x="11" y="1"/>
                    <a:pt x="11" y="1"/>
                  </a:cubicBezTo>
                  <a:cubicBezTo>
                    <a:pt x="12" y="0"/>
                    <a:pt x="13" y="0"/>
                    <a:pt x="14" y="0"/>
                  </a:cubicBezTo>
                  <a:cubicBezTo>
                    <a:pt x="15" y="0"/>
                    <a:pt x="16" y="0"/>
                    <a:pt x="17" y="0"/>
                  </a:cubicBezTo>
                  <a:cubicBezTo>
                    <a:pt x="19" y="0"/>
                    <a:pt x="21" y="0"/>
                    <a:pt x="23" y="1"/>
                  </a:cubicBezTo>
                  <a:cubicBezTo>
                    <a:pt x="25" y="1"/>
                    <a:pt x="26" y="2"/>
                    <a:pt x="27" y="4"/>
                  </a:cubicBezTo>
                  <a:cubicBezTo>
                    <a:pt x="28" y="5"/>
                    <a:pt x="29" y="7"/>
                    <a:pt x="30" y="9"/>
                  </a:cubicBezTo>
                  <a:cubicBezTo>
                    <a:pt x="30"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91" name="Freeform 28">
              <a:extLst>
                <a:ext uri="{FF2B5EF4-FFF2-40B4-BE49-F238E27FC236}">
                  <a16:creationId xmlns:a16="http://schemas.microsoft.com/office/drawing/2014/main" id="{BEEA6186-B2B9-4E5E-9631-B6332C7FDBA3}"/>
                </a:ext>
              </a:extLst>
            </p:cNvPr>
            <p:cNvSpPr>
              <a:spLocks/>
            </p:cNvSpPr>
            <p:nvPr userDrawn="1"/>
          </p:nvSpPr>
          <p:spPr bwMode="auto">
            <a:xfrm>
              <a:off x="2445845" y="6284068"/>
              <a:ext cx="31387"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4 w 12"/>
                <a:gd name="T11" fmla="*/ 11 h 12"/>
                <a:gd name="T12" fmla="*/ 2 w 12"/>
                <a:gd name="T13" fmla="*/ 10 h 12"/>
                <a:gd name="T14" fmla="*/ 1 w 12"/>
                <a:gd name="T15" fmla="*/ 8 h 12"/>
                <a:gd name="T16" fmla="*/ 0 w 12"/>
                <a:gd name="T17" fmla="*/ 6 h 12"/>
                <a:gd name="T18" fmla="*/ 1 w 12"/>
                <a:gd name="T19" fmla="*/ 4 h 12"/>
                <a:gd name="T20" fmla="*/ 2 w 12"/>
                <a:gd name="T21" fmla="*/ 2 h 12"/>
                <a:gd name="T22" fmla="*/ 4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4" y="11"/>
                  </a:cubicBezTo>
                  <a:cubicBezTo>
                    <a:pt x="3" y="11"/>
                    <a:pt x="2" y="10"/>
                    <a:pt x="2" y="10"/>
                  </a:cubicBezTo>
                  <a:cubicBezTo>
                    <a:pt x="1" y="9"/>
                    <a:pt x="1" y="9"/>
                    <a:pt x="1" y="8"/>
                  </a:cubicBezTo>
                  <a:cubicBezTo>
                    <a:pt x="0" y="7"/>
                    <a:pt x="0" y="7"/>
                    <a:pt x="0" y="6"/>
                  </a:cubicBezTo>
                  <a:cubicBezTo>
                    <a:pt x="0" y="5"/>
                    <a:pt x="0" y="4"/>
                    <a:pt x="1" y="4"/>
                  </a:cubicBezTo>
                  <a:cubicBezTo>
                    <a:pt x="1" y="3"/>
                    <a:pt x="1" y="2"/>
                    <a:pt x="2" y="2"/>
                  </a:cubicBezTo>
                  <a:cubicBezTo>
                    <a:pt x="2" y="1"/>
                    <a:pt x="3" y="1"/>
                    <a:pt x="4"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92" name="Freeform 29">
              <a:extLst>
                <a:ext uri="{FF2B5EF4-FFF2-40B4-BE49-F238E27FC236}">
                  <a16:creationId xmlns:a16="http://schemas.microsoft.com/office/drawing/2014/main" id="{E9B00A5D-BE04-4D7D-B4A2-204E2D0E0485}"/>
                </a:ext>
              </a:extLst>
            </p:cNvPr>
            <p:cNvSpPr>
              <a:spLocks/>
            </p:cNvSpPr>
            <p:nvPr userDrawn="1"/>
          </p:nvSpPr>
          <p:spPr bwMode="auto">
            <a:xfrm>
              <a:off x="2540006" y="6181188"/>
              <a:ext cx="97648" cy="130778"/>
            </a:xfrm>
            <a:custGeom>
              <a:avLst/>
              <a:gdLst>
                <a:gd name="T0" fmla="*/ 34 w 56"/>
                <a:gd name="T1" fmla="*/ 11 h 75"/>
                <a:gd name="T2" fmla="*/ 34 w 56"/>
                <a:gd name="T3" fmla="*/ 75 h 75"/>
                <a:gd name="T4" fmla="*/ 22 w 56"/>
                <a:gd name="T5" fmla="*/ 75 h 75"/>
                <a:gd name="T6" fmla="*/ 22 w 56"/>
                <a:gd name="T7" fmla="*/ 11 h 75"/>
                <a:gd name="T8" fmla="*/ 0 w 56"/>
                <a:gd name="T9" fmla="*/ 11 h 75"/>
                <a:gd name="T10" fmla="*/ 0 w 56"/>
                <a:gd name="T11" fmla="*/ 0 h 75"/>
                <a:gd name="T12" fmla="*/ 56 w 56"/>
                <a:gd name="T13" fmla="*/ 0 h 75"/>
                <a:gd name="T14" fmla="*/ 56 w 56"/>
                <a:gd name="T15" fmla="*/ 11 h 75"/>
                <a:gd name="T16" fmla="*/ 34 w 56"/>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75">
                  <a:moveTo>
                    <a:pt x="34" y="11"/>
                  </a:moveTo>
                  <a:lnTo>
                    <a:pt x="34" y="75"/>
                  </a:lnTo>
                  <a:lnTo>
                    <a:pt x="22" y="75"/>
                  </a:lnTo>
                  <a:lnTo>
                    <a:pt x="22" y="11"/>
                  </a:lnTo>
                  <a:lnTo>
                    <a:pt x="0" y="11"/>
                  </a:lnTo>
                  <a:lnTo>
                    <a:pt x="0" y="0"/>
                  </a:lnTo>
                  <a:lnTo>
                    <a:pt x="56" y="0"/>
                  </a:lnTo>
                  <a:lnTo>
                    <a:pt x="56" y="11"/>
                  </a:lnTo>
                  <a:lnTo>
                    <a:pt x="34"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93" name="Freeform 30">
              <a:extLst>
                <a:ext uri="{FF2B5EF4-FFF2-40B4-BE49-F238E27FC236}">
                  <a16:creationId xmlns:a16="http://schemas.microsoft.com/office/drawing/2014/main" id="{72C85502-C007-49A3-A8AB-2BCC8C53945F}"/>
                </a:ext>
              </a:extLst>
            </p:cNvPr>
            <p:cNvSpPr>
              <a:spLocks/>
            </p:cNvSpPr>
            <p:nvPr userDrawn="1"/>
          </p:nvSpPr>
          <p:spPr bwMode="auto">
            <a:xfrm>
              <a:off x="2651603" y="6174213"/>
              <a:ext cx="80211" cy="137753"/>
            </a:xfrm>
            <a:custGeom>
              <a:avLst/>
              <a:gdLst>
                <a:gd name="T0" fmla="*/ 24 w 31"/>
                <a:gd name="T1" fmla="*/ 54 h 54"/>
                <a:gd name="T2" fmla="*/ 24 w 31"/>
                <a:gd name="T3" fmla="*/ 32 h 54"/>
                <a:gd name="T4" fmla="*/ 22 w 31"/>
                <a:gd name="T5" fmla="*/ 24 h 54"/>
                <a:gd name="T6" fmla="*/ 16 w 31"/>
                <a:gd name="T7" fmla="*/ 22 h 54"/>
                <a:gd name="T8" fmla="*/ 13 w 31"/>
                <a:gd name="T9" fmla="*/ 22 h 54"/>
                <a:gd name="T10" fmla="*/ 10 w 31"/>
                <a:gd name="T11" fmla="*/ 24 h 54"/>
                <a:gd name="T12" fmla="*/ 8 w 31"/>
                <a:gd name="T13" fmla="*/ 27 h 54"/>
                <a:gd name="T14" fmla="*/ 8 w 31"/>
                <a:gd name="T15" fmla="*/ 31 h 54"/>
                <a:gd name="T16" fmla="*/ 8 w 31"/>
                <a:gd name="T17" fmla="*/ 54 h 54"/>
                <a:gd name="T18" fmla="*/ 0 w 31"/>
                <a:gd name="T19" fmla="*/ 54 h 54"/>
                <a:gd name="T20" fmla="*/ 0 w 31"/>
                <a:gd name="T21" fmla="*/ 4 h 54"/>
                <a:gd name="T22" fmla="*/ 8 w 31"/>
                <a:gd name="T23" fmla="*/ 0 h 54"/>
                <a:gd name="T24" fmla="*/ 8 w 31"/>
                <a:gd name="T25" fmla="*/ 19 h 54"/>
                <a:gd name="T26" fmla="*/ 10 w 31"/>
                <a:gd name="T27" fmla="*/ 17 h 54"/>
                <a:gd name="T28" fmla="*/ 12 w 31"/>
                <a:gd name="T29" fmla="*/ 16 h 54"/>
                <a:gd name="T30" fmla="*/ 15 w 31"/>
                <a:gd name="T31" fmla="*/ 15 h 54"/>
                <a:gd name="T32" fmla="*/ 18 w 31"/>
                <a:gd name="T33" fmla="*/ 15 h 54"/>
                <a:gd name="T34" fmla="*/ 24 w 31"/>
                <a:gd name="T35" fmla="*/ 16 h 54"/>
                <a:gd name="T36" fmla="*/ 28 w 31"/>
                <a:gd name="T37" fmla="*/ 19 h 54"/>
                <a:gd name="T38" fmla="*/ 30 w 31"/>
                <a:gd name="T39" fmla="*/ 24 h 54"/>
                <a:gd name="T40" fmla="*/ 31 w 31"/>
                <a:gd name="T41" fmla="*/ 32 h 54"/>
                <a:gd name="T42" fmla="*/ 31 w 31"/>
                <a:gd name="T43" fmla="*/ 54 h 54"/>
                <a:gd name="T44" fmla="*/ 24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4" y="54"/>
                  </a:moveTo>
                  <a:cubicBezTo>
                    <a:pt x="24" y="32"/>
                    <a:pt x="24" y="32"/>
                    <a:pt x="24" y="32"/>
                  </a:cubicBezTo>
                  <a:cubicBezTo>
                    <a:pt x="24" y="28"/>
                    <a:pt x="23" y="26"/>
                    <a:pt x="22" y="24"/>
                  </a:cubicBezTo>
                  <a:cubicBezTo>
                    <a:pt x="21" y="22"/>
                    <a:pt x="19" y="22"/>
                    <a:pt x="16" y="22"/>
                  </a:cubicBezTo>
                  <a:cubicBezTo>
                    <a:pt x="15" y="22"/>
                    <a:pt x="14" y="22"/>
                    <a:pt x="13" y="22"/>
                  </a:cubicBezTo>
                  <a:cubicBezTo>
                    <a:pt x="12" y="22"/>
                    <a:pt x="11" y="23"/>
                    <a:pt x="10" y="24"/>
                  </a:cubicBezTo>
                  <a:cubicBezTo>
                    <a:pt x="9" y="25"/>
                    <a:pt x="9" y="26"/>
                    <a:pt x="8" y="27"/>
                  </a:cubicBezTo>
                  <a:cubicBezTo>
                    <a:pt x="8" y="28"/>
                    <a:pt x="8" y="30"/>
                    <a:pt x="8" y="31"/>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8" y="18"/>
                    <a:pt x="9" y="18"/>
                    <a:pt x="10" y="17"/>
                  </a:cubicBezTo>
                  <a:cubicBezTo>
                    <a:pt x="10" y="17"/>
                    <a:pt x="11" y="16"/>
                    <a:pt x="12" y="16"/>
                  </a:cubicBezTo>
                  <a:cubicBezTo>
                    <a:pt x="13" y="15"/>
                    <a:pt x="14" y="15"/>
                    <a:pt x="15" y="15"/>
                  </a:cubicBezTo>
                  <a:cubicBezTo>
                    <a:pt x="16" y="15"/>
                    <a:pt x="17" y="15"/>
                    <a:pt x="18" y="15"/>
                  </a:cubicBezTo>
                  <a:cubicBezTo>
                    <a:pt x="20" y="15"/>
                    <a:pt x="22" y="15"/>
                    <a:pt x="24" y="16"/>
                  </a:cubicBezTo>
                  <a:cubicBezTo>
                    <a:pt x="25" y="16"/>
                    <a:pt x="27" y="17"/>
                    <a:pt x="28" y="19"/>
                  </a:cubicBezTo>
                  <a:cubicBezTo>
                    <a:pt x="29" y="20"/>
                    <a:pt x="30" y="22"/>
                    <a:pt x="30" y="24"/>
                  </a:cubicBezTo>
                  <a:cubicBezTo>
                    <a:pt x="31" y="27"/>
                    <a:pt x="31" y="29"/>
                    <a:pt x="31" y="32"/>
                  </a:cubicBezTo>
                  <a:cubicBezTo>
                    <a:pt x="31" y="54"/>
                    <a:pt x="31" y="54"/>
                    <a:pt x="31" y="54"/>
                  </a:cubicBezTo>
                  <a:lnTo>
                    <a:pt x="24"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94" name="Freeform 31">
              <a:extLst>
                <a:ext uri="{FF2B5EF4-FFF2-40B4-BE49-F238E27FC236}">
                  <a16:creationId xmlns:a16="http://schemas.microsoft.com/office/drawing/2014/main" id="{9A42586B-B388-4323-82EB-ED3423EDC5DE}"/>
                </a:ext>
              </a:extLst>
            </p:cNvPr>
            <p:cNvSpPr>
              <a:spLocks noEditPoints="1"/>
            </p:cNvSpPr>
            <p:nvPr userDrawn="1"/>
          </p:nvSpPr>
          <p:spPr bwMode="auto">
            <a:xfrm>
              <a:off x="2750996" y="6212575"/>
              <a:ext cx="85443" cy="101135"/>
            </a:xfrm>
            <a:custGeom>
              <a:avLst/>
              <a:gdLst>
                <a:gd name="T0" fmla="*/ 33 w 33"/>
                <a:gd name="T1" fmla="*/ 19 h 40"/>
                <a:gd name="T2" fmla="*/ 33 w 33"/>
                <a:gd name="T3" fmla="*/ 21 h 40"/>
                <a:gd name="T4" fmla="*/ 33 w 33"/>
                <a:gd name="T5" fmla="*/ 22 h 40"/>
                <a:gd name="T6" fmla="*/ 7 w 33"/>
                <a:gd name="T7" fmla="*/ 22 h 40"/>
                <a:gd name="T8" fmla="*/ 8 w 33"/>
                <a:gd name="T9" fmla="*/ 27 h 40"/>
                <a:gd name="T10" fmla="*/ 11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7" y="24"/>
                    <a:pt x="8" y="26"/>
                    <a:pt x="8" y="27"/>
                  </a:cubicBezTo>
                  <a:cubicBezTo>
                    <a:pt x="9" y="28"/>
                    <a:pt x="10" y="29"/>
                    <a:pt x="11" y="30"/>
                  </a:cubicBezTo>
                  <a:cubicBezTo>
                    <a:pt x="11" y="31"/>
                    <a:pt x="12" y="32"/>
                    <a:pt x="13" y="32"/>
                  </a:cubicBezTo>
                  <a:cubicBezTo>
                    <a:pt x="15" y="33"/>
                    <a:pt x="16" y="33"/>
                    <a:pt x="17" y="33"/>
                  </a:cubicBezTo>
                  <a:cubicBezTo>
                    <a:pt x="18" y="33"/>
                    <a:pt x="18" y="33"/>
                    <a:pt x="19" y="33"/>
                  </a:cubicBezTo>
                  <a:cubicBezTo>
                    <a:pt x="20" y="32"/>
                    <a:pt x="21" y="32"/>
                    <a:pt x="21" y="32"/>
                  </a:cubicBezTo>
                  <a:cubicBezTo>
                    <a:pt x="22" y="32"/>
                    <a:pt x="23"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7"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95" name="Freeform 32">
              <a:extLst>
                <a:ext uri="{FF2B5EF4-FFF2-40B4-BE49-F238E27FC236}">
                  <a16:creationId xmlns:a16="http://schemas.microsoft.com/office/drawing/2014/main" id="{558D2F0C-3796-492F-9EBD-4BB822191F30}"/>
                </a:ext>
              </a:extLst>
            </p:cNvPr>
            <p:cNvSpPr>
              <a:spLocks noEditPoints="1"/>
            </p:cNvSpPr>
            <p:nvPr userDrawn="1"/>
          </p:nvSpPr>
          <p:spPr bwMode="auto">
            <a:xfrm>
              <a:off x="2902698" y="6174213"/>
              <a:ext cx="80211" cy="139497"/>
            </a:xfrm>
            <a:custGeom>
              <a:avLst/>
              <a:gdLst>
                <a:gd name="T0" fmla="*/ 32 w 32"/>
                <a:gd name="T1" fmla="*/ 35 h 55"/>
                <a:gd name="T2" fmla="*/ 31 w 32"/>
                <a:gd name="T3" fmla="*/ 44 h 55"/>
                <a:gd name="T4" fmla="*/ 28 w 32"/>
                <a:gd name="T5" fmla="*/ 50 h 55"/>
                <a:gd name="T6" fmla="*/ 23 w 32"/>
                <a:gd name="T7" fmla="*/ 53 h 55"/>
                <a:gd name="T8" fmla="*/ 17 w 32"/>
                <a:gd name="T9" fmla="*/ 55 h 55"/>
                <a:gd name="T10" fmla="*/ 12 w 32"/>
                <a:gd name="T11" fmla="*/ 53 h 55"/>
                <a:gd name="T12" fmla="*/ 7 w 32"/>
                <a:gd name="T13" fmla="*/ 50 h 55"/>
                <a:gd name="T14" fmla="*/ 7 w 32"/>
                <a:gd name="T15" fmla="*/ 54 h 55"/>
                <a:gd name="T16" fmla="*/ 0 w 32"/>
                <a:gd name="T17" fmla="*/ 54 h 55"/>
                <a:gd name="T18" fmla="*/ 0 w 32"/>
                <a:gd name="T19" fmla="*/ 4 h 55"/>
                <a:gd name="T20" fmla="*/ 7 w 32"/>
                <a:gd name="T21" fmla="*/ 0 h 55"/>
                <a:gd name="T22" fmla="*/ 7 w 32"/>
                <a:gd name="T23" fmla="*/ 19 h 55"/>
                <a:gd name="T24" fmla="*/ 10 w 32"/>
                <a:gd name="T25" fmla="*/ 17 h 55"/>
                <a:gd name="T26" fmla="*/ 12 w 32"/>
                <a:gd name="T27" fmla="*/ 16 h 55"/>
                <a:gd name="T28" fmla="*/ 14 w 32"/>
                <a:gd name="T29" fmla="*/ 15 h 55"/>
                <a:gd name="T30" fmla="*/ 17 w 32"/>
                <a:gd name="T31" fmla="*/ 15 h 55"/>
                <a:gd name="T32" fmla="*/ 23 w 32"/>
                <a:gd name="T33" fmla="*/ 16 h 55"/>
                <a:gd name="T34" fmla="*/ 28 w 32"/>
                <a:gd name="T35" fmla="*/ 19 h 55"/>
                <a:gd name="T36" fmla="*/ 31 w 32"/>
                <a:gd name="T37" fmla="*/ 26 h 55"/>
                <a:gd name="T38" fmla="*/ 32 w 32"/>
                <a:gd name="T39" fmla="*/ 35 h 55"/>
                <a:gd name="T40" fmla="*/ 25 w 32"/>
                <a:gd name="T41" fmla="*/ 35 h 55"/>
                <a:gd name="T42" fmla="*/ 23 w 32"/>
                <a:gd name="T43" fmla="*/ 25 h 55"/>
                <a:gd name="T44" fmla="*/ 16 w 32"/>
                <a:gd name="T45" fmla="*/ 22 h 55"/>
                <a:gd name="T46" fmla="*/ 14 w 32"/>
                <a:gd name="T47" fmla="*/ 22 h 55"/>
                <a:gd name="T48" fmla="*/ 11 w 32"/>
                <a:gd name="T49" fmla="*/ 23 h 55"/>
                <a:gd name="T50" fmla="*/ 9 w 32"/>
                <a:gd name="T51" fmla="*/ 25 h 55"/>
                <a:gd name="T52" fmla="*/ 7 w 32"/>
                <a:gd name="T53" fmla="*/ 26 h 55"/>
                <a:gd name="T54" fmla="*/ 7 w 32"/>
                <a:gd name="T55" fmla="*/ 43 h 55"/>
                <a:gd name="T56" fmla="*/ 9 w 32"/>
                <a:gd name="T57" fmla="*/ 44 h 55"/>
                <a:gd name="T58" fmla="*/ 11 w 32"/>
                <a:gd name="T59" fmla="*/ 46 h 55"/>
                <a:gd name="T60" fmla="*/ 14 w 32"/>
                <a:gd name="T61" fmla="*/ 47 h 55"/>
                <a:gd name="T62" fmla="*/ 16 w 32"/>
                <a:gd name="T63" fmla="*/ 48 h 55"/>
                <a:gd name="T64" fmla="*/ 23 w 32"/>
                <a:gd name="T65" fmla="*/ 45 h 55"/>
                <a:gd name="T66" fmla="*/ 25 w 32"/>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55">
                  <a:moveTo>
                    <a:pt x="32" y="35"/>
                  </a:moveTo>
                  <a:cubicBezTo>
                    <a:pt x="32" y="38"/>
                    <a:pt x="32" y="41"/>
                    <a:pt x="31" y="44"/>
                  </a:cubicBezTo>
                  <a:cubicBezTo>
                    <a:pt x="30" y="46"/>
                    <a:pt x="29" y="48"/>
                    <a:pt x="28" y="50"/>
                  </a:cubicBezTo>
                  <a:cubicBezTo>
                    <a:pt x="26" y="51"/>
                    <a:pt x="25" y="53"/>
                    <a:pt x="23" y="53"/>
                  </a:cubicBezTo>
                  <a:cubicBezTo>
                    <a:pt x="21" y="54"/>
                    <a:pt x="19" y="55"/>
                    <a:pt x="17" y="55"/>
                  </a:cubicBezTo>
                  <a:cubicBezTo>
                    <a:pt x="15" y="55"/>
                    <a:pt x="13" y="54"/>
                    <a:pt x="12" y="53"/>
                  </a:cubicBezTo>
                  <a:cubicBezTo>
                    <a:pt x="10" y="52"/>
                    <a:pt x="9" y="51"/>
                    <a:pt x="7" y="50"/>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10" y="17"/>
                  </a:cubicBezTo>
                  <a:cubicBezTo>
                    <a:pt x="10" y="17"/>
                    <a:pt x="11" y="16"/>
                    <a:pt x="12" y="16"/>
                  </a:cubicBezTo>
                  <a:cubicBezTo>
                    <a:pt x="12" y="16"/>
                    <a:pt x="13" y="15"/>
                    <a:pt x="14" y="15"/>
                  </a:cubicBezTo>
                  <a:cubicBezTo>
                    <a:pt x="15" y="15"/>
                    <a:pt x="16" y="15"/>
                    <a:pt x="17" y="15"/>
                  </a:cubicBezTo>
                  <a:cubicBezTo>
                    <a:pt x="20" y="15"/>
                    <a:pt x="21" y="15"/>
                    <a:pt x="23" y="16"/>
                  </a:cubicBezTo>
                  <a:cubicBezTo>
                    <a:pt x="25" y="16"/>
                    <a:pt x="27" y="18"/>
                    <a:pt x="28" y="19"/>
                  </a:cubicBezTo>
                  <a:cubicBezTo>
                    <a:pt x="29" y="21"/>
                    <a:pt x="30" y="23"/>
                    <a:pt x="31" y="26"/>
                  </a:cubicBezTo>
                  <a:cubicBezTo>
                    <a:pt x="32" y="28"/>
                    <a:pt x="32" y="32"/>
                    <a:pt x="32" y="35"/>
                  </a:cubicBezTo>
                  <a:close/>
                  <a:moveTo>
                    <a:pt x="25" y="35"/>
                  </a:moveTo>
                  <a:cubicBezTo>
                    <a:pt x="25" y="31"/>
                    <a:pt x="24" y="27"/>
                    <a:pt x="23" y="25"/>
                  </a:cubicBezTo>
                  <a:cubicBezTo>
                    <a:pt x="21" y="23"/>
                    <a:pt x="19" y="22"/>
                    <a:pt x="16" y="22"/>
                  </a:cubicBezTo>
                  <a:cubicBezTo>
                    <a:pt x="15" y="22"/>
                    <a:pt x="14" y="22"/>
                    <a:pt x="14" y="22"/>
                  </a:cubicBezTo>
                  <a:cubicBezTo>
                    <a:pt x="13" y="22"/>
                    <a:pt x="12" y="23"/>
                    <a:pt x="11" y="23"/>
                  </a:cubicBezTo>
                  <a:cubicBezTo>
                    <a:pt x="10" y="23"/>
                    <a:pt x="10" y="24"/>
                    <a:pt x="9" y="25"/>
                  </a:cubicBezTo>
                  <a:cubicBezTo>
                    <a:pt x="8" y="25"/>
                    <a:pt x="8" y="26"/>
                    <a:pt x="7" y="26"/>
                  </a:cubicBezTo>
                  <a:cubicBezTo>
                    <a:pt x="7" y="43"/>
                    <a:pt x="7" y="43"/>
                    <a:pt x="7" y="43"/>
                  </a:cubicBezTo>
                  <a:cubicBezTo>
                    <a:pt x="8" y="43"/>
                    <a:pt x="8" y="44"/>
                    <a:pt x="9" y="44"/>
                  </a:cubicBezTo>
                  <a:cubicBezTo>
                    <a:pt x="10" y="45"/>
                    <a:pt x="10" y="45"/>
                    <a:pt x="11" y="46"/>
                  </a:cubicBezTo>
                  <a:cubicBezTo>
                    <a:pt x="12" y="46"/>
                    <a:pt x="13" y="47"/>
                    <a:pt x="14" y="47"/>
                  </a:cubicBezTo>
                  <a:cubicBezTo>
                    <a:pt x="15" y="47"/>
                    <a:pt x="15" y="48"/>
                    <a:pt x="16"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96" name="Freeform 33">
              <a:extLst>
                <a:ext uri="{FF2B5EF4-FFF2-40B4-BE49-F238E27FC236}">
                  <a16:creationId xmlns:a16="http://schemas.microsoft.com/office/drawing/2014/main" id="{DE4E3633-17EF-414F-A86D-0B6A9F2F098F}"/>
                </a:ext>
              </a:extLst>
            </p:cNvPr>
            <p:cNvSpPr>
              <a:spLocks noEditPoints="1"/>
            </p:cNvSpPr>
            <p:nvPr userDrawn="1"/>
          </p:nvSpPr>
          <p:spPr bwMode="auto">
            <a:xfrm>
              <a:off x="2998603"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8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8" y="37"/>
                  </a:cubicBezTo>
                  <a:cubicBezTo>
                    <a:pt x="27" y="37"/>
                    <a:pt x="26" y="38"/>
                    <a:pt x="25" y="38"/>
                  </a:cubicBezTo>
                  <a:cubicBezTo>
                    <a:pt x="24" y="39"/>
                    <a:pt x="23"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7"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97" name="Freeform 34">
              <a:extLst>
                <a:ext uri="{FF2B5EF4-FFF2-40B4-BE49-F238E27FC236}">
                  <a16:creationId xmlns:a16="http://schemas.microsoft.com/office/drawing/2014/main" id="{2572AE39-9386-47FC-B6AF-FBCF804BEBF8}"/>
                </a:ext>
              </a:extLst>
            </p:cNvPr>
            <p:cNvSpPr>
              <a:spLocks/>
            </p:cNvSpPr>
            <p:nvPr userDrawn="1"/>
          </p:nvSpPr>
          <p:spPr bwMode="auto">
            <a:xfrm>
              <a:off x="309625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3"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98" name="Freeform 35">
              <a:extLst>
                <a:ext uri="{FF2B5EF4-FFF2-40B4-BE49-F238E27FC236}">
                  <a16:creationId xmlns:a16="http://schemas.microsoft.com/office/drawing/2014/main" id="{7096AEC6-B8C0-4212-842F-89677AE7D800}"/>
                </a:ext>
              </a:extLst>
            </p:cNvPr>
            <p:cNvSpPr>
              <a:spLocks/>
            </p:cNvSpPr>
            <p:nvPr userDrawn="1"/>
          </p:nvSpPr>
          <p:spPr bwMode="auto">
            <a:xfrm>
              <a:off x="3164256" y="6174213"/>
              <a:ext cx="55799" cy="139497"/>
            </a:xfrm>
            <a:custGeom>
              <a:avLst/>
              <a:gdLst>
                <a:gd name="T0" fmla="*/ 21 w 22"/>
                <a:gd name="T1" fmla="*/ 53 h 55"/>
                <a:gd name="T2" fmla="*/ 18 w 22"/>
                <a:gd name="T3" fmla="*/ 54 h 55"/>
                <a:gd name="T4" fmla="*/ 14 w 22"/>
                <a:gd name="T5" fmla="*/ 55 h 55"/>
                <a:gd name="T6" fmla="*/ 10 w 22"/>
                <a:gd name="T7" fmla="*/ 54 h 55"/>
                <a:gd name="T8" fmla="*/ 7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6" y="54"/>
                    <a:pt x="15" y="55"/>
                    <a:pt x="14" y="55"/>
                  </a:cubicBezTo>
                  <a:cubicBezTo>
                    <a:pt x="12" y="55"/>
                    <a:pt x="11" y="54"/>
                    <a:pt x="10" y="54"/>
                  </a:cubicBezTo>
                  <a:cubicBezTo>
                    <a:pt x="9" y="54"/>
                    <a:pt x="8" y="53"/>
                    <a:pt x="7"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99" name="Freeform 36">
              <a:extLst>
                <a:ext uri="{FF2B5EF4-FFF2-40B4-BE49-F238E27FC236}">
                  <a16:creationId xmlns:a16="http://schemas.microsoft.com/office/drawing/2014/main" id="{406AD873-E434-40CF-BFBD-6D1D1CA7CB89}"/>
                </a:ext>
              </a:extLst>
            </p:cNvPr>
            <p:cNvSpPr>
              <a:spLocks noEditPoints="1"/>
            </p:cNvSpPr>
            <p:nvPr userDrawn="1"/>
          </p:nvSpPr>
          <p:spPr bwMode="auto">
            <a:xfrm>
              <a:off x="3234004"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00" name="Freeform 37">
              <a:extLst>
                <a:ext uri="{FF2B5EF4-FFF2-40B4-BE49-F238E27FC236}">
                  <a16:creationId xmlns:a16="http://schemas.microsoft.com/office/drawing/2014/main" id="{74857EE2-44CC-4E8F-B1BB-355509B3EFE5}"/>
                </a:ext>
              </a:extLst>
            </p:cNvPr>
            <p:cNvSpPr>
              <a:spLocks/>
            </p:cNvSpPr>
            <p:nvPr userDrawn="1"/>
          </p:nvSpPr>
          <p:spPr bwMode="auto">
            <a:xfrm>
              <a:off x="3336884" y="6212575"/>
              <a:ext cx="59286" cy="99391"/>
            </a:xfrm>
            <a:custGeom>
              <a:avLst/>
              <a:gdLst>
                <a:gd name="T0" fmla="*/ 21 w 23"/>
                <a:gd name="T1" fmla="*/ 8 h 39"/>
                <a:gd name="T2" fmla="*/ 19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7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9" y="7"/>
                  </a:cubicBezTo>
                  <a:cubicBezTo>
                    <a:pt x="18" y="7"/>
                    <a:pt x="17"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1" y="1"/>
                  </a:cubicBezTo>
                  <a:cubicBezTo>
                    <a:pt x="12" y="0"/>
                    <a:pt x="13" y="0"/>
                    <a:pt x="14" y="0"/>
                  </a:cubicBezTo>
                  <a:cubicBezTo>
                    <a:pt x="15" y="0"/>
                    <a:pt x="16" y="0"/>
                    <a:pt x="17"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01" name="Freeform 38">
              <a:extLst>
                <a:ext uri="{FF2B5EF4-FFF2-40B4-BE49-F238E27FC236}">
                  <a16:creationId xmlns:a16="http://schemas.microsoft.com/office/drawing/2014/main" id="{D39EC8B1-952E-4BF5-9735-6A38584161BC}"/>
                </a:ext>
              </a:extLst>
            </p:cNvPr>
            <p:cNvSpPr>
              <a:spLocks/>
            </p:cNvSpPr>
            <p:nvPr userDrawn="1"/>
          </p:nvSpPr>
          <p:spPr bwMode="auto">
            <a:xfrm>
              <a:off x="3451969"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02" name="Freeform 39">
              <a:extLst>
                <a:ext uri="{FF2B5EF4-FFF2-40B4-BE49-F238E27FC236}">
                  <a16:creationId xmlns:a16="http://schemas.microsoft.com/office/drawing/2014/main" id="{EA37D3DF-3401-44BD-97F4-F423BFC87A10}"/>
                </a:ext>
              </a:extLst>
            </p:cNvPr>
            <p:cNvSpPr>
              <a:spLocks/>
            </p:cNvSpPr>
            <p:nvPr userDrawn="1"/>
          </p:nvSpPr>
          <p:spPr bwMode="auto">
            <a:xfrm>
              <a:off x="3530436"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03" name="Freeform 40">
              <a:extLst>
                <a:ext uri="{FF2B5EF4-FFF2-40B4-BE49-F238E27FC236}">
                  <a16:creationId xmlns:a16="http://schemas.microsoft.com/office/drawing/2014/main" id="{7DFA4B46-95EA-4D4D-800F-4D2DB7BB66E0}"/>
                </a:ext>
              </a:extLst>
            </p:cNvPr>
            <p:cNvSpPr>
              <a:spLocks noEditPoints="1"/>
            </p:cNvSpPr>
            <p:nvPr userDrawn="1"/>
          </p:nvSpPr>
          <p:spPr bwMode="auto">
            <a:xfrm>
              <a:off x="362808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04" name="Freeform 41">
              <a:extLst>
                <a:ext uri="{FF2B5EF4-FFF2-40B4-BE49-F238E27FC236}">
                  <a16:creationId xmlns:a16="http://schemas.microsoft.com/office/drawing/2014/main" id="{EF5012BA-3255-4BEF-8F4F-9117A6BEF324}"/>
                </a:ext>
              </a:extLst>
            </p:cNvPr>
            <p:cNvSpPr>
              <a:spLocks noEditPoints="1"/>
            </p:cNvSpPr>
            <p:nvPr userDrawn="1"/>
          </p:nvSpPr>
          <p:spPr bwMode="auto">
            <a:xfrm>
              <a:off x="3772813" y="6212575"/>
              <a:ext cx="81955" cy="101135"/>
            </a:xfrm>
            <a:custGeom>
              <a:avLst/>
              <a:gdLst>
                <a:gd name="T0" fmla="*/ 24 w 32"/>
                <a:gd name="T1" fmla="*/ 39 h 40"/>
                <a:gd name="T2" fmla="*/ 24 w 32"/>
                <a:gd name="T3" fmla="*/ 35 h 40"/>
                <a:gd name="T4" fmla="*/ 22 w 32"/>
                <a:gd name="T5" fmla="*/ 37 h 40"/>
                <a:gd name="T6" fmla="*/ 20 w 32"/>
                <a:gd name="T7" fmla="*/ 38 h 40"/>
                <a:gd name="T8" fmla="*/ 17 w 32"/>
                <a:gd name="T9" fmla="*/ 39 h 40"/>
                <a:gd name="T10" fmla="*/ 14 w 32"/>
                <a:gd name="T11" fmla="*/ 40 h 40"/>
                <a:gd name="T12" fmla="*/ 9 w 32"/>
                <a:gd name="T13" fmla="*/ 39 h 40"/>
                <a:gd name="T14" fmla="*/ 5 w 32"/>
                <a:gd name="T15" fmla="*/ 37 h 40"/>
                <a:gd name="T16" fmla="*/ 2 w 32"/>
                <a:gd name="T17" fmla="*/ 33 h 40"/>
                <a:gd name="T18" fmla="*/ 0 w 32"/>
                <a:gd name="T19" fmla="*/ 27 h 40"/>
                <a:gd name="T20" fmla="*/ 2 w 32"/>
                <a:gd name="T21" fmla="*/ 21 h 40"/>
                <a:gd name="T22" fmla="*/ 5 w 32"/>
                <a:gd name="T23" fmla="*/ 17 h 40"/>
                <a:gd name="T24" fmla="*/ 10 w 32"/>
                <a:gd name="T25" fmla="*/ 15 h 40"/>
                <a:gd name="T26" fmla="*/ 16 w 32"/>
                <a:gd name="T27" fmla="*/ 14 h 40"/>
                <a:gd name="T28" fmla="*/ 21 w 32"/>
                <a:gd name="T29" fmla="*/ 15 h 40"/>
                <a:gd name="T30" fmla="*/ 24 w 32"/>
                <a:gd name="T31" fmla="*/ 16 h 40"/>
                <a:gd name="T32" fmla="*/ 24 w 32"/>
                <a:gd name="T33" fmla="*/ 13 h 40"/>
                <a:gd name="T34" fmla="*/ 22 w 32"/>
                <a:gd name="T35" fmla="*/ 8 h 40"/>
                <a:gd name="T36" fmla="*/ 17 w 32"/>
                <a:gd name="T37" fmla="*/ 6 h 40"/>
                <a:gd name="T38" fmla="*/ 12 w 32"/>
                <a:gd name="T39" fmla="*/ 7 h 40"/>
                <a:gd name="T40" fmla="*/ 7 w 32"/>
                <a:gd name="T41" fmla="*/ 9 h 40"/>
                <a:gd name="T42" fmla="*/ 4 w 32"/>
                <a:gd name="T43" fmla="*/ 3 h 40"/>
                <a:gd name="T44" fmla="*/ 10 w 32"/>
                <a:gd name="T45" fmla="*/ 0 h 40"/>
                <a:gd name="T46" fmla="*/ 17 w 32"/>
                <a:gd name="T47" fmla="*/ 0 h 40"/>
                <a:gd name="T48" fmla="*/ 23 w 32"/>
                <a:gd name="T49" fmla="*/ 0 h 40"/>
                <a:gd name="T50" fmla="*/ 28 w 32"/>
                <a:gd name="T51" fmla="*/ 3 h 40"/>
                <a:gd name="T52" fmla="*/ 31 w 32"/>
                <a:gd name="T53" fmla="*/ 7 h 40"/>
                <a:gd name="T54" fmla="*/ 32 w 32"/>
                <a:gd name="T55" fmla="*/ 12 h 40"/>
                <a:gd name="T56" fmla="*/ 32 w 32"/>
                <a:gd name="T57" fmla="*/ 39 h 40"/>
                <a:gd name="T58" fmla="*/ 24 w 32"/>
                <a:gd name="T59" fmla="*/ 39 h 40"/>
                <a:gd name="T60" fmla="*/ 24 w 32"/>
                <a:gd name="T61" fmla="*/ 22 h 40"/>
                <a:gd name="T62" fmla="*/ 22 w 32"/>
                <a:gd name="T63" fmla="*/ 22 h 40"/>
                <a:gd name="T64" fmla="*/ 21 w 32"/>
                <a:gd name="T65" fmla="*/ 21 h 40"/>
                <a:gd name="T66" fmla="*/ 18 w 32"/>
                <a:gd name="T67" fmla="*/ 21 h 40"/>
                <a:gd name="T68" fmla="*/ 16 w 32"/>
                <a:gd name="T69" fmla="*/ 21 h 40"/>
                <a:gd name="T70" fmla="*/ 10 w 32"/>
                <a:gd name="T71" fmla="*/ 22 h 40"/>
                <a:gd name="T72" fmla="*/ 8 w 32"/>
                <a:gd name="T73" fmla="*/ 26 h 40"/>
                <a:gd name="T74" fmla="*/ 8 w 32"/>
                <a:gd name="T75" fmla="*/ 29 h 40"/>
                <a:gd name="T76" fmla="*/ 10 w 32"/>
                <a:gd name="T77" fmla="*/ 31 h 40"/>
                <a:gd name="T78" fmla="*/ 12 w 32"/>
                <a:gd name="T79" fmla="*/ 32 h 40"/>
                <a:gd name="T80" fmla="*/ 15 w 32"/>
                <a:gd name="T81" fmla="*/ 33 h 40"/>
                <a:gd name="T82" fmla="*/ 18 w 32"/>
                <a:gd name="T83" fmla="*/ 32 h 40"/>
                <a:gd name="T84" fmla="*/ 21 w 32"/>
                <a:gd name="T85" fmla="*/ 31 h 40"/>
                <a:gd name="T86" fmla="*/ 23 w 32"/>
                <a:gd name="T87" fmla="*/ 30 h 40"/>
                <a:gd name="T88" fmla="*/ 24 w 32"/>
                <a:gd name="T89" fmla="*/ 28 h 40"/>
                <a:gd name="T90" fmla="*/ 24 w 32"/>
                <a:gd name="T91" fmla="*/ 2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 h="40">
                  <a:moveTo>
                    <a:pt x="24" y="39"/>
                  </a:moveTo>
                  <a:cubicBezTo>
                    <a:pt x="24" y="35"/>
                    <a:pt x="24" y="35"/>
                    <a:pt x="24" y="35"/>
                  </a:cubicBezTo>
                  <a:cubicBezTo>
                    <a:pt x="23" y="36"/>
                    <a:pt x="23" y="37"/>
                    <a:pt x="22" y="37"/>
                  </a:cubicBezTo>
                  <a:cubicBezTo>
                    <a:pt x="21" y="37"/>
                    <a:pt x="21" y="38"/>
                    <a:pt x="20" y="38"/>
                  </a:cubicBezTo>
                  <a:cubicBezTo>
                    <a:pt x="19" y="39"/>
                    <a:pt x="18" y="39"/>
                    <a:pt x="17" y="39"/>
                  </a:cubicBezTo>
                  <a:cubicBezTo>
                    <a:pt x="16" y="39"/>
                    <a:pt x="15" y="40"/>
                    <a:pt x="14" y="40"/>
                  </a:cubicBezTo>
                  <a:cubicBezTo>
                    <a:pt x="12" y="40"/>
                    <a:pt x="11" y="39"/>
                    <a:pt x="9" y="39"/>
                  </a:cubicBezTo>
                  <a:cubicBezTo>
                    <a:pt x="7" y="38"/>
                    <a:pt x="6" y="38"/>
                    <a:pt x="5" y="37"/>
                  </a:cubicBezTo>
                  <a:cubicBezTo>
                    <a:pt x="3" y="36"/>
                    <a:pt x="2" y="34"/>
                    <a:pt x="2" y="33"/>
                  </a:cubicBezTo>
                  <a:cubicBezTo>
                    <a:pt x="1" y="31"/>
                    <a:pt x="0" y="29"/>
                    <a:pt x="0" y="27"/>
                  </a:cubicBezTo>
                  <a:cubicBezTo>
                    <a:pt x="0" y="24"/>
                    <a:pt x="1" y="23"/>
                    <a:pt x="2" y="21"/>
                  </a:cubicBezTo>
                  <a:cubicBezTo>
                    <a:pt x="2" y="20"/>
                    <a:pt x="3" y="18"/>
                    <a:pt x="5" y="17"/>
                  </a:cubicBezTo>
                  <a:cubicBezTo>
                    <a:pt x="6" y="16"/>
                    <a:pt x="8" y="15"/>
                    <a:pt x="10" y="15"/>
                  </a:cubicBezTo>
                  <a:cubicBezTo>
                    <a:pt x="12" y="14"/>
                    <a:pt x="14" y="14"/>
                    <a:pt x="16" y="14"/>
                  </a:cubicBezTo>
                  <a:cubicBezTo>
                    <a:pt x="18" y="14"/>
                    <a:pt x="19" y="14"/>
                    <a:pt x="21" y="15"/>
                  </a:cubicBezTo>
                  <a:cubicBezTo>
                    <a:pt x="22" y="15"/>
                    <a:pt x="23" y="15"/>
                    <a:pt x="24" y="16"/>
                  </a:cubicBezTo>
                  <a:cubicBezTo>
                    <a:pt x="24" y="13"/>
                    <a:pt x="24" y="13"/>
                    <a:pt x="24" y="13"/>
                  </a:cubicBezTo>
                  <a:cubicBezTo>
                    <a:pt x="24" y="11"/>
                    <a:pt x="24" y="9"/>
                    <a:pt x="22" y="8"/>
                  </a:cubicBezTo>
                  <a:cubicBezTo>
                    <a:pt x="21" y="7"/>
                    <a:pt x="19" y="6"/>
                    <a:pt x="17" y="6"/>
                  </a:cubicBezTo>
                  <a:cubicBezTo>
                    <a:pt x="15" y="6"/>
                    <a:pt x="13" y="6"/>
                    <a:pt x="12" y="7"/>
                  </a:cubicBezTo>
                  <a:cubicBezTo>
                    <a:pt x="10" y="7"/>
                    <a:pt x="9" y="8"/>
                    <a:pt x="7" y="9"/>
                  </a:cubicBezTo>
                  <a:cubicBezTo>
                    <a:pt x="4" y="3"/>
                    <a:pt x="4" y="3"/>
                    <a:pt x="4" y="3"/>
                  </a:cubicBezTo>
                  <a:cubicBezTo>
                    <a:pt x="6" y="2"/>
                    <a:pt x="8" y="1"/>
                    <a:pt x="10" y="0"/>
                  </a:cubicBezTo>
                  <a:cubicBezTo>
                    <a:pt x="12" y="0"/>
                    <a:pt x="15" y="0"/>
                    <a:pt x="17" y="0"/>
                  </a:cubicBezTo>
                  <a:cubicBezTo>
                    <a:pt x="19" y="0"/>
                    <a:pt x="21" y="0"/>
                    <a:pt x="23" y="0"/>
                  </a:cubicBezTo>
                  <a:cubicBezTo>
                    <a:pt x="25" y="1"/>
                    <a:pt x="26" y="2"/>
                    <a:pt x="28" y="3"/>
                  </a:cubicBezTo>
                  <a:cubicBezTo>
                    <a:pt x="29" y="4"/>
                    <a:pt x="30" y="5"/>
                    <a:pt x="31" y="7"/>
                  </a:cubicBezTo>
                  <a:cubicBezTo>
                    <a:pt x="31" y="8"/>
                    <a:pt x="32" y="10"/>
                    <a:pt x="32" y="12"/>
                  </a:cubicBezTo>
                  <a:cubicBezTo>
                    <a:pt x="32" y="39"/>
                    <a:pt x="32" y="39"/>
                    <a:pt x="32" y="39"/>
                  </a:cubicBezTo>
                  <a:lnTo>
                    <a:pt x="24" y="39"/>
                  </a:lnTo>
                  <a:close/>
                  <a:moveTo>
                    <a:pt x="24" y="22"/>
                  </a:moveTo>
                  <a:cubicBezTo>
                    <a:pt x="24" y="22"/>
                    <a:pt x="23" y="22"/>
                    <a:pt x="22" y="22"/>
                  </a:cubicBezTo>
                  <a:cubicBezTo>
                    <a:pt x="22" y="21"/>
                    <a:pt x="21" y="21"/>
                    <a:pt x="21" y="21"/>
                  </a:cubicBezTo>
                  <a:cubicBezTo>
                    <a:pt x="20" y="21"/>
                    <a:pt x="19" y="21"/>
                    <a:pt x="18" y="21"/>
                  </a:cubicBezTo>
                  <a:cubicBezTo>
                    <a:pt x="17" y="21"/>
                    <a:pt x="17" y="21"/>
                    <a:pt x="16" y="21"/>
                  </a:cubicBezTo>
                  <a:cubicBezTo>
                    <a:pt x="13" y="21"/>
                    <a:pt x="11" y="21"/>
                    <a:pt x="10" y="22"/>
                  </a:cubicBezTo>
                  <a:cubicBezTo>
                    <a:pt x="8" y="23"/>
                    <a:pt x="8" y="25"/>
                    <a:pt x="8" y="26"/>
                  </a:cubicBezTo>
                  <a:cubicBezTo>
                    <a:pt x="8" y="28"/>
                    <a:pt x="8" y="29"/>
                    <a:pt x="8" y="29"/>
                  </a:cubicBezTo>
                  <a:cubicBezTo>
                    <a:pt x="9" y="30"/>
                    <a:pt x="9" y="31"/>
                    <a:pt x="10" y="31"/>
                  </a:cubicBezTo>
                  <a:cubicBezTo>
                    <a:pt x="10" y="32"/>
                    <a:pt x="11" y="32"/>
                    <a:pt x="12" y="32"/>
                  </a:cubicBezTo>
                  <a:cubicBezTo>
                    <a:pt x="13" y="33"/>
                    <a:pt x="14" y="33"/>
                    <a:pt x="15" y="33"/>
                  </a:cubicBezTo>
                  <a:cubicBezTo>
                    <a:pt x="16" y="33"/>
                    <a:pt x="17" y="33"/>
                    <a:pt x="18" y="32"/>
                  </a:cubicBezTo>
                  <a:cubicBezTo>
                    <a:pt x="19" y="32"/>
                    <a:pt x="20" y="32"/>
                    <a:pt x="21" y="31"/>
                  </a:cubicBezTo>
                  <a:cubicBezTo>
                    <a:pt x="21" y="31"/>
                    <a:pt x="22" y="30"/>
                    <a:pt x="23" y="30"/>
                  </a:cubicBezTo>
                  <a:cubicBezTo>
                    <a:pt x="23" y="29"/>
                    <a:pt x="24" y="28"/>
                    <a:pt x="24" y="28"/>
                  </a:cubicBezTo>
                  <a:lnTo>
                    <a:pt x="24" y="2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05" name="Freeform 42">
              <a:extLst>
                <a:ext uri="{FF2B5EF4-FFF2-40B4-BE49-F238E27FC236}">
                  <a16:creationId xmlns:a16="http://schemas.microsoft.com/office/drawing/2014/main" id="{223989A0-E246-4806-AF7E-9D6C2B1DD489}"/>
                </a:ext>
              </a:extLst>
            </p:cNvPr>
            <p:cNvSpPr>
              <a:spLocks/>
            </p:cNvSpPr>
            <p:nvPr userDrawn="1"/>
          </p:nvSpPr>
          <p:spPr bwMode="auto">
            <a:xfrm>
              <a:off x="3877436" y="6212575"/>
              <a:ext cx="78468" cy="99391"/>
            </a:xfrm>
            <a:custGeom>
              <a:avLst/>
              <a:gdLst>
                <a:gd name="T0" fmla="*/ 23 w 31"/>
                <a:gd name="T1" fmla="*/ 39 h 39"/>
                <a:gd name="T2" fmla="*/ 23 w 31"/>
                <a:gd name="T3" fmla="*/ 17 h 39"/>
                <a:gd name="T4" fmla="*/ 22 w 31"/>
                <a:gd name="T5" fmla="*/ 9 h 39"/>
                <a:gd name="T6" fmla="*/ 15 w 31"/>
                <a:gd name="T7" fmla="*/ 7 h 39"/>
                <a:gd name="T8" fmla="*/ 12 w 31"/>
                <a:gd name="T9" fmla="*/ 7 h 39"/>
                <a:gd name="T10" fmla="*/ 10 w 31"/>
                <a:gd name="T11" fmla="*/ 9 h 39"/>
                <a:gd name="T12" fmla="*/ 8 w 31"/>
                <a:gd name="T13" fmla="*/ 12 h 39"/>
                <a:gd name="T14" fmla="*/ 8 w 31"/>
                <a:gd name="T15" fmla="*/ 16 h 39"/>
                <a:gd name="T16" fmla="*/ 8 w 31"/>
                <a:gd name="T17" fmla="*/ 39 h 39"/>
                <a:gd name="T18" fmla="*/ 0 w 31"/>
                <a:gd name="T19" fmla="*/ 39 h 39"/>
                <a:gd name="T20" fmla="*/ 0 w 31"/>
                <a:gd name="T21" fmla="*/ 0 h 39"/>
                <a:gd name="T22" fmla="*/ 8 w 31"/>
                <a:gd name="T23" fmla="*/ 0 h 39"/>
                <a:gd name="T24" fmla="*/ 8 w 31"/>
                <a:gd name="T25" fmla="*/ 4 h 39"/>
                <a:gd name="T26" fmla="*/ 9 w 31"/>
                <a:gd name="T27" fmla="*/ 2 h 39"/>
                <a:gd name="T28" fmla="*/ 12 w 31"/>
                <a:gd name="T29" fmla="*/ 1 h 39"/>
                <a:gd name="T30" fmla="*/ 14 w 31"/>
                <a:gd name="T31" fmla="*/ 0 h 39"/>
                <a:gd name="T32" fmla="*/ 17 w 31"/>
                <a:gd name="T33" fmla="*/ 0 h 39"/>
                <a:gd name="T34" fmla="*/ 23 w 31"/>
                <a:gd name="T35" fmla="*/ 1 h 39"/>
                <a:gd name="T36" fmla="*/ 28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2" y="9"/>
                  </a:cubicBezTo>
                  <a:cubicBezTo>
                    <a:pt x="20" y="7"/>
                    <a:pt x="18" y="7"/>
                    <a:pt x="15" y="7"/>
                  </a:cubicBezTo>
                  <a:cubicBezTo>
                    <a:pt x="14" y="7"/>
                    <a:pt x="13" y="7"/>
                    <a:pt x="12" y="7"/>
                  </a:cubicBezTo>
                  <a:cubicBezTo>
                    <a:pt x="11" y="8"/>
                    <a:pt x="10" y="8"/>
                    <a:pt x="10" y="9"/>
                  </a:cubicBezTo>
                  <a:cubicBezTo>
                    <a:pt x="9" y="10"/>
                    <a:pt x="8" y="11"/>
                    <a:pt x="8" y="12"/>
                  </a:cubicBezTo>
                  <a:cubicBezTo>
                    <a:pt x="8" y="14"/>
                    <a:pt x="8" y="15"/>
                    <a:pt x="8" y="16"/>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2" y="1"/>
                  </a:cubicBezTo>
                  <a:cubicBezTo>
                    <a:pt x="12" y="0"/>
                    <a:pt x="13" y="0"/>
                    <a:pt x="14" y="0"/>
                  </a:cubicBezTo>
                  <a:cubicBezTo>
                    <a:pt x="15" y="0"/>
                    <a:pt x="16" y="0"/>
                    <a:pt x="17" y="0"/>
                  </a:cubicBezTo>
                  <a:cubicBezTo>
                    <a:pt x="20" y="0"/>
                    <a:pt x="22" y="0"/>
                    <a:pt x="23" y="1"/>
                  </a:cubicBezTo>
                  <a:cubicBezTo>
                    <a:pt x="25" y="1"/>
                    <a:pt x="26" y="2"/>
                    <a:pt x="28" y="4"/>
                  </a:cubicBezTo>
                  <a:cubicBezTo>
                    <a:pt x="29" y="5"/>
                    <a:pt x="29" y="7"/>
                    <a:pt x="30" y="9"/>
                  </a:cubicBezTo>
                  <a:cubicBezTo>
                    <a:pt x="31"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06" name="Freeform 43">
              <a:extLst>
                <a:ext uri="{FF2B5EF4-FFF2-40B4-BE49-F238E27FC236}">
                  <a16:creationId xmlns:a16="http://schemas.microsoft.com/office/drawing/2014/main" id="{5FED967A-F1ED-4489-A689-A9A49A278085}"/>
                </a:ext>
              </a:extLst>
            </p:cNvPr>
            <p:cNvSpPr>
              <a:spLocks/>
            </p:cNvSpPr>
            <p:nvPr userDrawn="1"/>
          </p:nvSpPr>
          <p:spPr bwMode="auto">
            <a:xfrm>
              <a:off x="3975084"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0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3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6 w 29"/>
                <a:gd name="T55" fmla="*/ 24 h 40"/>
                <a:gd name="T56" fmla="*/ 13 w 29"/>
                <a:gd name="T57" fmla="*/ 22 h 40"/>
                <a:gd name="T58" fmla="*/ 7 w 29"/>
                <a:gd name="T59" fmla="*/ 20 h 40"/>
                <a:gd name="T60" fmla="*/ 4 w 29"/>
                <a:gd name="T61" fmla="*/ 17 h 40"/>
                <a:gd name="T62" fmla="*/ 2 w 29"/>
                <a:gd name="T63" fmla="*/ 14 h 40"/>
                <a:gd name="T64" fmla="*/ 1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2" y="6"/>
                    <a:pt x="11" y="7"/>
                    <a:pt x="10" y="7"/>
                  </a:cubicBezTo>
                  <a:cubicBezTo>
                    <a:pt x="9" y="8"/>
                    <a:pt x="9" y="9"/>
                    <a:pt x="9" y="10"/>
                  </a:cubicBezTo>
                  <a:cubicBezTo>
                    <a:pt x="9" y="10"/>
                    <a:pt x="9" y="11"/>
                    <a:pt x="9" y="11"/>
                  </a:cubicBezTo>
                  <a:cubicBezTo>
                    <a:pt x="10" y="12"/>
                    <a:pt x="10" y="12"/>
                    <a:pt x="10"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3" y="29"/>
                    <a:pt x="3" y="29"/>
                    <a:pt x="3"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1" y="27"/>
                    <a:pt x="21" y="27"/>
                  </a:cubicBezTo>
                  <a:cubicBezTo>
                    <a:pt x="21" y="26"/>
                    <a:pt x="20" y="25"/>
                    <a:pt x="19" y="25"/>
                  </a:cubicBezTo>
                  <a:cubicBezTo>
                    <a:pt x="18" y="25"/>
                    <a:pt x="18" y="24"/>
                    <a:pt x="16" y="24"/>
                  </a:cubicBezTo>
                  <a:cubicBezTo>
                    <a:pt x="15" y="23"/>
                    <a:pt x="14" y="23"/>
                    <a:pt x="13" y="22"/>
                  </a:cubicBezTo>
                  <a:cubicBezTo>
                    <a:pt x="11" y="21"/>
                    <a:pt x="9" y="20"/>
                    <a:pt x="7" y="20"/>
                  </a:cubicBezTo>
                  <a:cubicBezTo>
                    <a:pt x="6" y="19"/>
                    <a:pt x="5" y="18"/>
                    <a:pt x="4" y="17"/>
                  </a:cubicBezTo>
                  <a:cubicBezTo>
                    <a:pt x="3" y="16"/>
                    <a:pt x="2" y="15"/>
                    <a:pt x="2" y="14"/>
                  </a:cubicBezTo>
                  <a:cubicBezTo>
                    <a:pt x="2" y="13"/>
                    <a:pt x="1" y="12"/>
                    <a:pt x="1" y="10"/>
                  </a:cubicBezTo>
                  <a:cubicBezTo>
                    <a:pt x="1"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07" name="Freeform 44">
              <a:extLst>
                <a:ext uri="{FF2B5EF4-FFF2-40B4-BE49-F238E27FC236}">
                  <a16:creationId xmlns:a16="http://schemas.microsoft.com/office/drawing/2014/main" id="{DA362954-FE74-40B7-AB98-CC8AC60FFC8D}"/>
                </a:ext>
              </a:extLst>
            </p:cNvPr>
            <p:cNvSpPr>
              <a:spLocks/>
            </p:cNvSpPr>
            <p:nvPr userDrawn="1"/>
          </p:nvSpPr>
          <p:spPr bwMode="auto">
            <a:xfrm>
              <a:off x="4058782" y="6212575"/>
              <a:ext cx="122060" cy="99391"/>
            </a:xfrm>
            <a:custGeom>
              <a:avLst/>
              <a:gdLst>
                <a:gd name="T0" fmla="*/ 55 w 70"/>
                <a:gd name="T1" fmla="*/ 57 h 57"/>
                <a:gd name="T2" fmla="*/ 45 w 70"/>
                <a:gd name="T3" fmla="*/ 57 h 57"/>
                <a:gd name="T4" fmla="*/ 35 w 70"/>
                <a:gd name="T5" fmla="*/ 17 h 57"/>
                <a:gd name="T6" fmla="*/ 25 w 70"/>
                <a:gd name="T7" fmla="*/ 57 h 57"/>
                <a:gd name="T8" fmla="*/ 14 w 70"/>
                <a:gd name="T9" fmla="*/ 57 h 57"/>
                <a:gd name="T10" fmla="*/ 0 w 70"/>
                <a:gd name="T11" fmla="*/ 0 h 57"/>
                <a:gd name="T12" fmla="*/ 10 w 70"/>
                <a:gd name="T13" fmla="*/ 0 h 57"/>
                <a:gd name="T14" fmla="*/ 20 w 70"/>
                <a:gd name="T15" fmla="*/ 39 h 57"/>
                <a:gd name="T16" fmla="*/ 30 w 70"/>
                <a:gd name="T17" fmla="*/ 0 h 57"/>
                <a:gd name="T18" fmla="*/ 39 w 70"/>
                <a:gd name="T19" fmla="*/ 0 h 57"/>
                <a:gd name="T20" fmla="*/ 49 w 70"/>
                <a:gd name="T21" fmla="*/ 39 h 57"/>
                <a:gd name="T22" fmla="*/ 60 w 70"/>
                <a:gd name="T23" fmla="*/ 0 h 57"/>
                <a:gd name="T24" fmla="*/ 70 w 70"/>
                <a:gd name="T25" fmla="*/ 0 h 57"/>
                <a:gd name="T26" fmla="*/ 55 w 70"/>
                <a:gd name="T2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7">
                  <a:moveTo>
                    <a:pt x="55" y="57"/>
                  </a:moveTo>
                  <a:lnTo>
                    <a:pt x="45" y="57"/>
                  </a:lnTo>
                  <a:lnTo>
                    <a:pt x="35" y="17"/>
                  </a:lnTo>
                  <a:lnTo>
                    <a:pt x="25" y="57"/>
                  </a:lnTo>
                  <a:lnTo>
                    <a:pt x="14" y="57"/>
                  </a:lnTo>
                  <a:lnTo>
                    <a:pt x="0" y="0"/>
                  </a:lnTo>
                  <a:lnTo>
                    <a:pt x="10" y="0"/>
                  </a:lnTo>
                  <a:lnTo>
                    <a:pt x="20" y="39"/>
                  </a:lnTo>
                  <a:lnTo>
                    <a:pt x="30" y="0"/>
                  </a:lnTo>
                  <a:lnTo>
                    <a:pt x="39" y="0"/>
                  </a:lnTo>
                  <a:lnTo>
                    <a:pt x="49" y="39"/>
                  </a:lnTo>
                  <a:lnTo>
                    <a:pt x="60" y="0"/>
                  </a:lnTo>
                  <a:lnTo>
                    <a:pt x="70" y="0"/>
                  </a:lnTo>
                  <a:lnTo>
                    <a:pt x="55" y="5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08" name="Freeform 45">
              <a:extLst>
                <a:ext uri="{FF2B5EF4-FFF2-40B4-BE49-F238E27FC236}">
                  <a16:creationId xmlns:a16="http://schemas.microsoft.com/office/drawing/2014/main" id="{C1C7EF3F-CB28-4C69-901C-8F9F09C5B597}"/>
                </a:ext>
              </a:extLst>
            </p:cNvPr>
            <p:cNvSpPr>
              <a:spLocks noEditPoints="1"/>
            </p:cNvSpPr>
            <p:nvPr userDrawn="1"/>
          </p:nvSpPr>
          <p:spPr bwMode="auto">
            <a:xfrm>
              <a:off x="419130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09" name="Freeform 46">
              <a:extLst>
                <a:ext uri="{FF2B5EF4-FFF2-40B4-BE49-F238E27FC236}">
                  <a16:creationId xmlns:a16="http://schemas.microsoft.com/office/drawing/2014/main" id="{80D5AA14-D31C-42E8-B89F-2FCABF204007}"/>
                </a:ext>
              </a:extLst>
            </p:cNvPr>
            <p:cNvSpPr>
              <a:spLocks/>
            </p:cNvSpPr>
            <p:nvPr userDrawn="1"/>
          </p:nvSpPr>
          <p:spPr bwMode="auto">
            <a:xfrm>
              <a:off x="4295927" y="6212575"/>
              <a:ext cx="57543" cy="99391"/>
            </a:xfrm>
            <a:custGeom>
              <a:avLst/>
              <a:gdLst>
                <a:gd name="T0" fmla="*/ 21 w 23"/>
                <a:gd name="T1" fmla="*/ 8 h 39"/>
                <a:gd name="T2" fmla="*/ 18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6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8" y="7"/>
                  </a:cubicBezTo>
                  <a:cubicBezTo>
                    <a:pt x="17" y="7"/>
                    <a:pt x="16"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0" y="1"/>
                    <a:pt x="11" y="1"/>
                  </a:cubicBezTo>
                  <a:cubicBezTo>
                    <a:pt x="12" y="0"/>
                    <a:pt x="13" y="0"/>
                    <a:pt x="14" y="0"/>
                  </a:cubicBezTo>
                  <a:cubicBezTo>
                    <a:pt x="14" y="0"/>
                    <a:pt x="15" y="0"/>
                    <a:pt x="16"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10" name="Freeform 47">
              <a:extLst>
                <a:ext uri="{FF2B5EF4-FFF2-40B4-BE49-F238E27FC236}">
                  <a16:creationId xmlns:a16="http://schemas.microsoft.com/office/drawing/2014/main" id="{3894EB82-A456-47F8-BB06-FE894AF4B86B}"/>
                </a:ext>
              </a:extLst>
            </p:cNvPr>
            <p:cNvSpPr>
              <a:spLocks/>
            </p:cNvSpPr>
            <p:nvPr userDrawn="1"/>
          </p:nvSpPr>
          <p:spPr bwMode="auto">
            <a:xfrm>
              <a:off x="4346494" y="6284068"/>
              <a:ext cx="29644"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3 w 12"/>
                <a:gd name="T11" fmla="*/ 11 h 12"/>
                <a:gd name="T12" fmla="*/ 2 w 12"/>
                <a:gd name="T13" fmla="*/ 10 h 12"/>
                <a:gd name="T14" fmla="*/ 0 w 12"/>
                <a:gd name="T15" fmla="*/ 8 h 12"/>
                <a:gd name="T16" fmla="*/ 0 w 12"/>
                <a:gd name="T17" fmla="*/ 6 h 12"/>
                <a:gd name="T18" fmla="*/ 0 w 12"/>
                <a:gd name="T19" fmla="*/ 4 h 12"/>
                <a:gd name="T20" fmla="*/ 2 w 12"/>
                <a:gd name="T21" fmla="*/ 2 h 12"/>
                <a:gd name="T22" fmla="*/ 3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3" y="11"/>
                  </a:cubicBezTo>
                  <a:cubicBezTo>
                    <a:pt x="3" y="11"/>
                    <a:pt x="2" y="10"/>
                    <a:pt x="2" y="10"/>
                  </a:cubicBezTo>
                  <a:cubicBezTo>
                    <a:pt x="1" y="9"/>
                    <a:pt x="1" y="9"/>
                    <a:pt x="0" y="8"/>
                  </a:cubicBezTo>
                  <a:cubicBezTo>
                    <a:pt x="0" y="7"/>
                    <a:pt x="0" y="7"/>
                    <a:pt x="0" y="6"/>
                  </a:cubicBezTo>
                  <a:cubicBezTo>
                    <a:pt x="0" y="5"/>
                    <a:pt x="0" y="4"/>
                    <a:pt x="0" y="4"/>
                  </a:cubicBezTo>
                  <a:cubicBezTo>
                    <a:pt x="1" y="3"/>
                    <a:pt x="1" y="2"/>
                    <a:pt x="2" y="2"/>
                  </a:cubicBezTo>
                  <a:cubicBezTo>
                    <a:pt x="2" y="1"/>
                    <a:pt x="3" y="1"/>
                    <a:pt x="3"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11" name="Freeform 48">
              <a:extLst>
                <a:ext uri="{FF2B5EF4-FFF2-40B4-BE49-F238E27FC236}">
                  <a16:creationId xmlns:a16="http://schemas.microsoft.com/office/drawing/2014/main" id="{A88F5C3F-FAE1-4A50-86D3-E9A1CAA89A96}"/>
                </a:ext>
              </a:extLst>
            </p:cNvPr>
            <p:cNvSpPr>
              <a:spLocks/>
            </p:cNvSpPr>
            <p:nvPr userDrawn="1"/>
          </p:nvSpPr>
          <p:spPr bwMode="auto">
            <a:xfrm>
              <a:off x="498115" y="6388691"/>
              <a:ext cx="94161" cy="130778"/>
            </a:xfrm>
            <a:custGeom>
              <a:avLst/>
              <a:gdLst>
                <a:gd name="T0" fmla="*/ 32 w 54"/>
                <a:gd name="T1" fmla="*/ 12 h 75"/>
                <a:gd name="T2" fmla="*/ 32 w 54"/>
                <a:gd name="T3" fmla="*/ 75 h 75"/>
                <a:gd name="T4" fmla="*/ 22 w 54"/>
                <a:gd name="T5" fmla="*/ 75 h 75"/>
                <a:gd name="T6" fmla="*/ 22 w 54"/>
                <a:gd name="T7" fmla="*/ 12 h 75"/>
                <a:gd name="T8" fmla="*/ 0 w 54"/>
                <a:gd name="T9" fmla="*/ 12 h 75"/>
                <a:gd name="T10" fmla="*/ 0 w 54"/>
                <a:gd name="T11" fmla="*/ 0 h 75"/>
                <a:gd name="T12" fmla="*/ 54 w 54"/>
                <a:gd name="T13" fmla="*/ 0 h 75"/>
                <a:gd name="T14" fmla="*/ 54 w 54"/>
                <a:gd name="T15" fmla="*/ 12 h 75"/>
                <a:gd name="T16" fmla="*/ 32 w 54"/>
                <a:gd name="T17"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2"/>
                  </a:moveTo>
                  <a:lnTo>
                    <a:pt x="32" y="75"/>
                  </a:lnTo>
                  <a:lnTo>
                    <a:pt x="22" y="75"/>
                  </a:lnTo>
                  <a:lnTo>
                    <a:pt x="22" y="12"/>
                  </a:lnTo>
                  <a:lnTo>
                    <a:pt x="0" y="12"/>
                  </a:lnTo>
                  <a:lnTo>
                    <a:pt x="0" y="0"/>
                  </a:lnTo>
                  <a:lnTo>
                    <a:pt x="54" y="0"/>
                  </a:lnTo>
                  <a:lnTo>
                    <a:pt x="54" y="12"/>
                  </a:lnTo>
                  <a:lnTo>
                    <a:pt x="32"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12" name="Freeform 49">
              <a:extLst>
                <a:ext uri="{FF2B5EF4-FFF2-40B4-BE49-F238E27FC236}">
                  <a16:creationId xmlns:a16="http://schemas.microsoft.com/office/drawing/2014/main" id="{1EFCBDA7-FA42-4391-9872-95EB6DDEA684}"/>
                </a:ext>
              </a:extLst>
            </p:cNvPr>
            <p:cNvSpPr>
              <a:spLocks/>
            </p:cNvSpPr>
            <p:nvPr userDrawn="1"/>
          </p:nvSpPr>
          <p:spPr bwMode="auto">
            <a:xfrm>
              <a:off x="609713" y="6383459"/>
              <a:ext cx="78468"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9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1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2" y="25"/>
                    <a:pt x="21" y="24"/>
                  </a:cubicBezTo>
                  <a:cubicBezTo>
                    <a:pt x="20" y="22"/>
                    <a:pt x="18" y="21"/>
                    <a:pt x="15" y="21"/>
                  </a:cubicBezTo>
                  <a:cubicBezTo>
                    <a:pt x="14" y="21"/>
                    <a:pt x="13" y="21"/>
                    <a:pt x="12" y="22"/>
                  </a:cubicBezTo>
                  <a:cubicBezTo>
                    <a:pt x="11" y="22"/>
                    <a:pt x="10" y="23"/>
                    <a:pt x="9" y="24"/>
                  </a:cubicBezTo>
                  <a:cubicBezTo>
                    <a:pt x="9" y="24"/>
                    <a:pt x="8" y="25"/>
                    <a:pt x="8" y="27"/>
                  </a:cubicBezTo>
                  <a:cubicBezTo>
                    <a:pt x="7"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8" y="17"/>
                    <a:pt x="9" y="17"/>
                  </a:cubicBezTo>
                  <a:cubicBezTo>
                    <a:pt x="10" y="16"/>
                    <a:pt x="10" y="16"/>
                    <a:pt x="11" y="15"/>
                  </a:cubicBezTo>
                  <a:cubicBezTo>
                    <a:pt x="12" y="15"/>
                    <a:pt x="13" y="15"/>
                    <a:pt x="14" y="14"/>
                  </a:cubicBezTo>
                  <a:cubicBezTo>
                    <a:pt x="15" y="14"/>
                    <a:pt x="16" y="14"/>
                    <a:pt x="17" y="14"/>
                  </a:cubicBezTo>
                  <a:cubicBezTo>
                    <a:pt x="19" y="14"/>
                    <a:pt x="21" y="14"/>
                    <a:pt x="23" y="15"/>
                  </a:cubicBezTo>
                  <a:cubicBezTo>
                    <a:pt x="25" y="16"/>
                    <a:pt x="26" y="17"/>
                    <a:pt x="27" y="18"/>
                  </a:cubicBezTo>
                  <a:cubicBezTo>
                    <a:pt x="28" y="20"/>
                    <a:pt x="29" y="22"/>
                    <a:pt x="30" y="24"/>
                  </a:cubicBezTo>
                  <a:cubicBezTo>
                    <a:pt x="30"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13" name="Freeform 50">
              <a:extLst>
                <a:ext uri="{FF2B5EF4-FFF2-40B4-BE49-F238E27FC236}">
                  <a16:creationId xmlns:a16="http://schemas.microsoft.com/office/drawing/2014/main" id="{721D8C30-DB23-4A0B-8A74-BC467086477D}"/>
                </a:ext>
              </a:extLst>
            </p:cNvPr>
            <p:cNvSpPr>
              <a:spLocks noEditPoints="1"/>
            </p:cNvSpPr>
            <p:nvPr userDrawn="1"/>
          </p:nvSpPr>
          <p:spPr bwMode="auto">
            <a:xfrm>
              <a:off x="705618" y="6418333"/>
              <a:ext cx="85443" cy="102879"/>
            </a:xfrm>
            <a:custGeom>
              <a:avLst/>
              <a:gdLst>
                <a:gd name="T0" fmla="*/ 33 w 33"/>
                <a:gd name="T1" fmla="*/ 19 h 40"/>
                <a:gd name="T2" fmla="*/ 33 w 33"/>
                <a:gd name="T3" fmla="*/ 21 h 40"/>
                <a:gd name="T4" fmla="*/ 33 w 33"/>
                <a:gd name="T5" fmla="*/ 23 h 40"/>
                <a:gd name="T6" fmla="*/ 7 w 33"/>
                <a:gd name="T7" fmla="*/ 23 h 40"/>
                <a:gd name="T8" fmla="*/ 9 w 33"/>
                <a:gd name="T9" fmla="*/ 28 h 40"/>
                <a:gd name="T10" fmla="*/ 11 w 33"/>
                <a:gd name="T11" fmla="*/ 31 h 40"/>
                <a:gd name="T12" fmla="*/ 14 w 33"/>
                <a:gd name="T13" fmla="*/ 33 h 40"/>
                <a:gd name="T14" fmla="*/ 17 w 33"/>
                <a:gd name="T15" fmla="*/ 33 h 40"/>
                <a:gd name="T16" fmla="*/ 19 w 33"/>
                <a:gd name="T17" fmla="*/ 33 h 40"/>
                <a:gd name="T18" fmla="*/ 22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1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5 w 33"/>
                <a:gd name="T65" fmla="*/ 13 h 40"/>
                <a:gd name="T66" fmla="*/ 23 w 33"/>
                <a:gd name="T67" fmla="*/ 10 h 40"/>
                <a:gd name="T68" fmla="*/ 20 w 33"/>
                <a:gd name="T69" fmla="*/ 8 h 40"/>
                <a:gd name="T70" fmla="*/ 16 w 33"/>
                <a:gd name="T71" fmla="*/ 7 h 40"/>
                <a:gd name="T72" fmla="*/ 13 w 33"/>
                <a:gd name="T73" fmla="*/ 8 h 40"/>
                <a:gd name="T74" fmla="*/ 10 w 33"/>
                <a:gd name="T75" fmla="*/ 9 h 40"/>
                <a:gd name="T76" fmla="*/ 9 w 33"/>
                <a:gd name="T77" fmla="*/ 12 h 40"/>
                <a:gd name="T78" fmla="*/ 8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7" y="23"/>
                    <a:pt x="7" y="23"/>
                    <a:pt x="7" y="23"/>
                  </a:cubicBezTo>
                  <a:cubicBezTo>
                    <a:pt x="8" y="25"/>
                    <a:pt x="8" y="26"/>
                    <a:pt x="9" y="28"/>
                  </a:cubicBezTo>
                  <a:cubicBezTo>
                    <a:pt x="9" y="29"/>
                    <a:pt x="10" y="30"/>
                    <a:pt x="11" y="31"/>
                  </a:cubicBezTo>
                  <a:cubicBezTo>
                    <a:pt x="12" y="32"/>
                    <a:pt x="13" y="32"/>
                    <a:pt x="14" y="33"/>
                  </a:cubicBezTo>
                  <a:cubicBezTo>
                    <a:pt x="15" y="33"/>
                    <a:pt x="16" y="33"/>
                    <a:pt x="17" y="33"/>
                  </a:cubicBezTo>
                  <a:cubicBezTo>
                    <a:pt x="18" y="33"/>
                    <a:pt x="19" y="33"/>
                    <a:pt x="19" y="33"/>
                  </a:cubicBezTo>
                  <a:cubicBezTo>
                    <a:pt x="20" y="33"/>
                    <a:pt x="21" y="33"/>
                    <a:pt x="22" y="32"/>
                  </a:cubicBezTo>
                  <a:cubicBezTo>
                    <a:pt x="22" y="32"/>
                    <a:pt x="23" y="32"/>
                    <a:pt x="23" y="32"/>
                  </a:cubicBezTo>
                  <a:cubicBezTo>
                    <a:pt x="24" y="31"/>
                    <a:pt x="25"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20" y="40"/>
                    <a:pt x="18" y="40"/>
                    <a:pt x="17" y="40"/>
                  </a:cubicBezTo>
                  <a:cubicBezTo>
                    <a:pt x="15" y="40"/>
                    <a:pt x="13" y="40"/>
                    <a:pt x="12" y="39"/>
                  </a:cubicBezTo>
                  <a:cubicBezTo>
                    <a:pt x="11" y="39"/>
                    <a:pt x="9" y="38"/>
                    <a:pt x="8" y="38"/>
                  </a:cubicBezTo>
                  <a:cubicBezTo>
                    <a:pt x="7" y="37"/>
                    <a:pt x="6" y="36"/>
                    <a:pt x="5" y="35"/>
                  </a:cubicBezTo>
                  <a:cubicBezTo>
                    <a:pt x="4" y="34"/>
                    <a:pt x="3" y="33"/>
                    <a:pt x="3" y="31"/>
                  </a:cubicBezTo>
                  <a:cubicBezTo>
                    <a:pt x="2" y="30"/>
                    <a:pt x="1" y="28"/>
                    <a:pt x="1" y="26"/>
                  </a:cubicBezTo>
                  <a:cubicBezTo>
                    <a:pt x="0" y="24"/>
                    <a:pt x="0" y="22"/>
                    <a:pt x="0" y="20"/>
                  </a:cubicBezTo>
                  <a:cubicBezTo>
                    <a:pt x="0" y="17"/>
                    <a:pt x="0" y="14"/>
                    <a:pt x="1" y="12"/>
                  </a:cubicBezTo>
                  <a:cubicBezTo>
                    <a:pt x="2" y="9"/>
                    <a:pt x="3" y="7"/>
                    <a:pt x="5" y="5"/>
                  </a:cubicBezTo>
                  <a:cubicBezTo>
                    <a:pt x="6" y="4"/>
                    <a:pt x="8" y="2"/>
                    <a:pt x="10" y="1"/>
                  </a:cubicBezTo>
                  <a:cubicBezTo>
                    <a:pt x="12" y="1"/>
                    <a:pt x="14" y="0"/>
                    <a:pt x="17" y="0"/>
                  </a:cubicBezTo>
                  <a:cubicBezTo>
                    <a:pt x="20" y="0"/>
                    <a:pt x="22" y="1"/>
                    <a:pt x="24" y="2"/>
                  </a:cubicBezTo>
                  <a:cubicBezTo>
                    <a:pt x="26" y="3"/>
                    <a:pt x="28" y="4"/>
                    <a:pt x="29" y="6"/>
                  </a:cubicBezTo>
                  <a:cubicBezTo>
                    <a:pt x="30" y="8"/>
                    <a:pt x="31" y="10"/>
                    <a:pt x="32" y="12"/>
                  </a:cubicBezTo>
                  <a:cubicBezTo>
                    <a:pt x="33" y="14"/>
                    <a:pt x="33" y="17"/>
                    <a:pt x="33" y="19"/>
                  </a:cubicBezTo>
                  <a:close/>
                  <a:moveTo>
                    <a:pt x="25" y="17"/>
                  </a:moveTo>
                  <a:cubicBezTo>
                    <a:pt x="25" y="15"/>
                    <a:pt x="25" y="14"/>
                    <a:pt x="25" y="13"/>
                  </a:cubicBezTo>
                  <a:cubicBezTo>
                    <a:pt x="24" y="12"/>
                    <a:pt x="24" y="11"/>
                    <a:pt x="23" y="10"/>
                  </a:cubicBezTo>
                  <a:cubicBezTo>
                    <a:pt x="22" y="9"/>
                    <a:pt x="21" y="8"/>
                    <a:pt x="20" y="8"/>
                  </a:cubicBezTo>
                  <a:cubicBezTo>
                    <a:pt x="19" y="7"/>
                    <a:pt x="18" y="7"/>
                    <a:pt x="16" y="7"/>
                  </a:cubicBezTo>
                  <a:cubicBezTo>
                    <a:pt x="15" y="7"/>
                    <a:pt x="14" y="7"/>
                    <a:pt x="13" y="8"/>
                  </a:cubicBezTo>
                  <a:cubicBezTo>
                    <a:pt x="12" y="8"/>
                    <a:pt x="11" y="9"/>
                    <a:pt x="10" y="9"/>
                  </a:cubicBezTo>
                  <a:cubicBezTo>
                    <a:pt x="10" y="10"/>
                    <a:pt x="9" y="11"/>
                    <a:pt x="9" y="12"/>
                  </a:cubicBezTo>
                  <a:cubicBezTo>
                    <a:pt x="8" y="14"/>
                    <a:pt x="8" y="15"/>
                    <a:pt x="8"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14" name="Freeform 51">
              <a:extLst>
                <a:ext uri="{FF2B5EF4-FFF2-40B4-BE49-F238E27FC236}">
                  <a16:creationId xmlns:a16="http://schemas.microsoft.com/office/drawing/2014/main" id="{01AD00CA-8BC7-4B62-AC64-03851855A7AE}"/>
                </a:ext>
              </a:extLst>
            </p:cNvPr>
            <p:cNvSpPr>
              <a:spLocks noEditPoints="1"/>
            </p:cNvSpPr>
            <p:nvPr userDrawn="1"/>
          </p:nvSpPr>
          <p:spPr bwMode="auto">
            <a:xfrm>
              <a:off x="857320" y="6383459"/>
              <a:ext cx="83698" cy="137753"/>
            </a:xfrm>
            <a:custGeom>
              <a:avLst/>
              <a:gdLst>
                <a:gd name="T0" fmla="*/ 33 w 33"/>
                <a:gd name="T1" fmla="*/ 35 h 54"/>
                <a:gd name="T2" fmla="*/ 31 w 33"/>
                <a:gd name="T3" fmla="*/ 43 h 54"/>
                <a:gd name="T4" fmla="*/ 28 w 33"/>
                <a:gd name="T5" fmla="*/ 49 h 54"/>
                <a:gd name="T6" fmla="*/ 23 w 33"/>
                <a:gd name="T7" fmla="*/ 53 h 54"/>
                <a:gd name="T8" fmla="*/ 17 w 33"/>
                <a:gd name="T9" fmla="*/ 54 h 54"/>
                <a:gd name="T10" fmla="*/ 12 w 33"/>
                <a:gd name="T11" fmla="*/ 53 h 54"/>
                <a:gd name="T12" fmla="*/ 8 w 33"/>
                <a:gd name="T13" fmla="*/ 50 h 54"/>
                <a:gd name="T14" fmla="*/ 8 w 33"/>
                <a:gd name="T15" fmla="*/ 53 h 54"/>
                <a:gd name="T16" fmla="*/ 0 w 33"/>
                <a:gd name="T17" fmla="*/ 53 h 54"/>
                <a:gd name="T18" fmla="*/ 0 w 33"/>
                <a:gd name="T19" fmla="*/ 4 h 54"/>
                <a:gd name="T20" fmla="*/ 8 w 33"/>
                <a:gd name="T21" fmla="*/ 0 h 54"/>
                <a:gd name="T22" fmla="*/ 8 w 33"/>
                <a:gd name="T23" fmla="*/ 19 h 54"/>
                <a:gd name="T24" fmla="*/ 10 w 33"/>
                <a:gd name="T25" fmla="*/ 17 h 54"/>
                <a:gd name="T26" fmla="*/ 12 w 33"/>
                <a:gd name="T27" fmla="*/ 16 h 54"/>
                <a:gd name="T28" fmla="*/ 14 w 33"/>
                <a:gd name="T29" fmla="*/ 14 h 54"/>
                <a:gd name="T30" fmla="*/ 18 w 33"/>
                <a:gd name="T31" fmla="*/ 14 h 54"/>
                <a:gd name="T32" fmla="*/ 24 w 33"/>
                <a:gd name="T33" fmla="*/ 15 h 54"/>
                <a:gd name="T34" fmla="*/ 28 w 33"/>
                <a:gd name="T35" fmla="*/ 19 h 54"/>
                <a:gd name="T36" fmla="*/ 31 w 33"/>
                <a:gd name="T37" fmla="*/ 25 h 54"/>
                <a:gd name="T38" fmla="*/ 33 w 33"/>
                <a:gd name="T39" fmla="*/ 35 h 54"/>
                <a:gd name="T40" fmla="*/ 25 w 33"/>
                <a:gd name="T41" fmla="*/ 35 h 54"/>
                <a:gd name="T42" fmla="*/ 23 w 33"/>
                <a:gd name="T43" fmla="*/ 24 h 54"/>
                <a:gd name="T44" fmla="*/ 16 w 33"/>
                <a:gd name="T45" fmla="*/ 21 h 54"/>
                <a:gd name="T46" fmla="*/ 14 w 33"/>
                <a:gd name="T47" fmla="*/ 21 h 54"/>
                <a:gd name="T48" fmla="*/ 11 w 33"/>
                <a:gd name="T49" fmla="*/ 23 h 54"/>
                <a:gd name="T50" fmla="*/ 9 w 33"/>
                <a:gd name="T51" fmla="*/ 24 h 54"/>
                <a:gd name="T52" fmla="*/ 8 w 33"/>
                <a:gd name="T53" fmla="*/ 26 h 54"/>
                <a:gd name="T54" fmla="*/ 8 w 33"/>
                <a:gd name="T55" fmla="*/ 42 h 54"/>
                <a:gd name="T56" fmla="*/ 9 w 33"/>
                <a:gd name="T57" fmla="*/ 44 h 54"/>
                <a:gd name="T58" fmla="*/ 11 w 33"/>
                <a:gd name="T59" fmla="*/ 45 h 54"/>
                <a:gd name="T60" fmla="*/ 14 w 33"/>
                <a:gd name="T61" fmla="*/ 47 h 54"/>
                <a:gd name="T62" fmla="*/ 17 w 33"/>
                <a:gd name="T63" fmla="*/ 47 h 54"/>
                <a:gd name="T64" fmla="*/ 23 w 33"/>
                <a:gd name="T65" fmla="*/ 44 h 54"/>
                <a:gd name="T66" fmla="*/ 25 w 33"/>
                <a:gd name="T67"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4">
                  <a:moveTo>
                    <a:pt x="33" y="35"/>
                  </a:moveTo>
                  <a:cubicBezTo>
                    <a:pt x="33" y="38"/>
                    <a:pt x="32" y="41"/>
                    <a:pt x="31" y="43"/>
                  </a:cubicBezTo>
                  <a:cubicBezTo>
                    <a:pt x="30" y="46"/>
                    <a:pt x="29" y="48"/>
                    <a:pt x="28" y="49"/>
                  </a:cubicBezTo>
                  <a:cubicBezTo>
                    <a:pt x="27" y="51"/>
                    <a:pt x="25" y="52"/>
                    <a:pt x="23" y="53"/>
                  </a:cubicBezTo>
                  <a:cubicBezTo>
                    <a:pt x="21" y="54"/>
                    <a:pt x="19" y="54"/>
                    <a:pt x="17" y="54"/>
                  </a:cubicBezTo>
                  <a:cubicBezTo>
                    <a:pt x="16" y="54"/>
                    <a:pt x="14" y="54"/>
                    <a:pt x="12" y="53"/>
                  </a:cubicBezTo>
                  <a:cubicBezTo>
                    <a:pt x="10" y="52"/>
                    <a:pt x="9" y="51"/>
                    <a:pt x="8" y="50"/>
                  </a:cubicBezTo>
                  <a:cubicBezTo>
                    <a:pt x="8" y="53"/>
                    <a:pt x="8" y="53"/>
                    <a:pt x="8" y="53"/>
                  </a:cubicBezTo>
                  <a:cubicBezTo>
                    <a:pt x="0" y="53"/>
                    <a:pt x="0" y="53"/>
                    <a:pt x="0" y="53"/>
                  </a:cubicBezTo>
                  <a:cubicBezTo>
                    <a:pt x="0" y="4"/>
                    <a:pt x="0" y="4"/>
                    <a:pt x="0" y="4"/>
                  </a:cubicBezTo>
                  <a:cubicBezTo>
                    <a:pt x="8" y="0"/>
                    <a:pt x="8" y="0"/>
                    <a:pt x="8" y="0"/>
                  </a:cubicBezTo>
                  <a:cubicBezTo>
                    <a:pt x="8" y="19"/>
                    <a:pt x="8" y="19"/>
                    <a:pt x="8" y="19"/>
                  </a:cubicBezTo>
                  <a:cubicBezTo>
                    <a:pt x="9" y="18"/>
                    <a:pt x="9" y="17"/>
                    <a:pt x="10" y="17"/>
                  </a:cubicBezTo>
                  <a:cubicBezTo>
                    <a:pt x="11" y="16"/>
                    <a:pt x="11" y="16"/>
                    <a:pt x="12" y="16"/>
                  </a:cubicBezTo>
                  <a:cubicBezTo>
                    <a:pt x="13" y="15"/>
                    <a:pt x="13" y="15"/>
                    <a:pt x="14" y="14"/>
                  </a:cubicBezTo>
                  <a:cubicBezTo>
                    <a:pt x="15" y="14"/>
                    <a:pt x="16" y="14"/>
                    <a:pt x="18" y="14"/>
                  </a:cubicBezTo>
                  <a:cubicBezTo>
                    <a:pt x="20" y="14"/>
                    <a:pt x="22" y="14"/>
                    <a:pt x="24" y="15"/>
                  </a:cubicBezTo>
                  <a:cubicBezTo>
                    <a:pt x="25" y="16"/>
                    <a:pt x="27" y="17"/>
                    <a:pt x="28" y="19"/>
                  </a:cubicBezTo>
                  <a:cubicBezTo>
                    <a:pt x="30" y="21"/>
                    <a:pt x="31" y="23"/>
                    <a:pt x="31" y="25"/>
                  </a:cubicBezTo>
                  <a:cubicBezTo>
                    <a:pt x="32" y="28"/>
                    <a:pt x="33" y="31"/>
                    <a:pt x="33" y="35"/>
                  </a:cubicBezTo>
                  <a:close/>
                  <a:moveTo>
                    <a:pt x="25" y="35"/>
                  </a:moveTo>
                  <a:cubicBezTo>
                    <a:pt x="25" y="30"/>
                    <a:pt x="24" y="27"/>
                    <a:pt x="23" y="24"/>
                  </a:cubicBezTo>
                  <a:cubicBezTo>
                    <a:pt x="21" y="22"/>
                    <a:pt x="19" y="21"/>
                    <a:pt x="16" y="21"/>
                  </a:cubicBezTo>
                  <a:cubicBezTo>
                    <a:pt x="15" y="21"/>
                    <a:pt x="15" y="21"/>
                    <a:pt x="14" y="21"/>
                  </a:cubicBezTo>
                  <a:cubicBezTo>
                    <a:pt x="13" y="22"/>
                    <a:pt x="12" y="22"/>
                    <a:pt x="11" y="23"/>
                  </a:cubicBezTo>
                  <a:cubicBezTo>
                    <a:pt x="11" y="23"/>
                    <a:pt x="10" y="24"/>
                    <a:pt x="9" y="24"/>
                  </a:cubicBezTo>
                  <a:cubicBezTo>
                    <a:pt x="9" y="25"/>
                    <a:pt x="8" y="25"/>
                    <a:pt x="8" y="26"/>
                  </a:cubicBezTo>
                  <a:cubicBezTo>
                    <a:pt x="8" y="42"/>
                    <a:pt x="8" y="42"/>
                    <a:pt x="8" y="42"/>
                  </a:cubicBezTo>
                  <a:cubicBezTo>
                    <a:pt x="8" y="43"/>
                    <a:pt x="9" y="43"/>
                    <a:pt x="9" y="44"/>
                  </a:cubicBezTo>
                  <a:cubicBezTo>
                    <a:pt x="10" y="44"/>
                    <a:pt x="11" y="45"/>
                    <a:pt x="11" y="45"/>
                  </a:cubicBezTo>
                  <a:cubicBezTo>
                    <a:pt x="12" y="46"/>
                    <a:pt x="13" y="46"/>
                    <a:pt x="14" y="47"/>
                  </a:cubicBezTo>
                  <a:cubicBezTo>
                    <a:pt x="15" y="47"/>
                    <a:pt x="16" y="47"/>
                    <a:pt x="17" y="47"/>
                  </a:cubicBezTo>
                  <a:cubicBezTo>
                    <a:pt x="19" y="47"/>
                    <a:pt x="21" y="46"/>
                    <a:pt x="23" y="44"/>
                  </a:cubicBezTo>
                  <a:cubicBezTo>
                    <a:pt x="24" y="42"/>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15" name="Freeform 52">
              <a:extLst>
                <a:ext uri="{FF2B5EF4-FFF2-40B4-BE49-F238E27FC236}">
                  <a16:creationId xmlns:a16="http://schemas.microsoft.com/office/drawing/2014/main" id="{BC957590-E3D7-48BF-A1DF-73DCD7673857}"/>
                </a:ext>
              </a:extLst>
            </p:cNvPr>
            <p:cNvSpPr>
              <a:spLocks noEditPoints="1"/>
            </p:cNvSpPr>
            <p:nvPr userDrawn="1"/>
          </p:nvSpPr>
          <p:spPr bwMode="auto">
            <a:xfrm>
              <a:off x="956713"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1" y="33"/>
                    <a:pt x="21" y="32"/>
                  </a:cubicBezTo>
                  <a:cubicBezTo>
                    <a:pt x="22" y="32"/>
                    <a:pt x="22" y="32"/>
                    <a:pt x="23" y="32"/>
                  </a:cubicBezTo>
                  <a:cubicBezTo>
                    <a:pt x="24" y="31"/>
                    <a:pt x="24"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8"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16" name="Freeform 53">
              <a:extLst>
                <a:ext uri="{FF2B5EF4-FFF2-40B4-BE49-F238E27FC236}">
                  <a16:creationId xmlns:a16="http://schemas.microsoft.com/office/drawing/2014/main" id="{9BC2125B-AF0E-4411-AFA7-3F79B873BFBA}"/>
                </a:ext>
              </a:extLst>
            </p:cNvPr>
            <p:cNvSpPr>
              <a:spLocks/>
            </p:cNvSpPr>
            <p:nvPr userDrawn="1"/>
          </p:nvSpPr>
          <p:spPr bwMode="auto">
            <a:xfrm>
              <a:off x="1050873" y="6383459"/>
              <a:ext cx="55799" cy="137753"/>
            </a:xfrm>
            <a:custGeom>
              <a:avLst/>
              <a:gdLst>
                <a:gd name="T0" fmla="*/ 21 w 22"/>
                <a:gd name="T1" fmla="*/ 52 h 54"/>
                <a:gd name="T2" fmla="*/ 18 w 22"/>
                <a:gd name="T3" fmla="*/ 54 h 54"/>
                <a:gd name="T4" fmla="*/ 14 w 22"/>
                <a:gd name="T5" fmla="*/ 54 h 54"/>
                <a:gd name="T6" fmla="*/ 11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2" y="54"/>
                    <a:pt x="11" y="54"/>
                  </a:cubicBezTo>
                  <a:cubicBezTo>
                    <a:pt x="10" y="53"/>
                    <a:pt x="9" y="53"/>
                    <a:pt x="8" y="52"/>
                  </a:cubicBezTo>
                  <a:cubicBezTo>
                    <a:pt x="7" y="51"/>
                    <a:pt x="6" y="50"/>
                    <a:pt x="6" y="49"/>
                  </a:cubicBezTo>
                  <a:cubicBezTo>
                    <a:pt x="6"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2"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17" name="Freeform 54">
              <a:extLst>
                <a:ext uri="{FF2B5EF4-FFF2-40B4-BE49-F238E27FC236}">
                  <a16:creationId xmlns:a16="http://schemas.microsoft.com/office/drawing/2014/main" id="{1E5BE33C-9675-423A-802C-0A789DB1851B}"/>
                </a:ext>
              </a:extLst>
            </p:cNvPr>
            <p:cNvSpPr>
              <a:spLocks/>
            </p:cNvSpPr>
            <p:nvPr userDrawn="1"/>
          </p:nvSpPr>
          <p:spPr bwMode="auto">
            <a:xfrm>
              <a:off x="1118877"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18" name="Freeform 55">
              <a:extLst>
                <a:ext uri="{FF2B5EF4-FFF2-40B4-BE49-F238E27FC236}">
                  <a16:creationId xmlns:a16="http://schemas.microsoft.com/office/drawing/2014/main" id="{FB04A8AC-9DA2-4FB3-985A-DD8E6439135C}"/>
                </a:ext>
              </a:extLst>
            </p:cNvPr>
            <p:cNvSpPr>
              <a:spLocks noEditPoints="1"/>
            </p:cNvSpPr>
            <p:nvPr userDrawn="1"/>
          </p:nvSpPr>
          <p:spPr bwMode="auto">
            <a:xfrm>
              <a:off x="1190370"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29 w 33"/>
                <a:gd name="T25" fmla="*/ 35 h 40"/>
                <a:gd name="T26" fmla="*/ 27 w 33"/>
                <a:gd name="T27" fmla="*/ 37 h 40"/>
                <a:gd name="T28" fmla="*/ 24 w 33"/>
                <a:gd name="T29" fmla="*/ 39 h 40"/>
                <a:gd name="T30" fmla="*/ 20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2"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0" y="33"/>
                    <a:pt x="21" y="32"/>
                  </a:cubicBezTo>
                  <a:cubicBezTo>
                    <a:pt x="22" y="32"/>
                    <a:pt x="22" y="32"/>
                    <a:pt x="23" y="32"/>
                  </a:cubicBezTo>
                  <a:cubicBezTo>
                    <a:pt x="23" y="31"/>
                    <a:pt x="24" y="31"/>
                    <a:pt x="25" y="30"/>
                  </a:cubicBezTo>
                  <a:cubicBezTo>
                    <a:pt x="29" y="35"/>
                    <a:pt x="29" y="35"/>
                    <a:pt x="29" y="35"/>
                  </a:cubicBezTo>
                  <a:cubicBezTo>
                    <a:pt x="29" y="36"/>
                    <a:pt x="28" y="37"/>
                    <a:pt x="27" y="37"/>
                  </a:cubicBezTo>
                  <a:cubicBezTo>
                    <a:pt x="26" y="38"/>
                    <a:pt x="25" y="38"/>
                    <a:pt x="24" y="39"/>
                  </a:cubicBezTo>
                  <a:cubicBezTo>
                    <a:pt x="23" y="39"/>
                    <a:pt x="22" y="40"/>
                    <a:pt x="20"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7"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19" name="Freeform 56">
              <a:extLst>
                <a:ext uri="{FF2B5EF4-FFF2-40B4-BE49-F238E27FC236}">
                  <a16:creationId xmlns:a16="http://schemas.microsoft.com/office/drawing/2014/main" id="{F365BB87-C861-4F40-A844-477BAA1EAA55}"/>
                </a:ext>
              </a:extLst>
            </p:cNvPr>
            <p:cNvSpPr>
              <a:spLocks/>
            </p:cNvSpPr>
            <p:nvPr userDrawn="1"/>
          </p:nvSpPr>
          <p:spPr bwMode="auto">
            <a:xfrm>
              <a:off x="1294993" y="6418333"/>
              <a:ext cx="55799" cy="101135"/>
            </a:xfrm>
            <a:custGeom>
              <a:avLst/>
              <a:gdLst>
                <a:gd name="T0" fmla="*/ 20 w 22"/>
                <a:gd name="T1" fmla="*/ 9 h 39"/>
                <a:gd name="T2" fmla="*/ 18 w 22"/>
                <a:gd name="T3" fmla="*/ 8 h 39"/>
                <a:gd name="T4" fmla="*/ 15 w 22"/>
                <a:gd name="T5" fmla="*/ 7 h 39"/>
                <a:gd name="T6" fmla="*/ 9 w 22"/>
                <a:gd name="T7" fmla="*/ 10 h 39"/>
                <a:gd name="T8" fmla="*/ 7 w 22"/>
                <a:gd name="T9" fmla="*/ 17 h 39"/>
                <a:gd name="T10" fmla="*/ 7 w 22"/>
                <a:gd name="T11" fmla="*/ 39 h 39"/>
                <a:gd name="T12" fmla="*/ 0 w 22"/>
                <a:gd name="T13" fmla="*/ 39 h 39"/>
                <a:gd name="T14" fmla="*/ 0 w 22"/>
                <a:gd name="T15" fmla="*/ 1 h 39"/>
                <a:gd name="T16" fmla="*/ 7 w 22"/>
                <a:gd name="T17" fmla="*/ 1 h 39"/>
                <a:gd name="T18" fmla="*/ 7 w 22"/>
                <a:gd name="T19" fmla="*/ 5 h 39"/>
                <a:gd name="T20" fmla="*/ 9 w 22"/>
                <a:gd name="T21" fmla="*/ 3 h 39"/>
                <a:gd name="T22" fmla="*/ 11 w 22"/>
                <a:gd name="T23" fmla="*/ 1 h 39"/>
                <a:gd name="T24" fmla="*/ 13 w 22"/>
                <a:gd name="T25" fmla="*/ 0 h 39"/>
                <a:gd name="T26" fmla="*/ 16 w 22"/>
                <a:gd name="T27" fmla="*/ 0 h 39"/>
                <a:gd name="T28" fmla="*/ 20 w 22"/>
                <a:gd name="T29" fmla="*/ 1 h 39"/>
                <a:gd name="T30" fmla="*/ 22 w 22"/>
                <a:gd name="T31" fmla="*/ 2 h 39"/>
                <a:gd name="T32" fmla="*/ 20 w 22"/>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9"/>
                  </a:moveTo>
                  <a:cubicBezTo>
                    <a:pt x="20" y="8"/>
                    <a:pt x="19" y="8"/>
                    <a:pt x="18" y="8"/>
                  </a:cubicBezTo>
                  <a:cubicBezTo>
                    <a:pt x="17" y="8"/>
                    <a:pt x="16" y="7"/>
                    <a:pt x="15" y="7"/>
                  </a:cubicBezTo>
                  <a:cubicBezTo>
                    <a:pt x="12" y="7"/>
                    <a:pt x="10" y="8"/>
                    <a:pt x="9" y="10"/>
                  </a:cubicBezTo>
                  <a:cubicBezTo>
                    <a:pt x="8" y="12"/>
                    <a:pt x="7" y="14"/>
                    <a:pt x="7" y="17"/>
                  </a:cubicBezTo>
                  <a:cubicBezTo>
                    <a:pt x="7" y="39"/>
                    <a:pt x="7" y="39"/>
                    <a:pt x="7" y="39"/>
                  </a:cubicBezTo>
                  <a:cubicBezTo>
                    <a:pt x="0" y="39"/>
                    <a:pt x="0" y="39"/>
                    <a:pt x="0" y="39"/>
                  </a:cubicBezTo>
                  <a:cubicBezTo>
                    <a:pt x="0" y="1"/>
                    <a:pt x="0" y="1"/>
                    <a:pt x="0" y="1"/>
                  </a:cubicBezTo>
                  <a:cubicBezTo>
                    <a:pt x="7" y="1"/>
                    <a:pt x="7" y="1"/>
                    <a:pt x="7" y="1"/>
                  </a:cubicBezTo>
                  <a:cubicBezTo>
                    <a:pt x="7" y="5"/>
                    <a:pt x="7" y="5"/>
                    <a:pt x="7" y="5"/>
                  </a:cubicBezTo>
                  <a:cubicBezTo>
                    <a:pt x="8" y="4"/>
                    <a:pt x="8" y="3"/>
                    <a:pt x="9" y="3"/>
                  </a:cubicBezTo>
                  <a:cubicBezTo>
                    <a:pt x="9" y="2"/>
                    <a:pt x="10" y="2"/>
                    <a:pt x="11" y="1"/>
                  </a:cubicBezTo>
                  <a:cubicBezTo>
                    <a:pt x="11" y="1"/>
                    <a:pt x="12" y="1"/>
                    <a:pt x="13" y="0"/>
                  </a:cubicBezTo>
                  <a:cubicBezTo>
                    <a:pt x="14" y="0"/>
                    <a:pt x="15" y="0"/>
                    <a:pt x="16" y="0"/>
                  </a:cubicBezTo>
                  <a:cubicBezTo>
                    <a:pt x="17" y="0"/>
                    <a:pt x="19" y="0"/>
                    <a:pt x="20" y="1"/>
                  </a:cubicBezTo>
                  <a:cubicBezTo>
                    <a:pt x="21" y="1"/>
                    <a:pt x="22" y="1"/>
                    <a:pt x="22" y="2"/>
                  </a:cubicBezTo>
                  <a:lnTo>
                    <a:pt x="20"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20" name="Freeform 57">
              <a:extLst>
                <a:ext uri="{FF2B5EF4-FFF2-40B4-BE49-F238E27FC236}">
                  <a16:creationId xmlns:a16="http://schemas.microsoft.com/office/drawing/2014/main" id="{8B7E2806-AAFA-45B5-B801-55C79A927799}"/>
                </a:ext>
              </a:extLst>
            </p:cNvPr>
            <p:cNvSpPr>
              <a:spLocks/>
            </p:cNvSpPr>
            <p:nvPr userDrawn="1"/>
          </p:nvSpPr>
          <p:spPr bwMode="auto">
            <a:xfrm>
              <a:off x="1406591"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21" name="Freeform 58">
              <a:extLst>
                <a:ext uri="{FF2B5EF4-FFF2-40B4-BE49-F238E27FC236}">
                  <a16:creationId xmlns:a16="http://schemas.microsoft.com/office/drawing/2014/main" id="{7A49B80F-B4C0-4F31-9238-8123D3E20D16}"/>
                </a:ext>
              </a:extLst>
            </p:cNvPr>
            <p:cNvSpPr>
              <a:spLocks/>
            </p:cNvSpPr>
            <p:nvPr userDrawn="1"/>
          </p:nvSpPr>
          <p:spPr bwMode="auto">
            <a:xfrm>
              <a:off x="1485058" y="6383459"/>
              <a:ext cx="80211"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10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2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3" y="25"/>
                    <a:pt x="21" y="24"/>
                  </a:cubicBezTo>
                  <a:cubicBezTo>
                    <a:pt x="20" y="22"/>
                    <a:pt x="18" y="21"/>
                    <a:pt x="15" y="21"/>
                  </a:cubicBezTo>
                  <a:cubicBezTo>
                    <a:pt x="14" y="21"/>
                    <a:pt x="13" y="21"/>
                    <a:pt x="12" y="22"/>
                  </a:cubicBezTo>
                  <a:cubicBezTo>
                    <a:pt x="11" y="22"/>
                    <a:pt x="10" y="23"/>
                    <a:pt x="10" y="24"/>
                  </a:cubicBezTo>
                  <a:cubicBezTo>
                    <a:pt x="9" y="24"/>
                    <a:pt x="8" y="25"/>
                    <a:pt x="8" y="27"/>
                  </a:cubicBezTo>
                  <a:cubicBezTo>
                    <a:pt x="8"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9" y="17"/>
                    <a:pt x="9" y="17"/>
                  </a:cubicBezTo>
                  <a:cubicBezTo>
                    <a:pt x="10" y="16"/>
                    <a:pt x="11" y="16"/>
                    <a:pt x="12" y="15"/>
                  </a:cubicBezTo>
                  <a:cubicBezTo>
                    <a:pt x="12" y="15"/>
                    <a:pt x="13" y="15"/>
                    <a:pt x="14" y="14"/>
                  </a:cubicBezTo>
                  <a:cubicBezTo>
                    <a:pt x="15" y="14"/>
                    <a:pt x="16" y="14"/>
                    <a:pt x="17" y="14"/>
                  </a:cubicBezTo>
                  <a:cubicBezTo>
                    <a:pt x="19" y="14"/>
                    <a:pt x="21" y="14"/>
                    <a:pt x="23" y="15"/>
                  </a:cubicBezTo>
                  <a:cubicBezTo>
                    <a:pt x="25" y="16"/>
                    <a:pt x="26" y="17"/>
                    <a:pt x="27" y="18"/>
                  </a:cubicBezTo>
                  <a:cubicBezTo>
                    <a:pt x="29" y="20"/>
                    <a:pt x="29" y="22"/>
                    <a:pt x="30" y="24"/>
                  </a:cubicBezTo>
                  <a:cubicBezTo>
                    <a:pt x="31"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22" name="Freeform 59">
              <a:extLst>
                <a:ext uri="{FF2B5EF4-FFF2-40B4-BE49-F238E27FC236}">
                  <a16:creationId xmlns:a16="http://schemas.microsoft.com/office/drawing/2014/main" id="{9C60C45F-865F-4118-A4B0-174C696B472F}"/>
                </a:ext>
              </a:extLst>
            </p:cNvPr>
            <p:cNvSpPr>
              <a:spLocks noEditPoints="1"/>
            </p:cNvSpPr>
            <p:nvPr userDrawn="1"/>
          </p:nvSpPr>
          <p:spPr bwMode="auto">
            <a:xfrm>
              <a:off x="1582706" y="6418333"/>
              <a:ext cx="83698" cy="102879"/>
            </a:xfrm>
            <a:custGeom>
              <a:avLst/>
              <a:gdLst>
                <a:gd name="T0" fmla="*/ 33 w 33"/>
                <a:gd name="T1" fmla="*/ 19 h 40"/>
                <a:gd name="T2" fmla="*/ 33 w 33"/>
                <a:gd name="T3" fmla="*/ 21 h 40"/>
                <a:gd name="T4" fmla="*/ 33 w 33"/>
                <a:gd name="T5" fmla="*/ 23 h 40"/>
                <a:gd name="T6" fmla="*/ 8 w 33"/>
                <a:gd name="T7" fmla="*/ 23 h 40"/>
                <a:gd name="T8" fmla="*/ 9 w 33"/>
                <a:gd name="T9" fmla="*/ 28 h 40"/>
                <a:gd name="T10" fmla="*/ 11 w 33"/>
                <a:gd name="T11" fmla="*/ 31 h 40"/>
                <a:gd name="T12" fmla="*/ 14 w 33"/>
                <a:gd name="T13" fmla="*/ 33 h 40"/>
                <a:gd name="T14" fmla="*/ 17 w 33"/>
                <a:gd name="T15" fmla="*/ 33 h 40"/>
                <a:gd name="T16" fmla="*/ 20 w 33"/>
                <a:gd name="T17" fmla="*/ 33 h 40"/>
                <a:gd name="T18" fmla="*/ 22 w 33"/>
                <a:gd name="T19" fmla="*/ 32 h 40"/>
                <a:gd name="T20" fmla="*/ 24 w 33"/>
                <a:gd name="T21" fmla="*/ 32 h 40"/>
                <a:gd name="T22" fmla="*/ 26 w 33"/>
                <a:gd name="T23" fmla="*/ 30 h 40"/>
                <a:gd name="T24" fmla="*/ 30 w 33"/>
                <a:gd name="T25" fmla="*/ 35 h 40"/>
                <a:gd name="T26" fmla="*/ 27 w 33"/>
                <a:gd name="T27" fmla="*/ 37 h 40"/>
                <a:gd name="T28" fmla="*/ 25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2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6 w 33"/>
                <a:gd name="T63" fmla="*/ 17 h 40"/>
                <a:gd name="T64" fmla="*/ 25 w 33"/>
                <a:gd name="T65" fmla="*/ 13 h 40"/>
                <a:gd name="T66" fmla="*/ 23 w 33"/>
                <a:gd name="T67" fmla="*/ 10 h 40"/>
                <a:gd name="T68" fmla="*/ 21 w 33"/>
                <a:gd name="T69" fmla="*/ 8 h 40"/>
                <a:gd name="T70" fmla="*/ 17 w 33"/>
                <a:gd name="T71" fmla="*/ 7 h 40"/>
                <a:gd name="T72" fmla="*/ 13 w 33"/>
                <a:gd name="T73" fmla="*/ 8 h 40"/>
                <a:gd name="T74" fmla="*/ 11 w 33"/>
                <a:gd name="T75" fmla="*/ 9 h 40"/>
                <a:gd name="T76" fmla="*/ 9 w 33"/>
                <a:gd name="T77" fmla="*/ 12 h 40"/>
                <a:gd name="T78" fmla="*/ 8 w 33"/>
                <a:gd name="T79" fmla="*/ 17 h 40"/>
                <a:gd name="T80" fmla="*/ 26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8" y="23"/>
                    <a:pt x="8" y="23"/>
                    <a:pt x="8" y="23"/>
                  </a:cubicBezTo>
                  <a:cubicBezTo>
                    <a:pt x="8" y="25"/>
                    <a:pt x="8" y="26"/>
                    <a:pt x="9" y="28"/>
                  </a:cubicBezTo>
                  <a:cubicBezTo>
                    <a:pt x="10" y="29"/>
                    <a:pt x="10" y="30"/>
                    <a:pt x="11" y="31"/>
                  </a:cubicBezTo>
                  <a:cubicBezTo>
                    <a:pt x="12" y="32"/>
                    <a:pt x="13" y="32"/>
                    <a:pt x="14" y="33"/>
                  </a:cubicBezTo>
                  <a:cubicBezTo>
                    <a:pt x="15" y="33"/>
                    <a:pt x="16" y="33"/>
                    <a:pt x="17" y="33"/>
                  </a:cubicBezTo>
                  <a:cubicBezTo>
                    <a:pt x="18" y="33"/>
                    <a:pt x="19" y="33"/>
                    <a:pt x="20" y="33"/>
                  </a:cubicBezTo>
                  <a:cubicBezTo>
                    <a:pt x="20" y="33"/>
                    <a:pt x="21" y="33"/>
                    <a:pt x="22" y="32"/>
                  </a:cubicBezTo>
                  <a:cubicBezTo>
                    <a:pt x="23" y="32"/>
                    <a:pt x="23" y="32"/>
                    <a:pt x="24" y="32"/>
                  </a:cubicBezTo>
                  <a:cubicBezTo>
                    <a:pt x="24" y="31"/>
                    <a:pt x="25" y="31"/>
                    <a:pt x="26" y="30"/>
                  </a:cubicBezTo>
                  <a:cubicBezTo>
                    <a:pt x="30" y="35"/>
                    <a:pt x="30" y="35"/>
                    <a:pt x="30" y="35"/>
                  </a:cubicBezTo>
                  <a:cubicBezTo>
                    <a:pt x="29" y="36"/>
                    <a:pt x="28" y="37"/>
                    <a:pt x="27" y="37"/>
                  </a:cubicBezTo>
                  <a:cubicBezTo>
                    <a:pt x="27" y="38"/>
                    <a:pt x="26" y="38"/>
                    <a:pt x="25" y="39"/>
                  </a:cubicBezTo>
                  <a:cubicBezTo>
                    <a:pt x="24" y="39"/>
                    <a:pt x="22" y="40"/>
                    <a:pt x="21" y="40"/>
                  </a:cubicBezTo>
                  <a:cubicBezTo>
                    <a:pt x="20" y="40"/>
                    <a:pt x="18" y="40"/>
                    <a:pt x="17" y="40"/>
                  </a:cubicBezTo>
                  <a:cubicBezTo>
                    <a:pt x="15" y="40"/>
                    <a:pt x="14" y="40"/>
                    <a:pt x="12" y="39"/>
                  </a:cubicBezTo>
                  <a:cubicBezTo>
                    <a:pt x="11" y="39"/>
                    <a:pt x="10" y="38"/>
                    <a:pt x="8" y="38"/>
                  </a:cubicBezTo>
                  <a:cubicBezTo>
                    <a:pt x="7" y="37"/>
                    <a:pt x="6" y="36"/>
                    <a:pt x="5" y="35"/>
                  </a:cubicBezTo>
                  <a:cubicBezTo>
                    <a:pt x="4" y="34"/>
                    <a:pt x="4" y="33"/>
                    <a:pt x="3" y="31"/>
                  </a:cubicBezTo>
                  <a:cubicBezTo>
                    <a:pt x="2" y="30"/>
                    <a:pt x="1" y="28"/>
                    <a:pt x="1" y="26"/>
                  </a:cubicBezTo>
                  <a:cubicBezTo>
                    <a:pt x="1" y="24"/>
                    <a:pt x="0" y="22"/>
                    <a:pt x="0" y="20"/>
                  </a:cubicBezTo>
                  <a:cubicBezTo>
                    <a:pt x="0" y="17"/>
                    <a:pt x="1" y="14"/>
                    <a:pt x="2" y="12"/>
                  </a:cubicBezTo>
                  <a:cubicBezTo>
                    <a:pt x="2" y="9"/>
                    <a:pt x="4" y="7"/>
                    <a:pt x="5" y="5"/>
                  </a:cubicBezTo>
                  <a:cubicBezTo>
                    <a:pt x="6" y="4"/>
                    <a:pt x="8" y="2"/>
                    <a:pt x="10" y="1"/>
                  </a:cubicBezTo>
                  <a:cubicBezTo>
                    <a:pt x="12" y="1"/>
                    <a:pt x="15" y="0"/>
                    <a:pt x="17" y="0"/>
                  </a:cubicBezTo>
                  <a:cubicBezTo>
                    <a:pt x="20" y="0"/>
                    <a:pt x="22" y="1"/>
                    <a:pt x="24" y="2"/>
                  </a:cubicBezTo>
                  <a:cubicBezTo>
                    <a:pt x="26" y="3"/>
                    <a:pt x="28" y="4"/>
                    <a:pt x="29" y="6"/>
                  </a:cubicBezTo>
                  <a:cubicBezTo>
                    <a:pt x="31" y="8"/>
                    <a:pt x="32" y="10"/>
                    <a:pt x="32" y="12"/>
                  </a:cubicBezTo>
                  <a:cubicBezTo>
                    <a:pt x="33" y="14"/>
                    <a:pt x="33" y="17"/>
                    <a:pt x="33" y="19"/>
                  </a:cubicBezTo>
                  <a:close/>
                  <a:moveTo>
                    <a:pt x="26" y="17"/>
                  </a:moveTo>
                  <a:cubicBezTo>
                    <a:pt x="26" y="15"/>
                    <a:pt x="25" y="14"/>
                    <a:pt x="25" y="13"/>
                  </a:cubicBezTo>
                  <a:cubicBezTo>
                    <a:pt x="25" y="12"/>
                    <a:pt x="24" y="11"/>
                    <a:pt x="23" y="10"/>
                  </a:cubicBezTo>
                  <a:cubicBezTo>
                    <a:pt x="23" y="9"/>
                    <a:pt x="22" y="8"/>
                    <a:pt x="21" y="8"/>
                  </a:cubicBezTo>
                  <a:cubicBezTo>
                    <a:pt x="20" y="7"/>
                    <a:pt x="18" y="7"/>
                    <a:pt x="17" y="7"/>
                  </a:cubicBezTo>
                  <a:cubicBezTo>
                    <a:pt x="15" y="7"/>
                    <a:pt x="14" y="7"/>
                    <a:pt x="13" y="8"/>
                  </a:cubicBezTo>
                  <a:cubicBezTo>
                    <a:pt x="12" y="8"/>
                    <a:pt x="11" y="9"/>
                    <a:pt x="11" y="9"/>
                  </a:cubicBezTo>
                  <a:cubicBezTo>
                    <a:pt x="10" y="10"/>
                    <a:pt x="9" y="11"/>
                    <a:pt x="9" y="12"/>
                  </a:cubicBezTo>
                  <a:cubicBezTo>
                    <a:pt x="8" y="14"/>
                    <a:pt x="8" y="15"/>
                    <a:pt x="8" y="17"/>
                  </a:cubicBezTo>
                  <a:lnTo>
                    <a:pt x="26"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23" name="Freeform 60">
              <a:extLst>
                <a:ext uri="{FF2B5EF4-FFF2-40B4-BE49-F238E27FC236}">
                  <a16:creationId xmlns:a16="http://schemas.microsoft.com/office/drawing/2014/main" id="{15FBF980-B96C-472B-A46B-A731CA164E92}"/>
                </a:ext>
              </a:extLst>
            </p:cNvPr>
            <p:cNvSpPr>
              <a:spLocks/>
            </p:cNvSpPr>
            <p:nvPr userDrawn="1"/>
          </p:nvSpPr>
          <p:spPr bwMode="auto">
            <a:xfrm>
              <a:off x="1727435" y="6421821"/>
              <a:ext cx="122060" cy="97648"/>
            </a:xfrm>
            <a:custGeom>
              <a:avLst/>
              <a:gdLst>
                <a:gd name="T0" fmla="*/ 56 w 70"/>
                <a:gd name="T1" fmla="*/ 56 h 56"/>
                <a:gd name="T2" fmla="*/ 46 w 70"/>
                <a:gd name="T3" fmla="*/ 56 h 56"/>
                <a:gd name="T4" fmla="*/ 35 w 70"/>
                <a:gd name="T5" fmla="*/ 16 h 56"/>
                <a:gd name="T6" fmla="*/ 25 w 70"/>
                <a:gd name="T7" fmla="*/ 56 h 56"/>
                <a:gd name="T8" fmla="*/ 15 w 70"/>
                <a:gd name="T9" fmla="*/ 56 h 56"/>
                <a:gd name="T10" fmla="*/ 0 w 70"/>
                <a:gd name="T11" fmla="*/ 0 h 56"/>
                <a:gd name="T12" fmla="*/ 10 w 70"/>
                <a:gd name="T13" fmla="*/ 0 h 56"/>
                <a:gd name="T14" fmla="*/ 21 w 70"/>
                <a:gd name="T15" fmla="*/ 38 h 56"/>
                <a:gd name="T16" fmla="*/ 31 w 70"/>
                <a:gd name="T17" fmla="*/ 0 h 56"/>
                <a:gd name="T18" fmla="*/ 40 w 70"/>
                <a:gd name="T19" fmla="*/ 0 h 56"/>
                <a:gd name="T20" fmla="*/ 50 w 70"/>
                <a:gd name="T21" fmla="*/ 38 h 56"/>
                <a:gd name="T22" fmla="*/ 60 w 70"/>
                <a:gd name="T23" fmla="*/ 0 h 56"/>
                <a:gd name="T24" fmla="*/ 70 w 70"/>
                <a:gd name="T25" fmla="*/ 0 h 56"/>
                <a:gd name="T26" fmla="*/ 56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6" y="56"/>
                  </a:moveTo>
                  <a:lnTo>
                    <a:pt x="46" y="56"/>
                  </a:lnTo>
                  <a:lnTo>
                    <a:pt x="35" y="16"/>
                  </a:lnTo>
                  <a:lnTo>
                    <a:pt x="25" y="56"/>
                  </a:lnTo>
                  <a:lnTo>
                    <a:pt x="15" y="56"/>
                  </a:lnTo>
                  <a:lnTo>
                    <a:pt x="0" y="0"/>
                  </a:lnTo>
                  <a:lnTo>
                    <a:pt x="10" y="0"/>
                  </a:lnTo>
                  <a:lnTo>
                    <a:pt x="21" y="38"/>
                  </a:lnTo>
                  <a:lnTo>
                    <a:pt x="31" y="0"/>
                  </a:lnTo>
                  <a:lnTo>
                    <a:pt x="40" y="0"/>
                  </a:lnTo>
                  <a:lnTo>
                    <a:pt x="50" y="38"/>
                  </a:lnTo>
                  <a:lnTo>
                    <a:pt x="60" y="0"/>
                  </a:lnTo>
                  <a:lnTo>
                    <a:pt x="70" y="0"/>
                  </a:lnTo>
                  <a:lnTo>
                    <a:pt x="56"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24" name="Freeform 61">
              <a:extLst>
                <a:ext uri="{FF2B5EF4-FFF2-40B4-BE49-F238E27FC236}">
                  <a16:creationId xmlns:a16="http://schemas.microsoft.com/office/drawing/2014/main" id="{64F1DD18-05EE-4F9F-9E6B-E03C4C500F21}"/>
                </a:ext>
              </a:extLst>
            </p:cNvPr>
            <p:cNvSpPr>
              <a:spLocks noEditPoints="1"/>
            </p:cNvSpPr>
            <p:nvPr userDrawn="1"/>
          </p:nvSpPr>
          <p:spPr bwMode="auto">
            <a:xfrm>
              <a:off x="1859957" y="6418333"/>
              <a:ext cx="87186" cy="102879"/>
            </a:xfrm>
            <a:custGeom>
              <a:avLst/>
              <a:gdLst>
                <a:gd name="T0" fmla="*/ 34 w 34"/>
                <a:gd name="T1" fmla="*/ 20 h 40"/>
                <a:gd name="T2" fmla="*/ 33 w 34"/>
                <a:gd name="T3" fmla="*/ 28 h 40"/>
                <a:gd name="T4" fmla="*/ 29 w 34"/>
                <a:gd name="T5" fmla="*/ 35 h 40"/>
                <a:gd name="T6" fmla="*/ 24 w 34"/>
                <a:gd name="T7" fmla="*/ 39 h 40"/>
                <a:gd name="T8" fmla="*/ 17 w 34"/>
                <a:gd name="T9" fmla="*/ 40 h 40"/>
                <a:gd name="T10" fmla="*/ 10 w 34"/>
                <a:gd name="T11" fmla="*/ 39 h 40"/>
                <a:gd name="T12" fmla="*/ 5 w 34"/>
                <a:gd name="T13" fmla="*/ 35 h 40"/>
                <a:gd name="T14" fmla="*/ 1 w 34"/>
                <a:gd name="T15" fmla="*/ 28 h 40"/>
                <a:gd name="T16" fmla="*/ 0 w 34"/>
                <a:gd name="T17" fmla="*/ 20 h 40"/>
                <a:gd name="T18" fmla="*/ 1 w 34"/>
                <a:gd name="T19" fmla="*/ 12 h 40"/>
                <a:gd name="T20" fmla="*/ 5 w 34"/>
                <a:gd name="T21" fmla="*/ 5 h 40"/>
                <a:gd name="T22" fmla="*/ 11 w 34"/>
                <a:gd name="T23" fmla="*/ 1 h 40"/>
                <a:gd name="T24" fmla="*/ 17 w 34"/>
                <a:gd name="T25" fmla="*/ 0 h 40"/>
                <a:gd name="T26" fmla="*/ 24 w 34"/>
                <a:gd name="T27" fmla="*/ 1 h 40"/>
                <a:gd name="T28" fmla="*/ 29 w 34"/>
                <a:gd name="T29" fmla="*/ 5 h 40"/>
                <a:gd name="T30" fmla="*/ 33 w 34"/>
                <a:gd name="T31" fmla="*/ 12 h 40"/>
                <a:gd name="T32" fmla="*/ 34 w 34"/>
                <a:gd name="T33" fmla="*/ 20 h 40"/>
                <a:gd name="T34" fmla="*/ 27 w 34"/>
                <a:gd name="T35" fmla="*/ 20 h 40"/>
                <a:gd name="T36" fmla="*/ 26 w 34"/>
                <a:gd name="T37" fmla="*/ 15 h 40"/>
                <a:gd name="T38" fmla="*/ 24 w 34"/>
                <a:gd name="T39" fmla="*/ 11 h 40"/>
                <a:gd name="T40" fmla="*/ 21 w 34"/>
                <a:gd name="T41" fmla="*/ 8 h 40"/>
                <a:gd name="T42" fmla="*/ 17 w 34"/>
                <a:gd name="T43" fmla="*/ 7 h 40"/>
                <a:gd name="T44" fmla="*/ 13 w 34"/>
                <a:gd name="T45" fmla="*/ 8 h 40"/>
                <a:gd name="T46" fmla="*/ 10 w 34"/>
                <a:gd name="T47" fmla="*/ 11 h 40"/>
                <a:gd name="T48" fmla="*/ 8 w 34"/>
                <a:gd name="T49" fmla="*/ 15 h 40"/>
                <a:gd name="T50" fmla="*/ 8 w 34"/>
                <a:gd name="T51" fmla="*/ 20 h 40"/>
                <a:gd name="T52" fmla="*/ 8 w 34"/>
                <a:gd name="T53" fmla="*/ 26 h 40"/>
                <a:gd name="T54" fmla="*/ 10 w 34"/>
                <a:gd name="T55" fmla="*/ 30 h 40"/>
                <a:gd name="T56" fmla="*/ 13 w 34"/>
                <a:gd name="T57" fmla="*/ 32 h 40"/>
                <a:gd name="T58" fmla="*/ 17 w 34"/>
                <a:gd name="T59" fmla="*/ 33 h 40"/>
                <a:gd name="T60" fmla="*/ 21 w 34"/>
                <a:gd name="T61" fmla="*/ 32 h 40"/>
                <a:gd name="T62" fmla="*/ 24 w 34"/>
                <a:gd name="T63" fmla="*/ 29 h 40"/>
                <a:gd name="T64" fmla="*/ 26 w 34"/>
                <a:gd name="T65" fmla="*/ 25 h 40"/>
                <a:gd name="T66" fmla="*/ 27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20"/>
                  </a:moveTo>
                  <a:cubicBezTo>
                    <a:pt x="34" y="23"/>
                    <a:pt x="34" y="26"/>
                    <a:pt x="33" y="28"/>
                  </a:cubicBezTo>
                  <a:cubicBezTo>
                    <a:pt x="32" y="31"/>
                    <a:pt x="31" y="33"/>
                    <a:pt x="29" y="35"/>
                  </a:cubicBezTo>
                  <a:cubicBezTo>
                    <a:pt x="28" y="37"/>
                    <a:pt x="26" y="38"/>
                    <a:pt x="24" y="39"/>
                  </a:cubicBezTo>
                  <a:cubicBezTo>
                    <a:pt x="22" y="40"/>
                    <a:pt x="20" y="40"/>
                    <a:pt x="17" y="40"/>
                  </a:cubicBezTo>
                  <a:cubicBezTo>
                    <a:pt x="15" y="40"/>
                    <a:pt x="12" y="40"/>
                    <a:pt x="10" y="39"/>
                  </a:cubicBezTo>
                  <a:cubicBezTo>
                    <a:pt x="8" y="38"/>
                    <a:pt x="6" y="36"/>
                    <a:pt x="5" y="35"/>
                  </a:cubicBezTo>
                  <a:cubicBezTo>
                    <a:pt x="3" y="33"/>
                    <a:pt x="2" y="31"/>
                    <a:pt x="1" y="28"/>
                  </a:cubicBezTo>
                  <a:cubicBezTo>
                    <a:pt x="1" y="26"/>
                    <a:pt x="0" y="23"/>
                    <a:pt x="0" y="20"/>
                  </a:cubicBezTo>
                  <a:cubicBezTo>
                    <a:pt x="0" y="17"/>
                    <a:pt x="1" y="14"/>
                    <a:pt x="1" y="12"/>
                  </a:cubicBezTo>
                  <a:cubicBezTo>
                    <a:pt x="2" y="9"/>
                    <a:pt x="4" y="7"/>
                    <a:pt x="5" y="5"/>
                  </a:cubicBezTo>
                  <a:cubicBezTo>
                    <a:pt x="7" y="4"/>
                    <a:pt x="8" y="2"/>
                    <a:pt x="11" y="1"/>
                  </a:cubicBezTo>
                  <a:cubicBezTo>
                    <a:pt x="13" y="1"/>
                    <a:pt x="15" y="0"/>
                    <a:pt x="17" y="0"/>
                  </a:cubicBezTo>
                  <a:cubicBezTo>
                    <a:pt x="20" y="0"/>
                    <a:pt x="22" y="1"/>
                    <a:pt x="24" y="1"/>
                  </a:cubicBezTo>
                  <a:cubicBezTo>
                    <a:pt x="26" y="2"/>
                    <a:pt x="28" y="4"/>
                    <a:pt x="29" y="5"/>
                  </a:cubicBezTo>
                  <a:cubicBezTo>
                    <a:pt x="31" y="7"/>
                    <a:pt x="32" y="9"/>
                    <a:pt x="33" y="12"/>
                  </a:cubicBezTo>
                  <a:cubicBezTo>
                    <a:pt x="34" y="14"/>
                    <a:pt x="34" y="17"/>
                    <a:pt x="34" y="20"/>
                  </a:cubicBezTo>
                  <a:close/>
                  <a:moveTo>
                    <a:pt x="27" y="20"/>
                  </a:moveTo>
                  <a:cubicBezTo>
                    <a:pt x="27" y="18"/>
                    <a:pt x="27" y="16"/>
                    <a:pt x="26" y="15"/>
                  </a:cubicBezTo>
                  <a:cubicBezTo>
                    <a:pt x="26" y="13"/>
                    <a:pt x="25" y="12"/>
                    <a:pt x="24" y="11"/>
                  </a:cubicBezTo>
                  <a:cubicBezTo>
                    <a:pt x="23" y="10"/>
                    <a:pt x="22" y="9"/>
                    <a:pt x="21" y="8"/>
                  </a:cubicBezTo>
                  <a:cubicBezTo>
                    <a:pt x="20" y="8"/>
                    <a:pt x="18" y="7"/>
                    <a:pt x="17" y="7"/>
                  </a:cubicBezTo>
                  <a:cubicBezTo>
                    <a:pt x="16" y="7"/>
                    <a:pt x="14" y="8"/>
                    <a:pt x="13" y="8"/>
                  </a:cubicBezTo>
                  <a:cubicBezTo>
                    <a:pt x="12" y="9"/>
                    <a:pt x="11" y="10"/>
                    <a:pt x="10" y="11"/>
                  </a:cubicBezTo>
                  <a:cubicBezTo>
                    <a:pt x="9" y="12"/>
                    <a:pt x="9" y="13"/>
                    <a:pt x="8" y="15"/>
                  </a:cubicBezTo>
                  <a:cubicBezTo>
                    <a:pt x="8" y="16"/>
                    <a:pt x="8" y="18"/>
                    <a:pt x="8" y="20"/>
                  </a:cubicBezTo>
                  <a:cubicBezTo>
                    <a:pt x="8" y="22"/>
                    <a:pt x="8" y="24"/>
                    <a:pt x="8" y="26"/>
                  </a:cubicBezTo>
                  <a:cubicBezTo>
                    <a:pt x="9" y="27"/>
                    <a:pt x="10" y="28"/>
                    <a:pt x="10" y="30"/>
                  </a:cubicBezTo>
                  <a:cubicBezTo>
                    <a:pt x="11" y="31"/>
                    <a:pt x="12" y="32"/>
                    <a:pt x="13" y="32"/>
                  </a:cubicBezTo>
                  <a:cubicBezTo>
                    <a:pt x="15" y="33"/>
                    <a:pt x="16" y="33"/>
                    <a:pt x="17" y="33"/>
                  </a:cubicBezTo>
                  <a:cubicBezTo>
                    <a:pt x="19" y="33"/>
                    <a:pt x="20" y="33"/>
                    <a:pt x="21" y="32"/>
                  </a:cubicBezTo>
                  <a:cubicBezTo>
                    <a:pt x="22" y="31"/>
                    <a:pt x="23"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25" name="Freeform 62">
              <a:extLst>
                <a:ext uri="{FF2B5EF4-FFF2-40B4-BE49-F238E27FC236}">
                  <a16:creationId xmlns:a16="http://schemas.microsoft.com/office/drawing/2014/main" id="{6051CC00-BFF2-4334-9855-62AD588546F7}"/>
                </a:ext>
              </a:extLst>
            </p:cNvPr>
            <p:cNvSpPr>
              <a:spLocks/>
            </p:cNvSpPr>
            <p:nvPr userDrawn="1"/>
          </p:nvSpPr>
          <p:spPr bwMode="auto">
            <a:xfrm>
              <a:off x="1968067" y="6418333"/>
              <a:ext cx="57543" cy="101135"/>
            </a:xfrm>
            <a:custGeom>
              <a:avLst/>
              <a:gdLst>
                <a:gd name="T0" fmla="*/ 21 w 23"/>
                <a:gd name="T1" fmla="*/ 9 h 39"/>
                <a:gd name="T2" fmla="*/ 18 w 23"/>
                <a:gd name="T3" fmla="*/ 8 h 39"/>
                <a:gd name="T4" fmla="*/ 15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9 w 23"/>
                <a:gd name="T21" fmla="*/ 3 h 39"/>
                <a:gd name="T22" fmla="*/ 11 w 23"/>
                <a:gd name="T23" fmla="*/ 1 h 39"/>
                <a:gd name="T24" fmla="*/ 14 w 23"/>
                <a:gd name="T25" fmla="*/ 0 h 39"/>
                <a:gd name="T26" fmla="*/ 17 w 23"/>
                <a:gd name="T27" fmla="*/ 0 h 39"/>
                <a:gd name="T28" fmla="*/ 20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19" y="8"/>
                    <a:pt x="18" y="8"/>
                  </a:cubicBezTo>
                  <a:cubicBezTo>
                    <a:pt x="18" y="8"/>
                    <a:pt x="17" y="7"/>
                    <a:pt x="15" y="7"/>
                  </a:cubicBezTo>
                  <a:cubicBezTo>
                    <a:pt x="13" y="7"/>
                    <a:pt x="11" y="8"/>
                    <a:pt x="10" y="10"/>
                  </a:cubicBezTo>
                  <a:cubicBezTo>
                    <a:pt x="8"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9" y="3"/>
                  </a:cubicBezTo>
                  <a:cubicBezTo>
                    <a:pt x="10" y="2"/>
                    <a:pt x="11" y="2"/>
                    <a:pt x="11" y="1"/>
                  </a:cubicBezTo>
                  <a:cubicBezTo>
                    <a:pt x="12" y="1"/>
                    <a:pt x="13" y="1"/>
                    <a:pt x="14" y="0"/>
                  </a:cubicBezTo>
                  <a:cubicBezTo>
                    <a:pt x="15" y="0"/>
                    <a:pt x="16" y="0"/>
                    <a:pt x="17" y="0"/>
                  </a:cubicBezTo>
                  <a:cubicBezTo>
                    <a:pt x="18" y="0"/>
                    <a:pt x="19" y="0"/>
                    <a:pt x="20" y="1"/>
                  </a:cubicBezTo>
                  <a:cubicBezTo>
                    <a:pt x="21" y="1"/>
                    <a:pt x="22"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26" name="Freeform 63">
              <a:extLst>
                <a:ext uri="{FF2B5EF4-FFF2-40B4-BE49-F238E27FC236}">
                  <a16:creationId xmlns:a16="http://schemas.microsoft.com/office/drawing/2014/main" id="{905DD261-B224-46ED-8CEE-E8D180BA4B72}"/>
                </a:ext>
              </a:extLst>
            </p:cNvPr>
            <p:cNvSpPr>
              <a:spLocks/>
            </p:cNvSpPr>
            <p:nvPr userDrawn="1"/>
          </p:nvSpPr>
          <p:spPr bwMode="auto">
            <a:xfrm>
              <a:off x="2043046" y="6383459"/>
              <a:ext cx="19181" cy="136010"/>
            </a:xfrm>
            <a:custGeom>
              <a:avLst/>
              <a:gdLst>
                <a:gd name="T0" fmla="*/ 0 w 11"/>
                <a:gd name="T1" fmla="*/ 78 h 78"/>
                <a:gd name="T2" fmla="*/ 0 w 11"/>
                <a:gd name="T3" fmla="*/ 6 h 78"/>
                <a:gd name="T4" fmla="*/ 11 w 11"/>
                <a:gd name="T5" fmla="*/ 0 h 78"/>
                <a:gd name="T6" fmla="*/ 11 w 11"/>
                <a:gd name="T7" fmla="*/ 78 h 78"/>
                <a:gd name="T8" fmla="*/ 0 w 11"/>
                <a:gd name="T9" fmla="*/ 78 h 78"/>
              </a:gdLst>
              <a:ahLst/>
              <a:cxnLst>
                <a:cxn ang="0">
                  <a:pos x="T0" y="T1"/>
                </a:cxn>
                <a:cxn ang="0">
                  <a:pos x="T2" y="T3"/>
                </a:cxn>
                <a:cxn ang="0">
                  <a:pos x="T4" y="T5"/>
                </a:cxn>
                <a:cxn ang="0">
                  <a:pos x="T6" y="T7"/>
                </a:cxn>
                <a:cxn ang="0">
                  <a:pos x="T8" y="T9"/>
                </a:cxn>
              </a:cxnLst>
              <a:rect l="0" t="0" r="r" b="b"/>
              <a:pathLst>
                <a:path w="11" h="78">
                  <a:moveTo>
                    <a:pt x="0" y="78"/>
                  </a:moveTo>
                  <a:lnTo>
                    <a:pt x="0" y="6"/>
                  </a:lnTo>
                  <a:lnTo>
                    <a:pt x="11" y="0"/>
                  </a:lnTo>
                  <a:lnTo>
                    <a:pt x="11" y="78"/>
                  </a:lnTo>
                  <a:lnTo>
                    <a:pt x="0"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27" name="Freeform 64">
              <a:extLst>
                <a:ext uri="{FF2B5EF4-FFF2-40B4-BE49-F238E27FC236}">
                  <a16:creationId xmlns:a16="http://schemas.microsoft.com/office/drawing/2014/main" id="{A23129DF-0296-4CA9-9723-124682F0A70E}"/>
                </a:ext>
              </a:extLst>
            </p:cNvPr>
            <p:cNvSpPr>
              <a:spLocks noEditPoints="1"/>
            </p:cNvSpPr>
            <p:nvPr userDrawn="1"/>
          </p:nvSpPr>
          <p:spPr bwMode="auto">
            <a:xfrm>
              <a:off x="2084896" y="6383459"/>
              <a:ext cx="80211" cy="137753"/>
            </a:xfrm>
            <a:custGeom>
              <a:avLst/>
              <a:gdLst>
                <a:gd name="T0" fmla="*/ 24 w 32"/>
                <a:gd name="T1" fmla="*/ 53 h 54"/>
                <a:gd name="T2" fmla="*/ 24 w 32"/>
                <a:gd name="T3" fmla="*/ 50 h 54"/>
                <a:gd name="T4" fmla="*/ 22 w 32"/>
                <a:gd name="T5" fmla="*/ 51 h 54"/>
                <a:gd name="T6" fmla="*/ 20 w 32"/>
                <a:gd name="T7" fmla="*/ 53 h 54"/>
                <a:gd name="T8" fmla="*/ 17 w 32"/>
                <a:gd name="T9" fmla="*/ 54 h 54"/>
                <a:gd name="T10" fmla="*/ 14 w 32"/>
                <a:gd name="T11" fmla="*/ 54 h 54"/>
                <a:gd name="T12" fmla="*/ 9 w 32"/>
                <a:gd name="T13" fmla="*/ 53 h 54"/>
                <a:gd name="T14" fmla="*/ 4 w 32"/>
                <a:gd name="T15" fmla="*/ 49 h 54"/>
                <a:gd name="T16" fmla="*/ 1 w 32"/>
                <a:gd name="T17" fmla="*/ 43 h 54"/>
                <a:gd name="T18" fmla="*/ 0 w 32"/>
                <a:gd name="T19" fmla="*/ 33 h 54"/>
                <a:gd name="T20" fmla="*/ 1 w 32"/>
                <a:gd name="T21" fmla="*/ 25 h 54"/>
                <a:gd name="T22" fmla="*/ 4 w 32"/>
                <a:gd name="T23" fmla="*/ 19 h 54"/>
                <a:gd name="T24" fmla="*/ 9 w 32"/>
                <a:gd name="T25" fmla="*/ 15 h 54"/>
                <a:gd name="T26" fmla="*/ 15 w 32"/>
                <a:gd name="T27" fmla="*/ 14 h 54"/>
                <a:gd name="T28" fmla="*/ 18 w 32"/>
                <a:gd name="T29" fmla="*/ 14 h 54"/>
                <a:gd name="T30" fmla="*/ 20 w 32"/>
                <a:gd name="T31" fmla="*/ 15 h 54"/>
                <a:gd name="T32" fmla="*/ 22 w 32"/>
                <a:gd name="T33" fmla="*/ 17 h 54"/>
                <a:gd name="T34" fmla="*/ 24 w 32"/>
                <a:gd name="T35" fmla="*/ 18 h 54"/>
                <a:gd name="T36" fmla="*/ 24 w 32"/>
                <a:gd name="T37" fmla="*/ 4 h 54"/>
                <a:gd name="T38" fmla="*/ 32 w 32"/>
                <a:gd name="T39" fmla="*/ 0 h 54"/>
                <a:gd name="T40" fmla="*/ 32 w 32"/>
                <a:gd name="T41" fmla="*/ 53 h 54"/>
                <a:gd name="T42" fmla="*/ 24 w 32"/>
                <a:gd name="T43" fmla="*/ 53 h 54"/>
                <a:gd name="T44" fmla="*/ 24 w 32"/>
                <a:gd name="T45" fmla="*/ 26 h 54"/>
                <a:gd name="T46" fmla="*/ 23 w 32"/>
                <a:gd name="T47" fmla="*/ 24 h 54"/>
                <a:gd name="T48" fmla="*/ 21 w 32"/>
                <a:gd name="T49" fmla="*/ 23 h 54"/>
                <a:gd name="T50" fmla="*/ 18 w 32"/>
                <a:gd name="T51" fmla="*/ 22 h 54"/>
                <a:gd name="T52" fmla="*/ 15 w 32"/>
                <a:gd name="T53" fmla="*/ 21 h 54"/>
                <a:gd name="T54" fmla="*/ 9 w 32"/>
                <a:gd name="T55" fmla="*/ 24 h 54"/>
                <a:gd name="T56" fmla="*/ 7 w 32"/>
                <a:gd name="T57" fmla="*/ 33 h 54"/>
                <a:gd name="T58" fmla="*/ 8 w 32"/>
                <a:gd name="T59" fmla="*/ 39 h 54"/>
                <a:gd name="T60" fmla="*/ 9 w 32"/>
                <a:gd name="T61" fmla="*/ 44 h 54"/>
                <a:gd name="T62" fmla="*/ 12 w 32"/>
                <a:gd name="T63" fmla="*/ 46 h 54"/>
                <a:gd name="T64" fmla="*/ 16 w 32"/>
                <a:gd name="T65" fmla="*/ 47 h 54"/>
                <a:gd name="T66" fmla="*/ 18 w 32"/>
                <a:gd name="T67" fmla="*/ 47 h 54"/>
                <a:gd name="T68" fmla="*/ 21 w 32"/>
                <a:gd name="T69" fmla="*/ 46 h 54"/>
                <a:gd name="T70" fmla="*/ 23 w 32"/>
                <a:gd name="T71" fmla="*/ 44 h 54"/>
                <a:gd name="T72" fmla="*/ 24 w 32"/>
                <a:gd name="T73" fmla="*/ 42 h 54"/>
                <a:gd name="T74" fmla="*/ 24 w 32"/>
                <a:gd name="T75" fmla="*/ 2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 h="54">
                  <a:moveTo>
                    <a:pt x="24" y="53"/>
                  </a:moveTo>
                  <a:cubicBezTo>
                    <a:pt x="24" y="50"/>
                    <a:pt x="24" y="50"/>
                    <a:pt x="24" y="50"/>
                  </a:cubicBezTo>
                  <a:cubicBezTo>
                    <a:pt x="24" y="50"/>
                    <a:pt x="23" y="51"/>
                    <a:pt x="22" y="51"/>
                  </a:cubicBezTo>
                  <a:cubicBezTo>
                    <a:pt x="21" y="52"/>
                    <a:pt x="21" y="52"/>
                    <a:pt x="20" y="53"/>
                  </a:cubicBezTo>
                  <a:cubicBezTo>
                    <a:pt x="19" y="53"/>
                    <a:pt x="18" y="54"/>
                    <a:pt x="17" y="54"/>
                  </a:cubicBezTo>
                  <a:cubicBezTo>
                    <a:pt x="16" y="54"/>
                    <a:pt x="15" y="54"/>
                    <a:pt x="14" y="54"/>
                  </a:cubicBezTo>
                  <a:cubicBezTo>
                    <a:pt x="12" y="54"/>
                    <a:pt x="10" y="54"/>
                    <a:pt x="9" y="53"/>
                  </a:cubicBezTo>
                  <a:cubicBezTo>
                    <a:pt x="7" y="52"/>
                    <a:pt x="5" y="51"/>
                    <a:pt x="4" y="49"/>
                  </a:cubicBezTo>
                  <a:cubicBezTo>
                    <a:pt x="3" y="48"/>
                    <a:pt x="1" y="45"/>
                    <a:pt x="1" y="43"/>
                  </a:cubicBezTo>
                  <a:cubicBezTo>
                    <a:pt x="0" y="40"/>
                    <a:pt x="0" y="37"/>
                    <a:pt x="0" y="33"/>
                  </a:cubicBezTo>
                  <a:cubicBezTo>
                    <a:pt x="0" y="30"/>
                    <a:pt x="0" y="27"/>
                    <a:pt x="1" y="25"/>
                  </a:cubicBezTo>
                  <a:cubicBezTo>
                    <a:pt x="2" y="22"/>
                    <a:pt x="3" y="20"/>
                    <a:pt x="4" y="19"/>
                  </a:cubicBezTo>
                  <a:cubicBezTo>
                    <a:pt x="6" y="17"/>
                    <a:pt x="7" y="16"/>
                    <a:pt x="9" y="15"/>
                  </a:cubicBezTo>
                  <a:cubicBezTo>
                    <a:pt x="11" y="14"/>
                    <a:pt x="13" y="14"/>
                    <a:pt x="15" y="14"/>
                  </a:cubicBezTo>
                  <a:cubicBezTo>
                    <a:pt x="16" y="14"/>
                    <a:pt x="17" y="14"/>
                    <a:pt x="18" y="14"/>
                  </a:cubicBezTo>
                  <a:cubicBezTo>
                    <a:pt x="18" y="15"/>
                    <a:pt x="19" y="15"/>
                    <a:pt x="20" y="15"/>
                  </a:cubicBezTo>
                  <a:cubicBezTo>
                    <a:pt x="21" y="16"/>
                    <a:pt x="22" y="16"/>
                    <a:pt x="22" y="17"/>
                  </a:cubicBezTo>
                  <a:cubicBezTo>
                    <a:pt x="23" y="17"/>
                    <a:pt x="24" y="18"/>
                    <a:pt x="24" y="18"/>
                  </a:cubicBezTo>
                  <a:cubicBezTo>
                    <a:pt x="24" y="4"/>
                    <a:pt x="24" y="4"/>
                    <a:pt x="24" y="4"/>
                  </a:cubicBezTo>
                  <a:cubicBezTo>
                    <a:pt x="32" y="0"/>
                    <a:pt x="32" y="0"/>
                    <a:pt x="32" y="0"/>
                  </a:cubicBezTo>
                  <a:cubicBezTo>
                    <a:pt x="32" y="53"/>
                    <a:pt x="32" y="53"/>
                    <a:pt x="32" y="53"/>
                  </a:cubicBezTo>
                  <a:lnTo>
                    <a:pt x="24" y="53"/>
                  </a:lnTo>
                  <a:close/>
                  <a:moveTo>
                    <a:pt x="24" y="26"/>
                  </a:moveTo>
                  <a:cubicBezTo>
                    <a:pt x="24" y="26"/>
                    <a:pt x="23" y="25"/>
                    <a:pt x="23" y="24"/>
                  </a:cubicBezTo>
                  <a:cubicBezTo>
                    <a:pt x="22" y="24"/>
                    <a:pt x="22" y="23"/>
                    <a:pt x="21" y="23"/>
                  </a:cubicBezTo>
                  <a:cubicBezTo>
                    <a:pt x="20" y="22"/>
                    <a:pt x="19" y="22"/>
                    <a:pt x="18" y="22"/>
                  </a:cubicBezTo>
                  <a:cubicBezTo>
                    <a:pt x="17" y="21"/>
                    <a:pt x="16" y="21"/>
                    <a:pt x="15" y="21"/>
                  </a:cubicBezTo>
                  <a:cubicBezTo>
                    <a:pt x="13" y="21"/>
                    <a:pt x="11" y="22"/>
                    <a:pt x="9" y="24"/>
                  </a:cubicBezTo>
                  <a:cubicBezTo>
                    <a:pt x="8" y="26"/>
                    <a:pt x="7" y="29"/>
                    <a:pt x="7" y="33"/>
                  </a:cubicBezTo>
                  <a:cubicBezTo>
                    <a:pt x="7" y="36"/>
                    <a:pt x="7" y="38"/>
                    <a:pt x="8" y="39"/>
                  </a:cubicBezTo>
                  <a:cubicBezTo>
                    <a:pt x="8" y="41"/>
                    <a:pt x="9" y="43"/>
                    <a:pt x="9" y="44"/>
                  </a:cubicBezTo>
                  <a:cubicBezTo>
                    <a:pt x="10" y="45"/>
                    <a:pt x="11" y="46"/>
                    <a:pt x="12" y="46"/>
                  </a:cubicBezTo>
                  <a:cubicBezTo>
                    <a:pt x="13" y="47"/>
                    <a:pt x="14" y="47"/>
                    <a:pt x="16" y="47"/>
                  </a:cubicBezTo>
                  <a:cubicBezTo>
                    <a:pt x="17" y="47"/>
                    <a:pt x="18" y="47"/>
                    <a:pt x="18" y="47"/>
                  </a:cubicBezTo>
                  <a:cubicBezTo>
                    <a:pt x="19" y="46"/>
                    <a:pt x="20" y="46"/>
                    <a:pt x="21" y="46"/>
                  </a:cubicBezTo>
                  <a:cubicBezTo>
                    <a:pt x="21" y="45"/>
                    <a:pt x="22" y="45"/>
                    <a:pt x="23" y="44"/>
                  </a:cubicBezTo>
                  <a:cubicBezTo>
                    <a:pt x="23" y="43"/>
                    <a:pt x="24" y="43"/>
                    <a:pt x="24" y="42"/>
                  </a:cubicBezTo>
                  <a:lnTo>
                    <a:pt x="24" y="2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28" name="Freeform 65">
              <a:extLst>
                <a:ext uri="{FF2B5EF4-FFF2-40B4-BE49-F238E27FC236}">
                  <a16:creationId xmlns:a16="http://schemas.microsoft.com/office/drawing/2014/main" id="{A2A2BF8E-DA3A-4AC0-B7EB-7CAABFC9E699}"/>
                </a:ext>
              </a:extLst>
            </p:cNvPr>
            <p:cNvSpPr>
              <a:spLocks/>
            </p:cNvSpPr>
            <p:nvPr userDrawn="1"/>
          </p:nvSpPr>
          <p:spPr bwMode="auto">
            <a:xfrm>
              <a:off x="2229624" y="6421821"/>
              <a:ext cx="122060" cy="97648"/>
            </a:xfrm>
            <a:custGeom>
              <a:avLst/>
              <a:gdLst>
                <a:gd name="T0" fmla="*/ 55 w 70"/>
                <a:gd name="T1" fmla="*/ 56 h 56"/>
                <a:gd name="T2" fmla="*/ 45 w 70"/>
                <a:gd name="T3" fmla="*/ 56 h 56"/>
                <a:gd name="T4" fmla="*/ 35 w 70"/>
                <a:gd name="T5" fmla="*/ 16 h 56"/>
                <a:gd name="T6" fmla="*/ 25 w 70"/>
                <a:gd name="T7" fmla="*/ 56 h 56"/>
                <a:gd name="T8" fmla="*/ 16 w 70"/>
                <a:gd name="T9" fmla="*/ 56 h 56"/>
                <a:gd name="T10" fmla="*/ 0 w 70"/>
                <a:gd name="T11" fmla="*/ 0 h 56"/>
                <a:gd name="T12" fmla="*/ 12 w 70"/>
                <a:gd name="T13" fmla="*/ 0 h 56"/>
                <a:gd name="T14" fmla="*/ 20 w 70"/>
                <a:gd name="T15" fmla="*/ 38 h 56"/>
                <a:gd name="T16" fmla="*/ 31 w 70"/>
                <a:gd name="T17" fmla="*/ 0 h 56"/>
                <a:gd name="T18" fmla="*/ 39 w 70"/>
                <a:gd name="T19" fmla="*/ 0 h 56"/>
                <a:gd name="T20" fmla="*/ 51 w 70"/>
                <a:gd name="T21" fmla="*/ 38 h 56"/>
                <a:gd name="T22" fmla="*/ 60 w 70"/>
                <a:gd name="T23" fmla="*/ 0 h 56"/>
                <a:gd name="T24" fmla="*/ 70 w 70"/>
                <a:gd name="T25" fmla="*/ 0 h 56"/>
                <a:gd name="T26" fmla="*/ 55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5" y="56"/>
                  </a:moveTo>
                  <a:lnTo>
                    <a:pt x="45" y="56"/>
                  </a:lnTo>
                  <a:lnTo>
                    <a:pt x="35" y="16"/>
                  </a:lnTo>
                  <a:lnTo>
                    <a:pt x="25" y="56"/>
                  </a:lnTo>
                  <a:lnTo>
                    <a:pt x="16" y="56"/>
                  </a:lnTo>
                  <a:lnTo>
                    <a:pt x="0" y="0"/>
                  </a:lnTo>
                  <a:lnTo>
                    <a:pt x="12" y="0"/>
                  </a:lnTo>
                  <a:lnTo>
                    <a:pt x="20" y="38"/>
                  </a:lnTo>
                  <a:lnTo>
                    <a:pt x="31" y="0"/>
                  </a:lnTo>
                  <a:lnTo>
                    <a:pt x="39" y="0"/>
                  </a:lnTo>
                  <a:lnTo>
                    <a:pt x="51" y="38"/>
                  </a:lnTo>
                  <a:lnTo>
                    <a:pt x="60" y="0"/>
                  </a:lnTo>
                  <a:lnTo>
                    <a:pt x="70" y="0"/>
                  </a:lnTo>
                  <a:lnTo>
                    <a:pt x="55"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29" name="Freeform 66">
              <a:extLst>
                <a:ext uri="{FF2B5EF4-FFF2-40B4-BE49-F238E27FC236}">
                  <a16:creationId xmlns:a16="http://schemas.microsoft.com/office/drawing/2014/main" id="{BEBFC1A4-92B9-418F-A0A9-2E210A37BCFF}"/>
                </a:ext>
              </a:extLst>
            </p:cNvPr>
            <p:cNvSpPr>
              <a:spLocks noEditPoints="1"/>
            </p:cNvSpPr>
            <p:nvPr userDrawn="1"/>
          </p:nvSpPr>
          <p:spPr bwMode="auto">
            <a:xfrm>
              <a:off x="2362147" y="6418333"/>
              <a:ext cx="88930" cy="102879"/>
            </a:xfrm>
            <a:custGeom>
              <a:avLst/>
              <a:gdLst>
                <a:gd name="T0" fmla="*/ 35 w 35"/>
                <a:gd name="T1" fmla="*/ 20 h 40"/>
                <a:gd name="T2" fmla="*/ 33 w 35"/>
                <a:gd name="T3" fmla="*/ 28 h 40"/>
                <a:gd name="T4" fmla="*/ 30 w 35"/>
                <a:gd name="T5" fmla="*/ 35 h 40"/>
                <a:gd name="T6" fmla="*/ 24 w 35"/>
                <a:gd name="T7" fmla="*/ 39 h 40"/>
                <a:gd name="T8" fmla="*/ 17 w 35"/>
                <a:gd name="T9" fmla="*/ 40 h 40"/>
                <a:gd name="T10" fmla="*/ 11 w 35"/>
                <a:gd name="T11" fmla="*/ 39 h 40"/>
                <a:gd name="T12" fmla="*/ 5 w 35"/>
                <a:gd name="T13" fmla="*/ 35 h 40"/>
                <a:gd name="T14" fmla="*/ 2 w 35"/>
                <a:gd name="T15" fmla="*/ 28 h 40"/>
                <a:gd name="T16" fmla="*/ 0 w 35"/>
                <a:gd name="T17" fmla="*/ 20 h 40"/>
                <a:gd name="T18" fmla="*/ 2 w 35"/>
                <a:gd name="T19" fmla="*/ 12 h 40"/>
                <a:gd name="T20" fmla="*/ 5 w 35"/>
                <a:gd name="T21" fmla="*/ 5 h 40"/>
                <a:gd name="T22" fmla="*/ 11 w 35"/>
                <a:gd name="T23" fmla="*/ 1 h 40"/>
                <a:gd name="T24" fmla="*/ 18 w 35"/>
                <a:gd name="T25" fmla="*/ 0 h 40"/>
                <a:gd name="T26" fmla="*/ 24 w 35"/>
                <a:gd name="T27" fmla="*/ 1 h 40"/>
                <a:gd name="T28" fmla="*/ 30 w 35"/>
                <a:gd name="T29" fmla="*/ 5 h 40"/>
                <a:gd name="T30" fmla="*/ 33 w 35"/>
                <a:gd name="T31" fmla="*/ 12 h 40"/>
                <a:gd name="T32" fmla="*/ 35 w 35"/>
                <a:gd name="T33" fmla="*/ 20 h 40"/>
                <a:gd name="T34" fmla="*/ 27 w 35"/>
                <a:gd name="T35" fmla="*/ 20 h 40"/>
                <a:gd name="T36" fmla="*/ 26 w 35"/>
                <a:gd name="T37" fmla="*/ 15 h 40"/>
                <a:gd name="T38" fmla="*/ 24 w 35"/>
                <a:gd name="T39" fmla="*/ 11 h 40"/>
                <a:gd name="T40" fmla="*/ 21 w 35"/>
                <a:gd name="T41" fmla="*/ 8 h 40"/>
                <a:gd name="T42" fmla="*/ 17 w 35"/>
                <a:gd name="T43" fmla="*/ 7 h 40"/>
                <a:gd name="T44" fmla="*/ 13 w 35"/>
                <a:gd name="T45" fmla="*/ 8 h 40"/>
                <a:gd name="T46" fmla="*/ 10 w 35"/>
                <a:gd name="T47" fmla="*/ 11 h 40"/>
                <a:gd name="T48" fmla="*/ 9 w 35"/>
                <a:gd name="T49" fmla="*/ 15 h 40"/>
                <a:gd name="T50" fmla="*/ 8 w 35"/>
                <a:gd name="T51" fmla="*/ 20 h 40"/>
                <a:gd name="T52" fmla="*/ 9 w 35"/>
                <a:gd name="T53" fmla="*/ 26 h 40"/>
                <a:gd name="T54" fmla="*/ 11 w 35"/>
                <a:gd name="T55" fmla="*/ 30 h 40"/>
                <a:gd name="T56" fmla="*/ 14 w 35"/>
                <a:gd name="T57" fmla="*/ 32 h 40"/>
                <a:gd name="T58" fmla="*/ 18 w 35"/>
                <a:gd name="T59" fmla="*/ 33 h 40"/>
                <a:gd name="T60" fmla="*/ 21 w 35"/>
                <a:gd name="T61" fmla="*/ 32 h 40"/>
                <a:gd name="T62" fmla="*/ 24 w 35"/>
                <a:gd name="T63" fmla="*/ 29 h 40"/>
                <a:gd name="T64" fmla="*/ 26 w 35"/>
                <a:gd name="T65" fmla="*/ 25 h 40"/>
                <a:gd name="T66" fmla="*/ 27 w 35"/>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40">
                  <a:moveTo>
                    <a:pt x="35" y="20"/>
                  </a:moveTo>
                  <a:cubicBezTo>
                    <a:pt x="35" y="23"/>
                    <a:pt x="34" y="26"/>
                    <a:pt x="33" y="28"/>
                  </a:cubicBezTo>
                  <a:cubicBezTo>
                    <a:pt x="32" y="31"/>
                    <a:pt x="31" y="33"/>
                    <a:pt x="30" y="35"/>
                  </a:cubicBezTo>
                  <a:cubicBezTo>
                    <a:pt x="28" y="37"/>
                    <a:pt x="26" y="38"/>
                    <a:pt x="24" y="39"/>
                  </a:cubicBezTo>
                  <a:cubicBezTo>
                    <a:pt x="22" y="40"/>
                    <a:pt x="20" y="40"/>
                    <a:pt x="17" y="40"/>
                  </a:cubicBezTo>
                  <a:cubicBezTo>
                    <a:pt x="15" y="40"/>
                    <a:pt x="13" y="40"/>
                    <a:pt x="11" y="39"/>
                  </a:cubicBezTo>
                  <a:cubicBezTo>
                    <a:pt x="8" y="38"/>
                    <a:pt x="7" y="36"/>
                    <a:pt x="5" y="35"/>
                  </a:cubicBezTo>
                  <a:cubicBezTo>
                    <a:pt x="4" y="33"/>
                    <a:pt x="2" y="31"/>
                    <a:pt x="2" y="28"/>
                  </a:cubicBezTo>
                  <a:cubicBezTo>
                    <a:pt x="1" y="26"/>
                    <a:pt x="0" y="23"/>
                    <a:pt x="0" y="20"/>
                  </a:cubicBezTo>
                  <a:cubicBezTo>
                    <a:pt x="0" y="17"/>
                    <a:pt x="1" y="14"/>
                    <a:pt x="2" y="12"/>
                  </a:cubicBezTo>
                  <a:cubicBezTo>
                    <a:pt x="3" y="9"/>
                    <a:pt x="4" y="7"/>
                    <a:pt x="5" y="5"/>
                  </a:cubicBezTo>
                  <a:cubicBezTo>
                    <a:pt x="7" y="4"/>
                    <a:pt x="9" y="2"/>
                    <a:pt x="11" y="1"/>
                  </a:cubicBezTo>
                  <a:cubicBezTo>
                    <a:pt x="13" y="1"/>
                    <a:pt x="15" y="0"/>
                    <a:pt x="18" y="0"/>
                  </a:cubicBezTo>
                  <a:cubicBezTo>
                    <a:pt x="20" y="0"/>
                    <a:pt x="22" y="1"/>
                    <a:pt x="24" y="1"/>
                  </a:cubicBezTo>
                  <a:cubicBezTo>
                    <a:pt x="26" y="2"/>
                    <a:pt x="28" y="4"/>
                    <a:pt x="30" y="5"/>
                  </a:cubicBezTo>
                  <a:cubicBezTo>
                    <a:pt x="31" y="7"/>
                    <a:pt x="32" y="9"/>
                    <a:pt x="33" y="12"/>
                  </a:cubicBezTo>
                  <a:cubicBezTo>
                    <a:pt x="34" y="14"/>
                    <a:pt x="35" y="17"/>
                    <a:pt x="35" y="20"/>
                  </a:cubicBezTo>
                  <a:close/>
                  <a:moveTo>
                    <a:pt x="27" y="20"/>
                  </a:moveTo>
                  <a:cubicBezTo>
                    <a:pt x="27" y="18"/>
                    <a:pt x="27" y="16"/>
                    <a:pt x="26" y="15"/>
                  </a:cubicBezTo>
                  <a:cubicBezTo>
                    <a:pt x="26" y="13"/>
                    <a:pt x="25" y="12"/>
                    <a:pt x="24" y="11"/>
                  </a:cubicBezTo>
                  <a:cubicBezTo>
                    <a:pt x="24" y="10"/>
                    <a:pt x="23" y="9"/>
                    <a:pt x="21" y="8"/>
                  </a:cubicBezTo>
                  <a:cubicBezTo>
                    <a:pt x="20" y="8"/>
                    <a:pt x="19" y="7"/>
                    <a:pt x="17" y="7"/>
                  </a:cubicBezTo>
                  <a:cubicBezTo>
                    <a:pt x="16" y="7"/>
                    <a:pt x="14" y="8"/>
                    <a:pt x="13" y="8"/>
                  </a:cubicBezTo>
                  <a:cubicBezTo>
                    <a:pt x="12" y="9"/>
                    <a:pt x="11" y="10"/>
                    <a:pt x="10" y="11"/>
                  </a:cubicBezTo>
                  <a:cubicBezTo>
                    <a:pt x="10" y="12"/>
                    <a:pt x="9" y="13"/>
                    <a:pt x="9" y="15"/>
                  </a:cubicBezTo>
                  <a:cubicBezTo>
                    <a:pt x="8" y="16"/>
                    <a:pt x="8" y="18"/>
                    <a:pt x="8" y="20"/>
                  </a:cubicBezTo>
                  <a:cubicBezTo>
                    <a:pt x="8" y="22"/>
                    <a:pt x="8" y="24"/>
                    <a:pt x="9" y="26"/>
                  </a:cubicBezTo>
                  <a:cubicBezTo>
                    <a:pt x="9" y="27"/>
                    <a:pt x="10" y="28"/>
                    <a:pt x="11" y="30"/>
                  </a:cubicBezTo>
                  <a:cubicBezTo>
                    <a:pt x="11" y="31"/>
                    <a:pt x="12" y="32"/>
                    <a:pt x="14" y="32"/>
                  </a:cubicBezTo>
                  <a:cubicBezTo>
                    <a:pt x="15" y="33"/>
                    <a:pt x="16" y="33"/>
                    <a:pt x="18" y="33"/>
                  </a:cubicBezTo>
                  <a:cubicBezTo>
                    <a:pt x="19" y="33"/>
                    <a:pt x="20" y="33"/>
                    <a:pt x="21" y="32"/>
                  </a:cubicBezTo>
                  <a:cubicBezTo>
                    <a:pt x="23" y="31"/>
                    <a:pt x="24"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30" name="Freeform 67">
              <a:extLst>
                <a:ext uri="{FF2B5EF4-FFF2-40B4-BE49-F238E27FC236}">
                  <a16:creationId xmlns:a16="http://schemas.microsoft.com/office/drawing/2014/main" id="{A28B9FD0-8354-4DD6-856A-157C5F8768EB}"/>
                </a:ext>
              </a:extLst>
            </p:cNvPr>
            <p:cNvSpPr>
              <a:spLocks/>
            </p:cNvSpPr>
            <p:nvPr userDrawn="1"/>
          </p:nvSpPr>
          <p:spPr bwMode="auto">
            <a:xfrm>
              <a:off x="2468514" y="6418333"/>
              <a:ext cx="59286" cy="101135"/>
            </a:xfrm>
            <a:custGeom>
              <a:avLst/>
              <a:gdLst>
                <a:gd name="T0" fmla="*/ 21 w 23"/>
                <a:gd name="T1" fmla="*/ 9 h 39"/>
                <a:gd name="T2" fmla="*/ 19 w 23"/>
                <a:gd name="T3" fmla="*/ 8 h 39"/>
                <a:gd name="T4" fmla="*/ 16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10 w 23"/>
                <a:gd name="T21" fmla="*/ 3 h 39"/>
                <a:gd name="T22" fmla="*/ 12 w 23"/>
                <a:gd name="T23" fmla="*/ 1 h 39"/>
                <a:gd name="T24" fmla="*/ 14 w 23"/>
                <a:gd name="T25" fmla="*/ 0 h 39"/>
                <a:gd name="T26" fmla="*/ 17 w 23"/>
                <a:gd name="T27" fmla="*/ 0 h 39"/>
                <a:gd name="T28" fmla="*/ 21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20" y="8"/>
                    <a:pt x="19" y="8"/>
                  </a:cubicBezTo>
                  <a:cubicBezTo>
                    <a:pt x="18" y="8"/>
                    <a:pt x="17" y="7"/>
                    <a:pt x="16" y="7"/>
                  </a:cubicBezTo>
                  <a:cubicBezTo>
                    <a:pt x="13" y="7"/>
                    <a:pt x="11" y="8"/>
                    <a:pt x="10" y="10"/>
                  </a:cubicBezTo>
                  <a:cubicBezTo>
                    <a:pt x="9"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10" y="3"/>
                  </a:cubicBezTo>
                  <a:cubicBezTo>
                    <a:pt x="10" y="2"/>
                    <a:pt x="11" y="2"/>
                    <a:pt x="12" y="1"/>
                  </a:cubicBezTo>
                  <a:cubicBezTo>
                    <a:pt x="12" y="1"/>
                    <a:pt x="13" y="1"/>
                    <a:pt x="14" y="0"/>
                  </a:cubicBezTo>
                  <a:cubicBezTo>
                    <a:pt x="15" y="0"/>
                    <a:pt x="16" y="0"/>
                    <a:pt x="17" y="0"/>
                  </a:cubicBezTo>
                  <a:cubicBezTo>
                    <a:pt x="18" y="0"/>
                    <a:pt x="20" y="0"/>
                    <a:pt x="21" y="1"/>
                  </a:cubicBezTo>
                  <a:cubicBezTo>
                    <a:pt x="22" y="1"/>
                    <a:pt x="23"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31" name="Freeform 68">
              <a:extLst>
                <a:ext uri="{FF2B5EF4-FFF2-40B4-BE49-F238E27FC236}">
                  <a16:creationId xmlns:a16="http://schemas.microsoft.com/office/drawing/2014/main" id="{83D3DEEE-A610-48BE-BADD-6BA188B5B86D}"/>
                </a:ext>
              </a:extLst>
            </p:cNvPr>
            <p:cNvSpPr>
              <a:spLocks/>
            </p:cNvSpPr>
            <p:nvPr userDrawn="1"/>
          </p:nvSpPr>
          <p:spPr bwMode="auto">
            <a:xfrm>
              <a:off x="2545237" y="6383459"/>
              <a:ext cx="76723" cy="136010"/>
            </a:xfrm>
            <a:custGeom>
              <a:avLst/>
              <a:gdLst>
                <a:gd name="T0" fmla="*/ 31 w 44"/>
                <a:gd name="T1" fmla="*/ 78 h 78"/>
                <a:gd name="T2" fmla="*/ 19 w 44"/>
                <a:gd name="T3" fmla="*/ 50 h 78"/>
                <a:gd name="T4" fmla="*/ 10 w 44"/>
                <a:gd name="T5" fmla="*/ 61 h 78"/>
                <a:gd name="T6" fmla="*/ 10 w 44"/>
                <a:gd name="T7" fmla="*/ 78 h 78"/>
                <a:gd name="T8" fmla="*/ 0 w 44"/>
                <a:gd name="T9" fmla="*/ 78 h 78"/>
                <a:gd name="T10" fmla="*/ 0 w 44"/>
                <a:gd name="T11" fmla="*/ 6 h 78"/>
                <a:gd name="T12" fmla="*/ 10 w 44"/>
                <a:gd name="T13" fmla="*/ 0 h 78"/>
                <a:gd name="T14" fmla="*/ 10 w 44"/>
                <a:gd name="T15" fmla="*/ 47 h 78"/>
                <a:gd name="T16" fmla="*/ 28 w 44"/>
                <a:gd name="T17" fmla="*/ 22 h 78"/>
                <a:gd name="T18" fmla="*/ 41 w 44"/>
                <a:gd name="T19" fmla="*/ 22 h 78"/>
                <a:gd name="T20" fmla="*/ 26 w 44"/>
                <a:gd name="T21" fmla="*/ 41 h 78"/>
                <a:gd name="T22" fmla="*/ 44 w 44"/>
                <a:gd name="T23" fmla="*/ 78 h 78"/>
                <a:gd name="T24" fmla="*/ 31 w 44"/>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78">
                  <a:moveTo>
                    <a:pt x="31" y="78"/>
                  </a:moveTo>
                  <a:lnTo>
                    <a:pt x="19" y="50"/>
                  </a:lnTo>
                  <a:lnTo>
                    <a:pt x="10" y="61"/>
                  </a:lnTo>
                  <a:lnTo>
                    <a:pt x="10" y="78"/>
                  </a:lnTo>
                  <a:lnTo>
                    <a:pt x="0" y="78"/>
                  </a:lnTo>
                  <a:lnTo>
                    <a:pt x="0" y="6"/>
                  </a:lnTo>
                  <a:lnTo>
                    <a:pt x="10" y="0"/>
                  </a:lnTo>
                  <a:lnTo>
                    <a:pt x="10" y="47"/>
                  </a:lnTo>
                  <a:lnTo>
                    <a:pt x="28" y="22"/>
                  </a:lnTo>
                  <a:lnTo>
                    <a:pt x="41" y="22"/>
                  </a:lnTo>
                  <a:lnTo>
                    <a:pt x="26" y="41"/>
                  </a:lnTo>
                  <a:lnTo>
                    <a:pt x="44" y="78"/>
                  </a:lnTo>
                  <a:lnTo>
                    <a:pt x="31"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32" name="Freeform 69">
              <a:extLst>
                <a:ext uri="{FF2B5EF4-FFF2-40B4-BE49-F238E27FC236}">
                  <a16:creationId xmlns:a16="http://schemas.microsoft.com/office/drawing/2014/main" id="{463C7ADB-C654-4D24-9055-0B6003A770A3}"/>
                </a:ext>
              </a:extLst>
            </p:cNvPr>
            <p:cNvSpPr>
              <a:spLocks/>
            </p:cNvSpPr>
            <p:nvPr userDrawn="1"/>
          </p:nvSpPr>
          <p:spPr bwMode="auto">
            <a:xfrm>
              <a:off x="2628936" y="6418333"/>
              <a:ext cx="74980" cy="102879"/>
            </a:xfrm>
            <a:custGeom>
              <a:avLst/>
              <a:gdLst>
                <a:gd name="T0" fmla="*/ 28 w 29"/>
                <a:gd name="T1" fmla="*/ 4 h 40"/>
                <a:gd name="T2" fmla="*/ 25 w 29"/>
                <a:gd name="T3" fmla="*/ 10 h 40"/>
                <a:gd name="T4" fmla="*/ 20 w 29"/>
                <a:gd name="T5" fmla="*/ 8 h 40"/>
                <a:gd name="T6" fmla="*/ 15 w 29"/>
                <a:gd name="T7" fmla="*/ 7 h 40"/>
                <a:gd name="T8" fmla="*/ 11 w 29"/>
                <a:gd name="T9" fmla="*/ 8 h 40"/>
                <a:gd name="T10" fmla="*/ 9 w 29"/>
                <a:gd name="T11" fmla="*/ 10 h 40"/>
                <a:gd name="T12" fmla="*/ 10 w 29"/>
                <a:gd name="T13" fmla="*/ 12 h 40"/>
                <a:gd name="T14" fmla="*/ 11 w 29"/>
                <a:gd name="T15" fmla="*/ 13 h 40"/>
                <a:gd name="T16" fmla="*/ 13 w 29"/>
                <a:gd name="T17" fmla="*/ 14 h 40"/>
                <a:gd name="T18" fmla="*/ 17 w 29"/>
                <a:gd name="T19" fmla="*/ 16 h 40"/>
                <a:gd name="T20" fmla="*/ 22 w 29"/>
                <a:gd name="T21" fmla="*/ 18 h 40"/>
                <a:gd name="T22" fmla="*/ 26 w 29"/>
                <a:gd name="T23" fmla="*/ 21 h 40"/>
                <a:gd name="T24" fmla="*/ 29 w 29"/>
                <a:gd name="T25" fmla="*/ 24 h 40"/>
                <a:gd name="T26" fmla="*/ 29 w 29"/>
                <a:gd name="T27" fmla="*/ 29 h 40"/>
                <a:gd name="T28" fmla="*/ 28 w 29"/>
                <a:gd name="T29" fmla="*/ 34 h 40"/>
                <a:gd name="T30" fmla="*/ 25 w 29"/>
                <a:gd name="T31" fmla="*/ 38 h 40"/>
                <a:gd name="T32" fmla="*/ 21 w 29"/>
                <a:gd name="T33" fmla="*/ 40 h 40"/>
                <a:gd name="T34" fmla="*/ 15 w 29"/>
                <a:gd name="T35" fmla="*/ 40 h 40"/>
                <a:gd name="T36" fmla="*/ 7 w 29"/>
                <a:gd name="T37" fmla="*/ 39 h 40"/>
                <a:gd name="T38" fmla="*/ 0 w 29"/>
                <a:gd name="T39" fmla="*/ 35 h 40"/>
                <a:gd name="T40" fmla="*/ 4 w 29"/>
                <a:gd name="T41" fmla="*/ 30 h 40"/>
                <a:gd name="T42" fmla="*/ 9 w 29"/>
                <a:gd name="T43" fmla="*/ 32 h 40"/>
                <a:gd name="T44" fmla="*/ 15 w 29"/>
                <a:gd name="T45" fmla="*/ 33 h 40"/>
                <a:gd name="T46" fmla="*/ 20 w 29"/>
                <a:gd name="T47" fmla="*/ 32 h 40"/>
                <a:gd name="T48" fmla="*/ 22 w 29"/>
                <a:gd name="T49" fmla="*/ 29 h 40"/>
                <a:gd name="T50" fmla="*/ 21 w 29"/>
                <a:gd name="T51" fmla="*/ 27 h 40"/>
                <a:gd name="T52" fmla="*/ 20 w 29"/>
                <a:gd name="T53" fmla="*/ 26 h 40"/>
                <a:gd name="T54" fmla="*/ 17 w 29"/>
                <a:gd name="T55" fmla="*/ 24 h 40"/>
                <a:gd name="T56" fmla="*/ 13 w 29"/>
                <a:gd name="T57" fmla="*/ 23 h 40"/>
                <a:gd name="T58" fmla="*/ 8 w 29"/>
                <a:gd name="T59" fmla="*/ 20 h 40"/>
                <a:gd name="T60" fmla="*/ 4 w 29"/>
                <a:gd name="T61" fmla="*/ 18 h 40"/>
                <a:gd name="T62" fmla="*/ 2 w 29"/>
                <a:gd name="T63" fmla="*/ 15 h 40"/>
                <a:gd name="T64" fmla="*/ 2 w 29"/>
                <a:gd name="T65" fmla="*/ 11 h 40"/>
                <a:gd name="T66" fmla="*/ 3 w 29"/>
                <a:gd name="T67" fmla="*/ 6 h 40"/>
                <a:gd name="T68" fmla="*/ 6 w 29"/>
                <a:gd name="T69" fmla="*/ 3 h 40"/>
                <a:gd name="T70" fmla="*/ 10 w 29"/>
                <a:gd name="T71" fmla="*/ 1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5" y="10"/>
                    <a:pt x="25" y="10"/>
                    <a:pt x="25" y="10"/>
                  </a:cubicBezTo>
                  <a:cubicBezTo>
                    <a:pt x="23" y="9"/>
                    <a:pt x="22" y="8"/>
                    <a:pt x="20" y="8"/>
                  </a:cubicBezTo>
                  <a:cubicBezTo>
                    <a:pt x="18" y="7"/>
                    <a:pt x="17" y="7"/>
                    <a:pt x="15" y="7"/>
                  </a:cubicBezTo>
                  <a:cubicBezTo>
                    <a:pt x="13" y="7"/>
                    <a:pt x="12" y="7"/>
                    <a:pt x="11" y="8"/>
                  </a:cubicBezTo>
                  <a:cubicBezTo>
                    <a:pt x="10" y="8"/>
                    <a:pt x="9" y="9"/>
                    <a:pt x="9" y="10"/>
                  </a:cubicBezTo>
                  <a:cubicBezTo>
                    <a:pt x="9" y="11"/>
                    <a:pt x="10" y="11"/>
                    <a:pt x="10" y="12"/>
                  </a:cubicBezTo>
                  <a:cubicBezTo>
                    <a:pt x="10" y="12"/>
                    <a:pt x="10" y="13"/>
                    <a:pt x="11" y="13"/>
                  </a:cubicBezTo>
                  <a:cubicBezTo>
                    <a:pt x="11" y="13"/>
                    <a:pt x="12" y="14"/>
                    <a:pt x="13" y="14"/>
                  </a:cubicBezTo>
                  <a:cubicBezTo>
                    <a:pt x="14" y="15"/>
                    <a:pt x="15" y="15"/>
                    <a:pt x="17" y="16"/>
                  </a:cubicBezTo>
                  <a:cubicBezTo>
                    <a:pt x="19" y="17"/>
                    <a:pt x="21" y="18"/>
                    <a:pt x="22" y="18"/>
                  </a:cubicBezTo>
                  <a:cubicBezTo>
                    <a:pt x="24" y="19"/>
                    <a:pt x="25" y="20"/>
                    <a:pt x="26" y="21"/>
                  </a:cubicBezTo>
                  <a:cubicBezTo>
                    <a:pt x="27" y="22"/>
                    <a:pt x="28" y="23"/>
                    <a:pt x="29" y="24"/>
                  </a:cubicBezTo>
                  <a:cubicBezTo>
                    <a:pt x="29" y="25"/>
                    <a:pt x="29" y="27"/>
                    <a:pt x="29" y="29"/>
                  </a:cubicBezTo>
                  <a:cubicBezTo>
                    <a:pt x="29" y="31"/>
                    <a:pt x="29" y="33"/>
                    <a:pt x="28" y="34"/>
                  </a:cubicBezTo>
                  <a:cubicBezTo>
                    <a:pt x="28" y="36"/>
                    <a:pt x="26" y="37"/>
                    <a:pt x="25" y="38"/>
                  </a:cubicBezTo>
                  <a:cubicBezTo>
                    <a:pt x="24" y="39"/>
                    <a:pt x="22" y="39"/>
                    <a:pt x="21" y="40"/>
                  </a:cubicBezTo>
                  <a:cubicBezTo>
                    <a:pt x="19" y="40"/>
                    <a:pt x="17" y="40"/>
                    <a:pt x="15" y="40"/>
                  </a:cubicBezTo>
                  <a:cubicBezTo>
                    <a:pt x="13" y="40"/>
                    <a:pt x="10" y="40"/>
                    <a:pt x="7" y="39"/>
                  </a:cubicBezTo>
                  <a:cubicBezTo>
                    <a:pt x="5" y="38"/>
                    <a:pt x="2" y="37"/>
                    <a:pt x="0" y="35"/>
                  </a:cubicBezTo>
                  <a:cubicBezTo>
                    <a:pt x="4" y="30"/>
                    <a:pt x="4" y="30"/>
                    <a:pt x="4" y="30"/>
                  </a:cubicBezTo>
                  <a:cubicBezTo>
                    <a:pt x="6" y="31"/>
                    <a:pt x="7" y="32"/>
                    <a:pt x="9" y="32"/>
                  </a:cubicBezTo>
                  <a:cubicBezTo>
                    <a:pt x="11" y="33"/>
                    <a:pt x="13" y="33"/>
                    <a:pt x="15" y="33"/>
                  </a:cubicBezTo>
                  <a:cubicBezTo>
                    <a:pt x="17" y="33"/>
                    <a:pt x="19" y="33"/>
                    <a:pt x="20" y="32"/>
                  </a:cubicBezTo>
                  <a:cubicBezTo>
                    <a:pt x="21" y="31"/>
                    <a:pt x="22" y="30"/>
                    <a:pt x="22" y="29"/>
                  </a:cubicBezTo>
                  <a:cubicBezTo>
                    <a:pt x="22" y="28"/>
                    <a:pt x="22" y="28"/>
                    <a:pt x="21" y="27"/>
                  </a:cubicBezTo>
                  <a:cubicBezTo>
                    <a:pt x="21" y="27"/>
                    <a:pt x="20" y="26"/>
                    <a:pt x="20" y="26"/>
                  </a:cubicBezTo>
                  <a:cubicBezTo>
                    <a:pt x="19" y="25"/>
                    <a:pt x="18" y="25"/>
                    <a:pt x="17" y="24"/>
                  </a:cubicBezTo>
                  <a:cubicBezTo>
                    <a:pt x="16" y="24"/>
                    <a:pt x="15" y="23"/>
                    <a:pt x="13" y="23"/>
                  </a:cubicBezTo>
                  <a:cubicBezTo>
                    <a:pt x="11" y="22"/>
                    <a:pt x="9" y="21"/>
                    <a:pt x="8" y="20"/>
                  </a:cubicBezTo>
                  <a:cubicBezTo>
                    <a:pt x="6" y="19"/>
                    <a:pt x="5" y="19"/>
                    <a:pt x="4" y="18"/>
                  </a:cubicBezTo>
                  <a:cubicBezTo>
                    <a:pt x="3" y="17"/>
                    <a:pt x="3" y="16"/>
                    <a:pt x="2" y="15"/>
                  </a:cubicBezTo>
                  <a:cubicBezTo>
                    <a:pt x="2" y="13"/>
                    <a:pt x="2" y="12"/>
                    <a:pt x="2" y="11"/>
                  </a:cubicBezTo>
                  <a:cubicBezTo>
                    <a:pt x="2" y="9"/>
                    <a:pt x="2" y="7"/>
                    <a:pt x="3" y="6"/>
                  </a:cubicBezTo>
                  <a:cubicBezTo>
                    <a:pt x="3" y="5"/>
                    <a:pt x="4" y="4"/>
                    <a:pt x="6" y="3"/>
                  </a:cubicBezTo>
                  <a:cubicBezTo>
                    <a:pt x="7" y="2"/>
                    <a:pt x="8" y="1"/>
                    <a:pt x="10" y="1"/>
                  </a:cubicBezTo>
                  <a:cubicBezTo>
                    <a:pt x="11" y="0"/>
                    <a:pt x="13" y="0"/>
                    <a:pt x="15" y="0"/>
                  </a:cubicBezTo>
                  <a:cubicBezTo>
                    <a:pt x="17" y="0"/>
                    <a:pt x="20"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33" name="Freeform 70">
              <a:extLst>
                <a:ext uri="{FF2B5EF4-FFF2-40B4-BE49-F238E27FC236}">
                  <a16:creationId xmlns:a16="http://schemas.microsoft.com/office/drawing/2014/main" id="{40CF3793-E792-4DB3-8064-4B43F4706A3D}"/>
                </a:ext>
              </a:extLst>
            </p:cNvPr>
            <p:cNvSpPr>
              <a:spLocks/>
            </p:cNvSpPr>
            <p:nvPr userDrawn="1"/>
          </p:nvSpPr>
          <p:spPr bwMode="auto">
            <a:xfrm>
              <a:off x="2723096" y="6489826"/>
              <a:ext cx="27899" cy="31387"/>
            </a:xfrm>
            <a:custGeom>
              <a:avLst/>
              <a:gdLst>
                <a:gd name="T0" fmla="*/ 11 w 11"/>
                <a:gd name="T1" fmla="*/ 6 h 12"/>
                <a:gd name="T2" fmla="*/ 11 w 11"/>
                <a:gd name="T3" fmla="*/ 9 h 12"/>
                <a:gd name="T4" fmla="*/ 10 w 11"/>
                <a:gd name="T5" fmla="*/ 10 h 12"/>
                <a:gd name="T6" fmla="*/ 8 w 11"/>
                <a:gd name="T7" fmla="*/ 12 h 12"/>
                <a:gd name="T8" fmla="*/ 6 w 11"/>
                <a:gd name="T9" fmla="*/ 12 h 12"/>
                <a:gd name="T10" fmla="*/ 3 w 11"/>
                <a:gd name="T11" fmla="*/ 12 h 12"/>
                <a:gd name="T12" fmla="*/ 1 w 11"/>
                <a:gd name="T13" fmla="*/ 10 h 12"/>
                <a:gd name="T14" fmla="*/ 0 w 11"/>
                <a:gd name="T15" fmla="*/ 9 h 12"/>
                <a:gd name="T16" fmla="*/ 0 w 11"/>
                <a:gd name="T17" fmla="*/ 6 h 12"/>
                <a:gd name="T18" fmla="*/ 0 w 11"/>
                <a:gd name="T19" fmla="*/ 4 h 12"/>
                <a:gd name="T20" fmla="*/ 1 w 11"/>
                <a:gd name="T21" fmla="*/ 2 h 12"/>
                <a:gd name="T22" fmla="*/ 3 w 11"/>
                <a:gd name="T23" fmla="*/ 1 h 12"/>
                <a:gd name="T24" fmla="*/ 6 w 11"/>
                <a:gd name="T25" fmla="*/ 0 h 12"/>
                <a:gd name="T26" fmla="*/ 8 w 11"/>
                <a:gd name="T27" fmla="*/ 1 h 12"/>
                <a:gd name="T28" fmla="*/ 10 w 11"/>
                <a:gd name="T29" fmla="*/ 2 h 12"/>
                <a:gd name="T30" fmla="*/ 11 w 11"/>
                <a:gd name="T31" fmla="*/ 4 h 12"/>
                <a:gd name="T32" fmla="*/ 11 w 11"/>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2">
                  <a:moveTo>
                    <a:pt x="11" y="6"/>
                  </a:moveTo>
                  <a:cubicBezTo>
                    <a:pt x="11" y="7"/>
                    <a:pt x="11" y="8"/>
                    <a:pt x="11" y="9"/>
                  </a:cubicBezTo>
                  <a:cubicBezTo>
                    <a:pt x="11" y="9"/>
                    <a:pt x="10" y="10"/>
                    <a:pt x="10" y="10"/>
                  </a:cubicBezTo>
                  <a:cubicBezTo>
                    <a:pt x="9" y="11"/>
                    <a:pt x="9" y="11"/>
                    <a:pt x="8" y="12"/>
                  </a:cubicBezTo>
                  <a:cubicBezTo>
                    <a:pt x="7" y="12"/>
                    <a:pt x="6" y="12"/>
                    <a:pt x="6" y="12"/>
                  </a:cubicBezTo>
                  <a:cubicBezTo>
                    <a:pt x="5" y="12"/>
                    <a:pt x="4" y="12"/>
                    <a:pt x="3" y="12"/>
                  </a:cubicBezTo>
                  <a:cubicBezTo>
                    <a:pt x="3" y="11"/>
                    <a:pt x="2" y="11"/>
                    <a:pt x="1" y="10"/>
                  </a:cubicBezTo>
                  <a:cubicBezTo>
                    <a:pt x="1" y="10"/>
                    <a:pt x="1" y="9"/>
                    <a:pt x="0" y="9"/>
                  </a:cubicBezTo>
                  <a:cubicBezTo>
                    <a:pt x="0" y="8"/>
                    <a:pt x="0" y="7"/>
                    <a:pt x="0" y="6"/>
                  </a:cubicBezTo>
                  <a:cubicBezTo>
                    <a:pt x="0" y="6"/>
                    <a:pt x="0" y="5"/>
                    <a:pt x="0" y="4"/>
                  </a:cubicBezTo>
                  <a:cubicBezTo>
                    <a:pt x="1" y="3"/>
                    <a:pt x="1" y="3"/>
                    <a:pt x="1" y="2"/>
                  </a:cubicBezTo>
                  <a:cubicBezTo>
                    <a:pt x="2" y="2"/>
                    <a:pt x="3" y="1"/>
                    <a:pt x="3" y="1"/>
                  </a:cubicBezTo>
                  <a:cubicBezTo>
                    <a:pt x="4" y="1"/>
                    <a:pt x="5" y="0"/>
                    <a:pt x="6" y="0"/>
                  </a:cubicBezTo>
                  <a:cubicBezTo>
                    <a:pt x="6" y="0"/>
                    <a:pt x="7" y="1"/>
                    <a:pt x="8" y="1"/>
                  </a:cubicBezTo>
                  <a:cubicBezTo>
                    <a:pt x="9" y="1"/>
                    <a:pt x="9" y="2"/>
                    <a:pt x="10" y="2"/>
                  </a:cubicBezTo>
                  <a:cubicBezTo>
                    <a:pt x="10" y="3"/>
                    <a:pt x="11" y="3"/>
                    <a:pt x="11" y="4"/>
                  </a:cubicBezTo>
                  <a:cubicBezTo>
                    <a:pt x="11" y="5"/>
                    <a:pt x="11" y="6"/>
                    <a:pt x="11"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grpSp>
      <p:sp>
        <p:nvSpPr>
          <p:cNvPr id="18" name="Title 1"/>
          <p:cNvSpPr>
            <a:spLocks noGrp="1"/>
          </p:cNvSpPr>
          <p:nvPr userDrawn="1">
            <p:ph type="ctrTitle"/>
          </p:nvPr>
        </p:nvSpPr>
        <p:spPr>
          <a:xfrm>
            <a:off x="1046064" y="2342721"/>
            <a:ext cx="4783882" cy="860400"/>
          </a:xfrm>
          <a:prstGeom prst="rect">
            <a:avLst/>
          </a:prstGeom>
        </p:spPr>
        <p:txBody>
          <a:bodyPr/>
          <a:lstStyle>
            <a:lvl1pPr>
              <a:defRPr sz="3000" b="0">
                <a:solidFill>
                  <a:schemeClr val="bg1"/>
                </a:solidFill>
                <a:latin typeface="EYInterstate Light" panose="02000506000000020004" pitchFamily="2" charset="0"/>
                <a:cs typeface="Arial" pitchFamily="34" charset="0"/>
              </a:defRPr>
            </a:lvl1pPr>
          </a:lstStyle>
          <a:p>
            <a:r>
              <a:rPr lang="en-US"/>
              <a:t>Click to edit Master title style</a:t>
            </a:r>
            <a:endParaRPr lang="en-GB" dirty="0"/>
          </a:p>
        </p:txBody>
      </p:sp>
      <p:sp>
        <p:nvSpPr>
          <p:cNvPr id="19" name="Subtitle 2"/>
          <p:cNvSpPr>
            <a:spLocks noGrp="1"/>
          </p:cNvSpPr>
          <p:nvPr userDrawn="1">
            <p:ph type="subTitle" idx="1"/>
          </p:nvPr>
        </p:nvSpPr>
        <p:spPr>
          <a:xfrm>
            <a:off x="1046256" y="3384721"/>
            <a:ext cx="4808028" cy="645742"/>
          </a:xfrm>
          <a:prstGeom prst="rect">
            <a:avLst/>
          </a:prstGeom>
        </p:spPr>
        <p:txBody>
          <a:bodyPr/>
          <a:lstStyle>
            <a:lvl1pPr marL="0" indent="0" algn="l">
              <a:buNone/>
              <a:defRPr sz="1600">
                <a:solidFill>
                  <a:schemeClr val="bg1"/>
                </a:solidFill>
                <a:latin typeface="EYInterstate Light" panose="02000506000000020004" pitchFamily="2" charset="0"/>
                <a:cs typeface="Arial" pitchFamily="34" charset="0"/>
              </a:defRPr>
            </a:lvl1pPr>
            <a:lvl2pPr marL="0" indent="0" algn="l">
              <a:buNone/>
              <a:defRPr sz="1600">
                <a:solidFill>
                  <a:schemeClr val="tx1">
                    <a:lumMod val="75000"/>
                    <a:lumOff val="2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a:t>Click to edit Master subtitle style</a:t>
            </a:r>
            <a:endParaRPr lang="en-GB" dirty="0"/>
          </a:p>
        </p:txBody>
      </p:sp>
      <p:sp>
        <p:nvSpPr>
          <p:cNvPr id="3" name="Freeform: Shape 2">
            <a:extLst>
              <a:ext uri="{FF2B5EF4-FFF2-40B4-BE49-F238E27FC236}">
                <a16:creationId xmlns:a16="http://schemas.microsoft.com/office/drawing/2014/main" id="{44A731D0-020D-4D8E-955D-2354AF0FE452}"/>
              </a:ext>
            </a:extLst>
          </p:cNvPr>
          <p:cNvSpPr/>
          <p:nvPr userDrawn="1"/>
        </p:nvSpPr>
        <p:spPr>
          <a:xfrm>
            <a:off x="590550" y="908050"/>
            <a:ext cx="5680945" cy="3452894"/>
          </a:xfrm>
          <a:custGeom>
            <a:avLst/>
            <a:gdLst>
              <a:gd name="connsiteX0" fmla="*/ 8749 w 5680945"/>
              <a:gd name="connsiteY0" fmla="*/ 1021520 h 3452894"/>
              <a:gd name="connsiteX1" fmla="*/ 8749 w 5680945"/>
              <a:gd name="connsiteY1" fmla="*/ 3164181 h 3452894"/>
              <a:gd name="connsiteX2" fmla="*/ 151414 w 5680945"/>
              <a:gd name="connsiteY2" fmla="*/ 3164181 h 3452894"/>
              <a:gd name="connsiteX3" fmla="*/ 151414 w 5680945"/>
              <a:gd name="connsiteY3" fmla="*/ 1140155 h 3452894"/>
              <a:gd name="connsiteX4" fmla="*/ 5534897 w 5680945"/>
              <a:gd name="connsiteY4" fmla="*/ 179294 h 3452894"/>
              <a:gd name="connsiteX5" fmla="*/ 5534897 w 5680945"/>
              <a:gd name="connsiteY5" fmla="*/ 3306846 h 3452894"/>
              <a:gd name="connsiteX6" fmla="*/ 864624 w 5680945"/>
              <a:gd name="connsiteY6" fmla="*/ 3306846 h 3452894"/>
              <a:gd name="connsiteX7" fmla="*/ 864624 w 5680945"/>
              <a:gd name="connsiteY7" fmla="*/ 3449395 h 3452894"/>
              <a:gd name="connsiteX8" fmla="*/ 5677562 w 5680945"/>
              <a:gd name="connsiteY8" fmla="*/ 3449395 h 3452894"/>
              <a:gd name="connsiteX9" fmla="*/ 5677562 w 5680945"/>
              <a:gd name="connsiteY9" fmla="*/ 8749 h 3452894"/>
              <a:gd name="connsiteX10" fmla="*/ 8749 w 5680945"/>
              <a:gd name="connsiteY10" fmla="*/ 1021520 h 3452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80945" h="3452894">
                <a:moveTo>
                  <a:pt x="8749" y="1021520"/>
                </a:moveTo>
                <a:lnTo>
                  <a:pt x="8749" y="3164181"/>
                </a:lnTo>
                <a:lnTo>
                  <a:pt x="151414" y="3164181"/>
                </a:lnTo>
                <a:lnTo>
                  <a:pt x="151414" y="1140155"/>
                </a:lnTo>
                <a:lnTo>
                  <a:pt x="5534897" y="179294"/>
                </a:lnTo>
                <a:lnTo>
                  <a:pt x="5534897" y="3306846"/>
                </a:lnTo>
                <a:lnTo>
                  <a:pt x="864624" y="3306846"/>
                </a:lnTo>
                <a:lnTo>
                  <a:pt x="864624" y="3449395"/>
                </a:lnTo>
                <a:lnTo>
                  <a:pt x="5677562" y="3449395"/>
                </a:lnTo>
                <a:lnTo>
                  <a:pt x="5677562" y="8749"/>
                </a:lnTo>
                <a:lnTo>
                  <a:pt x="8749" y="1021520"/>
                </a:lnTo>
                <a:close/>
              </a:path>
            </a:pathLst>
          </a:custGeom>
          <a:solidFill>
            <a:schemeClr val="tx2"/>
          </a:solidFill>
          <a:ln w="9525" cap="flat">
            <a:noFill/>
            <a:prstDash val="solid"/>
            <a:miter/>
          </a:ln>
        </p:spPr>
        <p:txBody>
          <a:bodyPr rtlCol="0" anchor="ctr"/>
          <a:lstStyle/>
          <a:p>
            <a:endParaRPr lang="en-IN"/>
          </a:p>
        </p:txBody>
      </p:sp>
      <p:sp>
        <p:nvSpPr>
          <p:cNvPr id="4" name="Freeform: Shape 3">
            <a:extLst>
              <a:ext uri="{FF2B5EF4-FFF2-40B4-BE49-F238E27FC236}">
                <a16:creationId xmlns:a16="http://schemas.microsoft.com/office/drawing/2014/main" id="{15324C54-B75E-4AC0-90C2-FA558C7716F7}"/>
              </a:ext>
            </a:extLst>
          </p:cNvPr>
          <p:cNvSpPr/>
          <p:nvPr/>
        </p:nvSpPr>
        <p:spPr>
          <a:xfrm>
            <a:off x="590550" y="4206147"/>
            <a:ext cx="151647" cy="151647"/>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a:p>
        </p:txBody>
      </p:sp>
      <p:sp>
        <p:nvSpPr>
          <p:cNvPr id="5" name="Freeform: Shape 4">
            <a:extLst>
              <a:ext uri="{FF2B5EF4-FFF2-40B4-BE49-F238E27FC236}">
                <a16:creationId xmlns:a16="http://schemas.microsoft.com/office/drawing/2014/main" id="{CAA95478-C099-485F-AD95-A617656C6C7C}"/>
              </a:ext>
            </a:extLst>
          </p:cNvPr>
          <p:cNvSpPr/>
          <p:nvPr/>
        </p:nvSpPr>
        <p:spPr>
          <a:xfrm>
            <a:off x="875881" y="4206147"/>
            <a:ext cx="151647" cy="151647"/>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a:p>
        </p:txBody>
      </p:sp>
      <p:sp>
        <p:nvSpPr>
          <p:cNvPr id="6" name="Freeform: Shape 5">
            <a:extLst>
              <a:ext uri="{FF2B5EF4-FFF2-40B4-BE49-F238E27FC236}">
                <a16:creationId xmlns:a16="http://schemas.microsoft.com/office/drawing/2014/main" id="{D65680A1-86D1-44C2-AA38-0DF5735F1F26}"/>
              </a:ext>
            </a:extLst>
          </p:cNvPr>
          <p:cNvSpPr/>
          <p:nvPr/>
        </p:nvSpPr>
        <p:spPr>
          <a:xfrm>
            <a:off x="1161094" y="4206147"/>
            <a:ext cx="151647" cy="151647"/>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a:p>
        </p:txBody>
      </p:sp>
      <p:grpSp>
        <p:nvGrpSpPr>
          <p:cNvPr id="78" name="Group 4">
            <a:extLst>
              <a:ext uri="{FF2B5EF4-FFF2-40B4-BE49-F238E27FC236}">
                <a16:creationId xmlns:a16="http://schemas.microsoft.com/office/drawing/2014/main" id="{5577F5AD-F013-497E-A442-971584B122E8}"/>
              </a:ext>
            </a:extLst>
          </p:cNvPr>
          <p:cNvGrpSpPr>
            <a:grpSpLocks noChangeAspect="1"/>
          </p:cNvGrpSpPr>
          <p:nvPr userDrawn="1"/>
        </p:nvGrpSpPr>
        <p:grpSpPr bwMode="auto">
          <a:xfrm>
            <a:off x="10364788" y="5233988"/>
            <a:ext cx="1225550" cy="1435100"/>
            <a:chOff x="6529" y="3125"/>
            <a:chExt cx="772" cy="904"/>
          </a:xfrm>
        </p:grpSpPr>
        <p:sp>
          <p:nvSpPr>
            <p:cNvPr id="79" name="Freeform 5">
              <a:extLst>
                <a:ext uri="{FF2B5EF4-FFF2-40B4-BE49-F238E27FC236}">
                  <a16:creationId xmlns:a16="http://schemas.microsoft.com/office/drawing/2014/main" id="{61B5EE87-B49A-4934-BE50-677D397D80D5}"/>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0" name="Freeform 6">
              <a:extLst>
                <a:ext uri="{FF2B5EF4-FFF2-40B4-BE49-F238E27FC236}">
                  <a16:creationId xmlns:a16="http://schemas.microsoft.com/office/drawing/2014/main" id="{047C6BFB-E181-4FAB-97DA-2C448251A6B7}"/>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spTree>
    <p:extLst>
      <p:ext uri="{BB962C8B-B14F-4D97-AF65-F5344CB8AC3E}">
        <p14:creationId xmlns:p14="http://schemas.microsoft.com/office/powerpoint/2010/main" val="3062192309"/>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2" name="Title 1"/>
          <p:cNvSpPr>
            <a:spLocks noGrp="1"/>
          </p:cNvSpPr>
          <p:nvPr>
            <p:ph type="title"/>
          </p:nvPr>
        </p:nvSpPr>
        <p:spPr>
          <a:xfrm>
            <a:off x="609918" y="294200"/>
            <a:ext cx="10978515" cy="590400"/>
          </a:xfrm>
        </p:spPr>
        <p:txBody>
          <a:bodyPr/>
          <a:lstStyle>
            <a:lvl1pPr>
              <a:defRPr>
                <a:solidFill>
                  <a:schemeClr val="bg1"/>
                </a:solidFill>
              </a:defRPr>
            </a:lvl1pPr>
          </a:lstStyle>
          <a:p>
            <a:r>
              <a:rPr lang="en-US" dirty="0"/>
              <a:t>Click to edit Master title style</a:t>
            </a:r>
            <a:endParaRPr lang="en-GB" dirty="0"/>
          </a:p>
        </p:txBody>
      </p:sp>
      <p:sp>
        <p:nvSpPr>
          <p:cNvPr id="5" name="Table Placeholder 4">
            <a:extLst>
              <a:ext uri="{FF2B5EF4-FFF2-40B4-BE49-F238E27FC236}">
                <a16:creationId xmlns:a16="http://schemas.microsoft.com/office/drawing/2014/main" id="{95A2BE92-ABF7-4A82-BC35-00F28F500FED}"/>
              </a:ext>
            </a:extLst>
          </p:cNvPr>
          <p:cNvSpPr>
            <a:spLocks noGrp="1"/>
          </p:cNvSpPr>
          <p:nvPr>
            <p:ph type="tbl" sz="quarter" idx="10"/>
          </p:nvPr>
        </p:nvSpPr>
        <p:spPr>
          <a:xfrm>
            <a:off x="609917" y="1137920"/>
            <a:ext cx="4957505" cy="4267457"/>
          </a:xfrm>
        </p:spPr>
        <p:txBody>
          <a:bodyPr/>
          <a:lstStyle/>
          <a:p>
            <a:endParaRPr lang="en-IN"/>
          </a:p>
        </p:txBody>
      </p:sp>
      <p:sp>
        <p:nvSpPr>
          <p:cNvPr id="10" name="Text Placeholder 16">
            <a:extLst>
              <a:ext uri="{FF2B5EF4-FFF2-40B4-BE49-F238E27FC236}">
                <a16:creationId xmlns:a16="http://schemas.microsoft.com/office/drawing/2014/main" id="{DA81FCAA-64D2-4A9C-B16E-9C4E3BB431BB}"/>
              </a:ext>
            </a:extLst>
          </p:cNvPr>
          <p:cNvSpPr>
            <a:spLocks noGrp="1"/>
          </p:cNvSpPr>
          <p:nvPr>
            <p:ph type="body" sz="quarter" idx="14" hasCustomPrompt="1"/>
          </p:nvPr>
        </p:nvSpPr>
        <p:spPr>
          <a:xfrm>
            <a:off x="7133461" y="3813288"/>
            <a:ext cx="3089275" cy="180000"/>
          </a:xfrm>
        </p:spPr>
        <p:txBody>
          <a:bodyPr/>
          <a:lstStyle>
            <a:lvl1pPr marL="0" indent="0">
              <a:buNone/>
              <a:defRPr sz="1200">
                <a:solidFill>
                  <a:schemeClr val="bg1"/>
                </a:solidFill>
              </a:defRPr>
            </a:lvl1pPr>
          </a:lstStyle>
          <a:p>
            <a:pPr lvl="0"/>
            <a:r>
              <a:rPr lang="en-US" dirty="0"/>
              <a:t>Name Surname</a:t>
            </a:r>
            <a:endParaRPr lang="en-GB" dirty="0"/>
          </a:p>
        </p:txBody>
      </p:sp>
      <p:sp>
        <p:nvSpPr>
          <p:cNvPr id="11" name="Text Placeholder 16">
            <a:extLst>
              <a:ext uri="{FF2B5EF4-FFF2-40B4-BE49-F238E27FC236}">
                <a16:creationId xmlns:a16="http://schemas.microsoft.com/office/drawing/2014/main" id="{03CDC117-35F2-47B2-85B2-29CB8EE7E096}"/>
              </a:ext>
            </a:extLst>
          </p:cNvPr>
          <p:cNvSpPr>
            <a:spLocks noGrp="1"/>
          </p:cNvSpPr>
          <p:nvPr>
            <p:ph type="body" sz="quarter" idx="15" hasCustomPrompt="1"/>
          </p:nvPr>
        </p:nvSpPr>
        <p:spPr>
          <a:xfrm>
            <a:off x="7133461" y="4055931"/>
            <a:ext cx="3089275" cy="180000"/>
          </a:xfrm>
        </p:spPr>
        <p:txBody>
          <a:bodyPr/>
          <a:lstStyle>
            <a:lvl1pPr marL="0" indent="0">
              <a:buNone/>
              <a:defRPr sz="1200">
                <a:solidFill>
                  <a:schemeClr val="bg1"/>
                </a:solidFill>
              </a:defRPr>
            </a:lvl1pPr>
          </a:lstStyle>
          <a:p>
            <a:pPr lvl="0"/>
            <a:r>
              <a:rPr lang="en-US" dirty="0"/>
              <a:t>Job Title to go here</a:t>
            </a:r>
            <a:endParaRPr lang="en-GB" dirty="0"/>
          </a:p>
        </p:txBody>
      </p:sp>
      <p:sp>
        <p:nvSpPr>
          <p:cNvPr id="14" name="Picture Placeholder 19">
            <a:extLst>
              <a:ext uri="{FF2B5EF4-FFF2-40B4-BE49-F238E27FC236}">
                <a16:creationId xmlns:a16="http://schemas.microsoft.com/office/drawing/2014/main" id="{00A15EA9-2372-4E06-83C2-1E13AB1FA626}"/>
              </a:ext>
            </a:extLst>
          </p:cNvPr>
          <p:cNvSpPr>
            <a:spLocks noGrp="1"/>
          </p:cNvSpPr>
          <p:nvPr>
            <p:ph type="pic" sz="quarter" idx="16"/>
          </p:nvPr>
        </p:nvSpPr>
        <p:spPr>
          <a:xfrm>
            <a:off x="6123007" y="3578083"/>
            <a:ext cx="778959" cy="778959"/>
          </a:xfrm>
          <a:prstGeom prst="ellipse">
            <a:avLst/>
          </a:prstGeom>
        </p:spPr>
        <p:txBody>
          <a:bodyPr anchor="ctr"/>
          <a:lstStyle>
            <a:lvl1pPr marL="0" indent="0" algn="ctr">
              <a:buNone/>
              <a:defRPr sz="900">
                <a:solidFill>
                  <a:schemeClr val="bg1"/>
                </a:solidFill>
              </a:defRPr>
            </a:lvl1pPr>
          </a:lstStyle>
          <a:p>
            <a:endParaRPr lang="en-GB" dirty="0"/>
          </a:p>
        </p:txBody>
      </p:sp>
      <p:sp>
        <p:nvSpPr>
          <p:cNvPr id="9" name="Text Placeholder 8">
            <a:extLst>
              <a:ext uri="{FF2B5EF4-FFF2-40B4-BE49-F238E27FC236}">
                <a16:creationId xmlns:a16="http://schemas.microsoft.com/office/drawing/2014/main" id="{5DB83DAE-9FEB-4E9C-85BA-A34BD239275A}"/>
              </a:ext>
            </a:extLst>
          </p:cNvPr>
          <p:cNvSpPr>
            <a:spLocks noGrp="1"/>
          </p:cNvSpPr>
          <p:nvPr>
            <p:ph type="body" sz="quarter" idx="17" hasCustomPrompt="1"/>
          </p:nvPr>
        </p:nvSpPr>
        <p:spPr>
          <a:xfrm>
            <a:off x="6123008" y="1137920"/>
            <a:ext cx="5465425" cy="373807"/>
          </a:xfrm>
        </p:spPr>
        <p:txBody>
          <a:bodyPr/>
          <a:lstStyle>
            <a:lvl1pPr marL="0" indent="0">
              <a:buNone/>
              <a:defRPr/>
            </a:lvl1pPr>
          </a:lstStyle>
          <a:p>
            <a:pPr lvl="0"/>
            <a:r>
              <a:rPr lang="en-US" dirty="0"/>
              <a:t>Key Takeaways</a:t>
            </a:r>
          </a:p>
        </p:txBody>
      </p:sp>
      <p:sp>
        <p:nvSpPr>
          <p:cNvPr id="15" name="Text Placeholder 8">
            <a:extLst>
              <a:ext uri="{FF2B5EF4-FFF2-40B4-BE49-F238E27FC236}">
                <a16:creationId xmlns:a16="http://schemas.microsoft.com/office/drawing/2014/main" id="{C1ABE303-7041-4312-AD03-0E872AEF99BE}"/>
              </a:ext>
            </a:extLst>
          </p:cNvPr>
          <p:cNvSpPr>
            <a:spLocks noGrp="1"/>
          </p:cNvSpPr>
          <p:nvPr>
            <p:ph type="body" sz="quarter" idx="18" hasCustomPrompt="1"/>
          </p:nvPr>
        </p:nvSpPr>
        <p:spPr>
          <a:xfrm>
            <a:off x="6123008" y="1635009"/>
            <a:ext cx="5465425" cy="1611554"/>
          </a:xfrm>
        </p:spPr>
        <p:txBody>
          <a:bodyPr/>
          <a:lstStyle>
            <a:lvl1pPr marL="0" indent="0">
              <a:buNone/>
              <a:defRPr sz="1600"/>
            </a:lvl1pPr>
          </a:lstStyle>
          <a:p>
            <a:pPr lvl="0"/>
            <a:r>
              <a:rPr lang="en-US" dirty="0"/>
              <a:t>Content EY Interstate Light, 16pt, Lorem ipsum dolor, 12pt, </a:t>
            </a:r>
            <a:r>
              <a:rPr lang="en-US" dirty="0" err="1"/>
              <a:t>Utinam</a:t>
            </a:r>
            <a:r>
              <a:rPr lang="en-US" dirty="0"/>
              <a:t> </a:t>
            </a:r>
            <a:r>
              <a:rPr lang="en-US" dirty="0" err="1"/>
              <a:t>nonumy</a:t>
            </a:r>
            <a:r>
              <a:rPr lang="en-US" dirty="0"/>
              <a:t> </a:t>
            </a:r>
            <a:r>
              <a:rPr lang="en-US" dirty="0" err="1"/>
              <a:t>abhorreant</a:t>
            </a:r>
            <a:r>
              <a:rPr lang="en-US" dirty="0"/>
              <a:t> </a:t>
            </a:r>
            <a:r>
              <a:rPr lang="en-US" dirty="0" err="1"/>
              <a:t>sead</a:t>
            </a:r>
            <a:r>
              <a:rPr lang="en-US" dirty="0"/>
              <a:t>. </a:t>
            </a:r>
            <a:r>
              <a:rPr lang="en-US" dirty="0" err="1"/>
              <a:t>Putant</a:t>
            </a:r>
            <a:r>
              <a:rPr lang="en-US" dirty="0"/>
              <a:t> </a:t>
            </a:r>
            <a:r>
              <a:rPr lang="en-US" dirty="0" err="1"/>
              <a:t>probatus</a:t>
            </a:r>
            <a:r>
              <a:rPr lang="en-US" dirty="0"/>
              <a:t> id vis, ad his </a:t>
            </a:r>
            <a:r>
              <a:rPr lang="en-US" dirty="0" err="1"/>
              <a:t>meis</a:t>
            </a:r>
            <a:r>
              <a:rPr lang="en-US" dirty="0"/>
              <a:t> </a:t>
            </a:r>
            <a:r>
              <a:rPr lang="en-US" dirty="0" err="1"/>
              <a:t>habemus</a:t>
            </a:r>
            <a:r>
              <a:rPr lang="en-US" dirty="0"/>
              <a:t> </a:t>
            </a:r>
            <a:r>
              <a:rPr lang="en-US" dirty="0" err="1"/>
              <a:t>repudiare</a:t>
            </a:r>
            <a:r>
              <a:rPr lang="en-US" dirty="0"/>
              <a:t>, has an </a:t>
            </a:r>
            <a:r>
              <a:rPr lang="en-US" dirty="0" err="1"/>
              <a:t>pericula</a:t>
            </a:r>
            <a:r>
              <a:rPr lang="en-US" dirty="0"/>
              <a:t> </a:t>
            </a:r>
            <a:r>
              <a:rPr lang="en-US" dirty="0" err="1"/>
              <a:t>tractatos</a:t>
            </a:r>
            <a:r>
              <a:rPr lang="en-US" dirty="0"/>
              <a:t>. </a:t>
            </a:r>
            <a:r>
              <a:rPr lang="en-US" dirty="0" err="1"/>
              <a:t>Nec</a:t>
            </a:r>
            <a:r>
              <a:rPr lang="en-US" dirty="0"/>
              <a:t> </a:t>
            </a:r>
            <a:r>
              <a:rPr lang="en-US" dirty="0" err="1"/>
              <a:t>debitis</a:t>
            </a:r>
            <a:r>
              <a:rPr lang="en-US" dirty="0"/>
              <a:t> </a:t>
            </a:r>
            <a:r>
              <a:rPr lang="en-US" dirty="0" err="1"/>
              <a:t>dissentias</a:t>
            </a:r>
            <a:r>
              <a:rPr lang="en-US" dirty="0"/>
              <a:t> ad. </a:t>
            </a:r>
            <a:r>
              <a:rPr lang="en-US" dirty="0" err="1"/>
              <a:t>Patrioque</a:t>
            </a:r>
            <a:r>
              <a:rPr lang="en-US" dirty="0"/>
              <a:t> </a:t>
            </a:r>
            <a:r>
              <a:rPr lang="en-US" dirty="0" err="1"/>
              <a:t>voluptatum</a:t>
            </a:r>
            <a:r>
              <a:rPr lang="en-US" dirty="0"/>
              <a:t> </a:t>
            </a:r>
            <a:r>
              <a:rPr lang="en-US" dirty="0" err="1"/>
              <a:t>sed</a:t>
            </a:r>
            <a:r>
              <a:rPr lang="en-US" dirty="0"/>
              <a:t> ex, id </a:t>
            </a:r>
            <a:r>
              <a:rPr lang="en-US" dirty="0" err="1"/>
              <a:t>admodum</a:t>
            </a:r>
            <a:r>
              <a:rPr lang="en-US" dirty="0"/>
              <a:t>.</a:t>
            </a:r>
          </a:p>
          <a:p>
            <a:pPr lvl="0"/>
            <a:endParaRPr lang="en-US" dirty="0"/>
          </a:p>
        </p:txBody>
      </p:sp>
      <p:sp>
        <p:nvSpPr>
          <p:cNvPr id="20" name="Line 10">
            <a:extLst>
              <a:ext uri="{FF2B5EF4-FFF2-40B4-BE49-F238E27FC236}">
                <a16:creationId xmlns:a16="http://schemas.microsoft.com/office/drawing/2014/main" id="{B69EB865-6B86-419B-923C-F7DDC68C9C66}"/>
              </a:ext>
            </a:extLst>
          </p:cNvPr>
          <p:cNvSpPr>
            <a:spLocks noChangeShapeType="1"/>
          </p:cNvSpPr>
          <p:nvPr userDrawn="1"/>
        </p:nvSpPr>
        <p:spPr bwMode="auto">
          <a:xfrm>
            <a:off x="609918" y="907750"/>
            <a:ext cx="10980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7" name="Footer Placeholder 6"/>
          <p:cNvSpPr>
            <a:spLocks noGrp="1"/>
          </p:cNvSpPr>
          <p:nvPr>
            <p:ph type="ftr" sz="quarter" idx="19"/>
          </p:nvPr>
        </p:nvSpPr>
        <p:spPr/>
        <p:txBody>
          <a:bodyPr/>
          <a:lstStyle/>
          <a:p>
            <a:r>
              <a:rPr lang="en-IN"/>
              <a:t>Presentation title</a:t>
            </a:r>
            <a:endParaRPr lang="en-IN" dirty="0"/>
          </a:p>
        </p:txBody>
      </p:sp>
    </p:spTree>
    <p:extLst>
      <p:ext uri="{BB962C8B-B14F-4D97-AF65-F5344CB8AC3E}">
        <p14:creationId xmlns:p14="http://schemas.microsoft.com/office/powerpoint/2010/main" val="25254414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otes slide - centre">
    <p:spTree>
      <p:nvGrpSpPr>
        <p:cNvPr id="1" name=""/>
        <p:cNvGrpSpPr/>
        <p:nvPr/>
      </p:nvGrpSpPr>
      <p:grpSpPr>
        <a:xfrm>
          <a:off x="0" y="0"/>
          <a:ext cx="0" cy="0"/>
          <a:chOff x="0" y="0"/>
          <a:chExt cx="0" cy="0"/>
        </a:xfrm>
      </p:grpSpPr>
      <p:sp>
        <p:nvSpPr>
          <p:cNvPr id="4" name="Text Placeholder 6">
            <a:extLst>
              <a:ext uri="{FF2B5EF4-FFF2-40B4-BE49-F238E27FC236}">
                <a16:creationId xmlns:a16="http://schemas.microsoft.com/office/drawing/2014/main" id="{E28D7EA5-A532-4D8B-9984-8F3D1FEA98DB}"/>
              </a:ext>
            </a:extLst>
          </p:cNvPr>
          <p:cNvSpPr>
            <a:spLocks noGrp="1"/>
          </p:cNvSpPr>
          <p:nvPr>
            <p:ph type="body" sz="quarter" idx="10"/>
          </p:nvPr>
        </p:nvSpPr>
        <p:spPr>
          <a:xfrm>
            <a:off x="3453175" y="2060235"/>
            <a:ext cx="5292000" cy="3025522"/>
          </a:xfrm>
        </p:spPr>
        <p:txBody>
          <a:bodyPr lIns="0" tIns="0" rIns="0" bIns="0">
            <a:noAutofit/>
          </a:bodyPr>
          <a:lstStyle>
            <a:lvl1pPr marL="0" indent="0" algn="ctr">
              <a:buNone/>
              <a:defRPr lang="en-US" sz="2800" dirty="0" smtClean="0">
                <a:latin typeface="Georgia" panose="02040502050405020303" pitchFamily="18" charset="0"/>
              </a:defRPr>
            </a:lvl1pPr>
          </a:lstStyle>
          <a:p>
            <a:pPr marL="356616" lvl="0" indent="-356616" algn="ctr">
              <a:spcBef>
                <a:spcPts val="0"/>
              </a:spcBef>
            </a:pPr>
            <a:r>
              <a:rPr lang="en-US" dirty="0"/>
              <a:t>Edit Master text styles</a:t>
            </a:r>
          </a:p>
        </p:txBody>
      </p:sp>
      <p:sp>
        <p:nvSpPr>
          <p:cNvPr id="5" name="Text Placeholder 6">
            <a:extLst>
              <a:ext uri="{FF2B5EF4-FFF2-40B4-BE49-F238E27FC236}">
                <a16:creationId xmlns:a16="http://schemas.microsoft.com/office/drawing/2014/main" id="{9F9B9C3C-16F2-40B2-A460-0480520ECF89}"/>
              </a:ext>
            </a:extLst>
          </p:cNvPr>
          <p:cNvSpPr>
            <a:spLocks noGrp="1"/>
          </p:cNvSpPr>
          <p:nvPr>
            <p:ph type="body" sz="quarter" idx="11" hasCustomPrompt="1"/>
          </p:nvPr>
        </p:nvSpPr>
        <p:spPr>
          <a:xfrm>
            <a:off x="3453175" y="5506678"/>
            <a:ext cx="5292000" cy="316838"/>
          </a:xfrm>
        </p:spPr>
        <p:txBody>
          <a:bodyPr lIns="0" tIns="0" rIns="0" bIns="0">
            <a:noAutofit/>
          </a:bodyPr>
          <a:lstStyle>
            <a:lvl1pPr marL="0" indent="0" algn="ctr">
              <a:buNone/>
              <a:defRPr lang="en-US" sz="1600" dirty="0" smtClean="0">
                <a:solidFill>
                  <a:srgbClr val="2E2E38"/>
                </a:solidFill>
                <a:latin typeface="+mn-lt"/>
              </a:defRPr>
            </a:lvl1pPr>
          </a:lstStyle>
          <a:p>
            <a:pPr marL="356616" lvl="0" indent="-356616" algn="ctr">
              <a:spcBef>
                <a:spcPts val="0"/>
              </a:spcBef>
              <a:spcAft>
                <a:spcPts val="600"/>
              </a:spcAft>
            </a:pPr>
            <a:r>
              <a:rPr lang="en-US" dirty="0"/>
              <a:t>Name Surname</a:t>
            </a:r>
          </a:p>
        </p:txBody>
      </p:sp>
      <p:sp>
        <p:nvSpPr>
          <p:cNvPr id="6" name="Text Placeholder 6">
            <a:extLst>
              <a:ext uri="{FF2B5EF4-FFF2-40B4-BE49-F238E27FC236}">
                <a16:creationId xmlns:a16="http://schemas.microsoft.com/office/drawing/2014/main" id="{8E04541C-CC5D-4455-8271-73223AE0A881}"/>
              </a:ext>
            </a:extLst>
          </p:cNvPr>
          <p:cNvSpPr>
            <a:spLocks noGrp="1"/>
          </p:cNvSpPr>
          <p:nvPr>
            <p:ph type="body" sz="quarter" idx="12" hasCustomPrompt="1"/>
          </p:nvPr>
        </p:nvSpPr>
        <p:spPr>
          <a:xfrm>
            <a:off x="3453175" y="5818717"/>
            <a:ext cx="5292000" cy="316838"/>
          </a:xfrm>
        </p:spPr>
        <p:txBody>
          <a:bodyPr vert="horz" lIns="0" tIns="0" rIns="0" bIns="0" rtlCol="0" anchor="t" anchorCtr="0">
            <a:noAutofit/>
          </a:bodyPr>
          <a:lstStyle>
            <a:lvl1pPr marL="0" indent="0" algn="ctr">
              <a:buNone/>
              <a:defRPr lang="en-US" sz="1600" dirty="0" smtClean="0">
                <a:solidFill>
                  <a:srgbClr val="2E2E38"/>
                </a:solidFill>
                <a:latin typeface="+mn-lt"/>
              </a:defRPr>
            </a:lvl1pPr>
          </a:lstStyle>
          <a:p>
            <a:pPr marL="356616" lvl="0" indent="-356616" algn="ctr">
              <a:spcBef>
                <a:spcPts val="0"/>
              </a:spcBef>
              <a:spcAft>
                <a:spcPts val="600"/>
              </a:spcAft>
            </a:pPr>
            <a:r>
              <a:rPr lang="en-US" dirty="0"/>
              <a:t>Job Title</a:t>
            </a:r>
          </a:p>
        </p:txBody>
      </p:sp>
      <p:sp>
        <p:nvSpPr>
          <p:cNvPr id="9" name="Text Placeholder 11">
            <a:extLst>
              <a:ext uri="{FF2B5EF4-FFF2-40B4-BE49-F238E27FC236}">
                <a16:creationId xmlns:a16="http://schemas.microsoft.com/office/drawing/2014/main" id="{FBD672D3-B116-471A-8511-D80D5D920D93}"/>
              </a:ext>
            </a:extLst>
          </p:cNvPr>
          <p:cNvSpPr txBox="1">
            <a:spLocks/>
          </p:cNvSpPr>
          <p:nvPr userDrawn="1"/>
        </p:nvSpPr>
        <p:spPr>
          <a:xfrm>
            <a:off x="4929981" y="979787"/>
            <a:ext cx="2338388" cy="882687"/>
          </a:xfrm>
          <a:prstGeom prst="rect">
            <a:avLst/>
          </a:prstGeom>
        </p:spPr>
        <p:txBody>
          <a:bodyPr lIns="0" tIns="0" rIns="0" bIns="0">
            <a:noAutofit/>
          </a:bodyPr>
          <a:lstStyle>
            <a:lvl1pPr marL="356616" indent="-356616" algn="l" defTabSz="914400" rtl="0" eaLnBrk="1" latinLnBrk="0" hangingPunct="1">
              <a:spcBef>
                <a:spcPct val="20000"/>
              </a:spcBef>
              <a:buClr>
                <a:schemeClr val="tx2"/>
              </a:buClr>
              <a:buSzPct val="70000"/>
              <a:buFont typeface="Arial" pitchFamily="34" charset="0"/>
              <a:buChar char="►"/>
              <a:defRPr sz="2400" kern="1200">
                <a:solidFill>
                  <a:schemeClr val="bg1"/>
                </a:solidFill>
                <a:latin typeface="+mn-lt"/>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11200" dirty="0">
                <a:solidFill>
                  <a:schemeClr val="tx2"/>
                </a:solidFill>
                <a:latin typeface="Georgia" panose="02040502050405020303" pitchFamily="18" charset="0"/>
              </a:rPr>
              <a:t>“ </a:t>
            </a:r>
          </a:p>
        </p:txBody>
      </p:sp>
      <p:sp>
        <p:nvSpPr>
          <p:cNvPr id="2" name="Footer Placeholder 1"/>
          <p:cNvSpPr>
            <a:spLocks noGrp="1"/>
          </p:cNvSpPr>
          <p:nvPr>
            <p:ph type="ftr" sz="quarter" idx="13"/>
          </p:nvPr>
        </p:nvSpPr>
        <p:spPr/>
        <p:txBody>
          <a:bodyPr/>
          <a:lstStyle/>
          <a:p>
            <a:r>
              <a:rPr lang="en-IN"/>
              <a:t>Presentation title</a:t>
            </a:r>
            <a:endParaRPr lang="en-IN" dirty="0"/>
          </a:p>
        </p:txBody>
      </p:sp>
    </p:spTree>
    <p:extLst>
      <p:ext uri="{BB962C8B-B14F-4D97-AF65-F5344CB8AC3E}">
        <p14:creationId xmlns:p14="http://schemas.microsoft.com/office/powerpoint/2010/main" val="30489916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s slide - left side">
    <p:spTree>
      <p:nvGrpSpPr>
        <p:cNvPr id="1" name=""/>
        <p:cNvGrpSpPr/>
        <p:nvPr/>
      </p:nvGrpSpPr>
      <p:grpSpPr>
        <a:xfrm>
          <a:off x="0" y="0"/>
          <a:ext cx="0" cy="0"/>
          <a:chOff x="0" y="0"/>
          <a:chExt cx="0" cy="0"/>
        </a:xfrm>
      </p:grpSpPr>
      <p:sp>
        <p:nvSpPr>
          <p:cNvPr id="5" name="Text Placeholder 11">
            <a:extLst>
              <a:ext uri="{FF2B5EF4-FFF2-40B4-BE49-F238E27FC236}">
                <a16:creationId xmlns:a16="http://schemas.microsoft.com/office/drawing/2014/main" id="{8F291EB0-15F5-4E9A-A38B-CE3AC1452E21}"/>
              </a:ext>
            </a:extLst>
          </p:cNvPr>
          <p:cNvSpPr txBox="1">
            <a:spLocks/>
          </p:cNvSpPr>
          <p:nvPr userDrawn="1"/>
        </p:nvSpPr>
        <p:spPr>
          <a:xfrm>
            <a:off x="477351" y="1488927"/>
            <a:ext cx="2338388" cy="858838"/>
          </a:xfrm>
          <a:prstGeom prst="rect">
            <a:avLst/>
          </a:prstGeom>
        </p:spPr>
        <p:txBody>
          <a:bodyPr/>
          <a:lstStyle>
            <a:lvl1pPr marL="356616" indent="-356616" algn="l" defTabSz="914400" rtl="0" eaLnBrk="1" latinLnBrk="0" hangingPunct="1">
              <a:spcBef>
                <a:spcPct val="20000"/>
              </a:spcBef>
              <a:buClr>
                <a:schemeClr val="tx2"/>
              </a:buClr>
              <a:buSzPct val="70000"/>
              <a:buFont typeface="Arial" pitchFamily="34" charset="0"/>
              <a:buChar char="►"/>
              <a:defRPr sz="2400" kern="1200">
                <a:solidFill>
                  <a:schemeClr val="bg1"/>
                </a:solidFill>
                <a:latin typeface="+mn-lt"/>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1200" dirty="0">
                <a:solidFill>
                  <a:schemeClr val="tx2"/>
                </a:solidFill>
                <a:latin typeface="Georgia" panose="02040502050405020303" pitchFamily="18" charset="0"/>
              </a:rPr>
              <a:t>“</a:t>
            </a:r>
          </a:p>
        </p:txBody>
      </p:sp>
      <p:sp>
        <p:nvSpPr>
          <p:cNvPr id="7" name="Text Placeholder 6">
            <a:extLst>
              <a:ext uri="{FF2B5EF4-FFF2-40B4-BE49-F238E27FC236}">
                <a16:creationId xmlns:a16="http://schemas.microsoft.com/office/drawing/2014/main" id="{FB5D2AC0-B4F7-4455-9AE0-201966050A6D}"/>
              </a:ext>
            </a:extLst>
          </p:cNvPr>
          <p:cNvSpPr>
            <a:spLocks noGrp="1"/>
          </p:cNvSpPr>
          <p:nvPr>
            <p:ph type="body" sz="quarter" idx="10"/>
          </p:nvPr>
        </p:nvSpPr>
        <p:spPr>
          <a:xfrm>
            <a:off x="590550" y="2526765"/>
            <a:ext cx="5292000" cy="1800000"/>
          </a:xfrm>
        </p:spPr>
        <p:txBody>
          <a:bodyPr lIns="0" tIns="46800" rIns="90000" bIns="46800"/>
          <a:lstStyle>
            <a:lvl1pPr marL="0" indent="0">
              <a:buNone/>
              <a:defRPr lang="en-US" sz="2800" dirty="0" smtClean="0">
                <a:latin typeface="Georgia" panose="02040502050405020303" pitchFamily="18" charset="0"/>
              </a:defRPr>
            </a:lvl1pPr>
          </a:lstStyle>
          <a:p>
            <a:pPr marL="356616" lvl="0" indent="-356616">
              <a:spcBef>
                <a:spcPts val="0"/>
              </a:spcBef>
            </a:pPr>
            <a:r>
              <a:rPr lang="en-US" dirty="0"/>
              <a:t>Edit Master text styles</a:t>
            </a:r>
          </a:p>
        </p:txBody>
      </p:sp>
      <p:sp>
        <p:nvSpPr>
          <p:cNvPr id="8" name="Text Placeholder 6">
            <a:extLst>
              <a:ext uri="{FF2B5EF4-FFF2-40B4-BE49-F238E27FC236}">
                <a16:creationId xmlns:a16="http://schemas.microsoft.com/office/drawing/2014/main" id="{F1BA83A2-78F0-4F7E-836B-9B4B87820F96}"/>
              </a:ext>
            </a:extLst>
          </p:cNvPr>
          <p:cNvSpPr>
            <a:spLocks noGrp="1"/>
          </p:cNvSpPr>
          <p:nvPr>
            <p:ph type="body" sz="quarter" idx="11" hasCustomPrompt="1"/>
          </p:nvPr>
        </p:nvSpPr>
        <p:spPr>
          <a:xfrm>
            <a:off x="590550" y="4632765"/>
            <a:ext cx="5292000" cy="316838"/>
          </a:xfrm>
        </p:spPr>
        <p:txBody>
          <a:bodyPr lIns="0" tIns="46800" rIns="90000" bIns="46800"/>
          <a:lstStyle>
            <a:lvl1pPr marL="0" indent="0" algn="l" defTabSz="914400" rtl="0" eaLnBrk="1" latinLnBrk="0" hangingPunct="1">
              <a:spcBef>
                <a:spcPts val="0"/>
              </a:spcBef>
              <a:spcAft>
                <a:spcPts val="600"/>
              </a:spcAft>
              <a:buClr>
                <a:schemeClr val="tx2"/>
              </a:buClr>
              <a:buSzPct val="70000"/>
              <a:buFont typeface="Arial" pitchFamily="34" charset="0"/>
              <a:buNone/>
              <a:defRPr lang="en-US" sz="1600" kern="1200" dirty="0" smtClean="0">
                <a:solidFill>
                  <a:srgbClr val="2E2E38"/>
                </a:solidFill>
                <a:latin typeface="+mn-lt"/>
                <a:ea typeface="+mn-ea"/>
                <a:cs typeface="+mn-cs"/>
              </a:defRPr>
            </a:lvl1pPr>
            <a:lvl2pPr marL="356616" indent="0">
              <a:buNone/>
              <a:defRPr lang="en-US" sz="2000" smtClean="0">
                <a:latin typeface="+mn-lt"/>
              </a:defRPr>
            </a:lvl2pPr>
            <a:lvl3pPr>
              <a:defRPr lang="en-US" sz="1800" smtClean="0">
                <a:latin typeface="+mn-lt"/>
              </a:defRPr>
            </a:lvl3pPr>
            <a:lvl4pPr>
              <a:defRPr lang="en-US" sz="1600" smtClean="0">
                <a:latin typeface="+mn-lt"/>
              </a:defRPr>
            </a:lvl4pPr>
            <a:lvl5pPr>
              <a:defRPr lang="en-IN" sz="1600">
                <a:latin typeface="+mn-lt"/>
              </a:defRPr>
            </a:lvl5pPr>
          </a:lstStyle>
          <a:p>
            <a:pPr marL="0" lvl="0" indent="0">
              <a:spcBef>
                <a:spcPts val="0"/>
              </a:spcBef>
              <a:buNone/>
            </a:pPr>
            <a:r>
              <a:rPr lang="en-US" dirty="0"/>
              <a:t>Name Surname</a:t>
            </a:r>
          </a:p>
        </p:txBody>
      </p:sp>
      <p:sp>
        <p:nvSpPr>
          <p:cNvPr id="9" name="Text Placeholder 6">
            <a:extLst>
              <a:ext uri="{FF2B5EF4-FFF2-40B4-BE49-F238E27FC236}">
                <a16:creationId xmlns:a16="http://schemas.microsoft.com/office/drawing/2014/main" id="{034CE9DD-CE12-4D9F-8FD6-A2522F36C807}"/>
              </a:ext>
            </a:extLst>
          </p:cNvPr>
          <p:cNvSpPr>
            <a:spLocks noGrp="1"/>
          </p:cNvSpPr>
          <p:nvPr>
            <p:ph type="body" sz="quarter" idx="12" hasCustomPrompt="1"/>
          </p:nvPr>
        </p:nvSpPr>
        <p:spPr>
          <a:xfrm>
            <a:off x="590550" y="4971442"/>
            <a:ext cx="5292000" cy="316838"/>
          </a:xfrm>
        </p:spPr>
        <p:txBody>
          <a:bodyPr lIns="0" tIns="46800" rIns="90000" bIns="46800"/>
          <a:lstStyle>
            <a:lvl1pPr marL="0" indent="0" algn="l" defTabSz="914400" rtl="0" eaLnBrk="1" latinLnBrk="0" hangingPunct="1">
              <a:spcBef>
                <a:spcPts val="0"/>
              </a:spcBef>
              <a:spcAft>
                <a:spcPts val="600"/>
              </a:spcAft>
              <a:buClr>
                <a:schemeClr val="tx2"/>
              </a:buClr>
              <a:buSzPct val="70000"/>
              <a:buFont typeface="Arial" pitchFamily="34" charset="0"/>
              <a:buNone/>
              <a:defRPr lang="en-US" sz="1600" kern="1200" dirty="0" smtClean="0">
                <a:solidFill>
                  <a:srgbClr val="2E2E38"/>
                </a:solidFill>
                <a:latin typeface="+mn-lt"/>
                <a:ea typeface="+mn-ea"/>
                <a:cs typeface="+mn-cs"/>
              </a:defRPr>
            </a:lvl1pPr>
            <a:lvl2pPr marL="356616" indent="0">
              <a:buNone/>
              <a:defRPr lang="en-US" sz="2000" smtClean="0">
                <a:latin typeface="+mn-lt"/>
              </a:defRPr>
            </a:lvl2pPr>
            <a:lvl3pPr>
              <a:defRPr lang="en-US" sz="1800" smtClean="0">
                <a:latin typeface="+mn-lt"/>
              </a:defRPr>
            </a:lvl3pPr>
            <a:lvl4pPr>
              <a:defRPr lang="en-US" sz="1600" smtClean="0">
                <a:latin typeface="+mn-lt"/>
              </a:defRPr>
            </a:lvl4pPr>
            <a:lvl5pPr>
              <a:defRPr lang="en-IN" sz="1600">
                <a:latin typeface="+mn-lt"/>
              </a:defRPr>
            </a:lvl5pPr>
          </a:lstStyle>
          <a:p>
            <a:pPr marL="0" lvl="0" indent="0">
              <a:spcBef>
                <a:spcPts val="0"/>
              </a:spcBef>
              <a:buNone/>
            </a:pPr>
            <a:r>
              <a:rPr lang="en-US" dirty="0"/>
              <a:t>Job Title</a:t>
            </a:r>
          </a:p>
        </p:txBody>
      </p:sp>
      <p:sp>
        <p:nvSpPr>
          <p:cNvPr id="2" name="Footer Placeholder 1"/>
          <p:cNvSpPr>
            <a:spLocks noGrp="1"/>
          </p:cNvSpPr>
          <p:nvPr>
            <p:ph type="ftr" sz="quarter" idx="13"/>
          </p:nvPr>
        </p:nvSpPr>
        <p:spPr/>
        <p:txBody>
          <a:bodyPr/>
          <a:lstStyle/>
          <a:p>
            <a:r>
              <a:rPr lang="en-IN"/>
              <a:t>Presentation title</a:t>
            </a:r>
            <a:endParaRPr lang="en-IN" dirty="0"/>
          </a:p>
        </p:txBody>
      </p:sp>
    </p:spTree>
    <p:extLst>
      <p:ext uri="{BB962C8B-B14F-4D97-AF65-F5344CB8AC3E}">
        <p14:creationId xmlns:p14="http://schemas.microsoft.com/office/powerpoint/2010/main" val="42217372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0052CFA6-7CF5-41BD-9D94-2D0DAE108428}"/>
              </a:ext>
            </a:extLst>
          </p:cNvPr>
          <p:cNvSpPr>
            <a:spLocks noGrp="1"/>
          </p:cNvSpPr>
          <p:nvPr>
            <p:ph type="media" sz="quarter" idx="10" hasCustomPrompt="1"/>
          </p:nvPr>
        </p:nvSpPr>
        <p:spPr>
          <a:xfrm>
            <a:off x="0" y="0"/>
            <a:ext cx="12198350" cy="6858000"/>
          </a:xfrm>
        </p:spPr>
        <p:txBody>
          <a:bodyPr anchor="ctr"/>
          <a:lstStyle>
            <a:lvl1pPr marL="0" indent="0" algn="ctr">
              <a:buNone/>
              <a:defRPr/>
            </a:lvl1pPr>
          </a:lstStyle>
          <a:p>
            <a:r>
              <a:rPr lang="en-IN" dirty="0"/>
              <a:t>Video</a:t>
            </a:r>
          </a:p>
        </p:txBody>
      </p:sp>
      <p:sp>
        <p:nvSpPr>
          <p:cNvPr id="6" name="Footer Placeholder 5"/>
          <p:cNvSpPr>
            <a:spLocks noGrp="1"/>
          </p:cNvSpPr>
          <p:nvPr>
            <p:ph type="ftr" sz="quarter" idx="11"/>
          </p:nvPr>
        </p:nvSpPr>
        <p:spPr/>
        <p:txBody>
          <a:bodyPr/>
          <a:lstStyle/>
          <a:p>
            <a:r>
              <a:rPr lang="en-IN"/>
              <a:t>Presentation title</a:t>
            </a:r>
            <a:endParaRPr lang="en-IN" dirty="0"/>
          </a:p>
        </p:txBody>
      </p:sp>
    </p:spTree>
    <p:extLst>
      <p:ext uri="{BB962C8B-B14F-4D97-AF65-F5344CB8AC3E}">
        <p14:creationId xmlns:p14="http://schemas.microsoft.com/office/powerpoint/2010/main" val="31921570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hapter Slide with pictur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28F8CDB-776D-4811-AE2C-217236ECDECA}"/>
              </a:ext>
            </a:extLst>
          </p:cNvPr>
          <p:cNvSpPr>
            <a:spLocks noGrp="1"/>
          </p:cNvSpPr>
          <p:nvPr>
            <p:ph type="pic" sz="quarter" idx="12"/>
          </p:nvPr>
        </p:nvSpPr>
        <p:spPr>
          <a:xfrm>
            <a:off x="6227180" y="0"/>
            <a:ext cx="5971170" cy="6858000"/>
          </a:xfrm>
        </p:spPr>
        <p:txBody>
          <a:bodyPr/>
          <a:lstStyle/>
          <a:p>
            <a:endParaRPr lang="en-IN"/>
          </a:p>
        </p:txBody>
      </p:sp>
      <p:sp>
        <p:nvSpPr>
          <p:cNvPr id="5" name="Text Placeholder 4">
            <a:extLst>
              <a:ext uri="{FF2B5EF4-FFF2-40B4-BE49-F238E27FC236}">
                <a16:creationId xmlns:a16="http://schemas.microsoft.com/office/drawing/2014/main" id="{626E96BA-E9E4-496B-8CA5-6DA27B8AD7E4}"/>
              </a:ext>
            </a:extLst>
          </p:cNvPr>
          <p:cNvSpPr>
            <a:spLocks noGrp="1"/>
          </p:cNvSpPr>
          <p:nvPr>
            <p:ph type="body" sz="quarter" idx="10" hasCustomPrompt="1"/>
          </p:nvPr>
        </p:nvSpPr>
        <p:spPr>
          <a:xfrm>
            <a:off x="590550" y="2578743"/>
            <a:ext cx="4537959" cy="1055708"/>
          </a:xfrm>
        </p:spPr>
        <p:txBody>
          <a:bodyPr/>
          <a:lstStyle>
            <a:lvl1pPr marL="0" indent="0">
              <a:buNone/>
              <a:defRPr sz="3000"/>
            </a:lvl1pPr>
          </a:lstStyle>
          <a:p>
            <a:pPr lvl="0"/>
            <a:r>
              <a:rPr lang="en-IN" dirty="0"/>
              <a:t>Chapter Title</a:t>
            </a:r>
          </a:p>
          <a:p>
            <a:pPr lvl="0"/>
            <a:r>
              <a:rPr lang="en-IN" dirty="0"/>
              <a:t>EY Interstate Light</a:t>
            </a:r>
          </a:p>
        </p:txBody>
      </p:sp>
      <p:sp>
        <p:nvSpPr>
          <p:cNvPr id="14" name="Text Placeholder 4">
            <a:extLst>
              <a:ext uri="{FF2B5EF4-FFF2-40B4-BE49-F238E27FC236}">
                <a16:creationId xmlns:a16="http://schemas.microsoft.com/office/drawing/2014/main" id="{1173C8A3-BA2F-497B-A214-45B02D73AF20}"/>
              </a:ext>
            </a:extLst>
          </p:cNvPr>
          <p:cNvSpPr>
            <a:spLocks noGrp="1"/>
          </p:cNvSpPr>
          <p:nvPr>
            <p:ph type="body" sz="quarter" idx="11" hasCustomPrompt="1"/>
          </p:nvPr>
        </p:nvSpPr>
        <p:spPr>
          <a:xfrm>
            <a:off x="590550" y="3840384"/>
            <a:ext cx="4537959" cy="1055708"/>
          </a:xfrm>
        </p:spPr>
        <p:txBody>
          <a:bodyPr/>
          <a:lstStyle>
            <a:lvl1pPr marL="0" indent="0">
              <a:buNone/>
              <a:defRPr sz="1600"/>
            </a:lvl1pPr>
          </a:lstStyle>
          <a:p>
            <a:pPr lvl="0"/>
            <a:r>
              <a:rPr lang="en-IN" dirty="0"/>
              <a:t>text</a:t>
            </a:r>
          </a:p>
        </p:txBody>
      </p:sp>
      <p:sp>
        <p:nvSpPr>
          <p:cNvPr id="6" name="Footer Placeholder 5"/>
          <p:cNvSpPr>
            <a:spLocks noGrp="1"/>
          </p:cNvSpPr>
          <p:nvPr>
            <p:ph type="ftr" sz="quarter" idx="13"/>
          </p:nvPr>
        </p:nvSpPr>
        <p:spPr/>
        <p:txBody>
          <a:bodyPr/>
          <a:lstStyle/>
          <a:p>
            <a:r>
              <a:rPr lang="en-IN"/>
              <a:t>Presentation title</a:t>
            </a:r>
            <a:endParaRPr lang="en-IN" dirty="0"/>
          </a:p>
        </p:txBody>
      </p:sp>
    </p:spTree>
    <p:extLst>
      <p:ext uri="{BB962C8B-B14F-4D97-AF65-F5344CB8AC3E}">
        <p14:creationId xmlns:p14="http://schemas.microsoft.com/office/powerpoint/2010/main" val="16786273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ivider / Chapter slide">
    <p:spTree>
      <p:nvGrpSpPr>
        <p:cNvPr id="1" name=""/>
        <p:cNvGrpSpPr/>
        <p:nvPr/>
      </p:nvGrpSpPr>
      <p:grpSpPr>
        <a:xfrm>
          <a:off x="0" y="0"/>
          <a:ext cx="0" cy="0"/>
          <a:chOff x="0" y="0"/>
          <a:chExt cx="0" cy="0"/>
        </a:xfrm>
      </p:grpSpPr>
      <p:sp>
        <p:nvSpPr>
          <p:cNvPr id="5" name="Freeform 6"/>
          <p:cNvSpPr>
            <a:spLocks/>
          </p:cNvSpPr>
          <p:nvPr userDrawn="1"/>
        </p:nvSpPr>
        <p:spPr bwMode="gray">
          <a:xfrm>
            <a:off x="0" y="-1"/>
            <a:ext cx="6022975" cy="5334000"/>
          </a:xfrm>
          <a:custGeom>
            <a:avLst/>
            <a:gdLst>
              <a:gd name="connsiteX0" fmla="*/ 0 w 10000"/>
              <a:gd name="connsiteY0" fmla="*/ 0 h 10000"/>
              <a:gd name="connsiteX1" fmla="*/ 10000 w 10000"/>
              <a:gd name="connsiteY1" fmla="*/ 0 h 10000"/>
              <a:gd name="connsiteX2" fmla="*/ 10000 w 10000"/>
              <a:gd name="connsiteY2" fmla="*/ 8019 h 10000"/>
              <a:gd name="connsiteX3" fmla="*/ 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lnTo>
                  <a:pt x="10000" y="8019"/>
                </a:lnTo>
                <a:lnTo>
                  <a:pt x="0" y="10000"/>
                </a:lnTo>
                <a:lnTo>
                  <a:pt x="0" y="0"/>
                </a:lnTo>
                <a:close/>
              </a:path>
            </a:pathLst>
          </a:custGeom>
          <a:solidFill>
            <a:srgbClr val="FFE600"/>
          </a:solidFill>
          <a:ln w="9525">
            <a:noFill/>
            <a:round/>
            <a:headEnd/>
            <a:tailEnd/>
          </a:ln>
          <a:effectLst/>
        </p:spPr>
        <p:txBody>
          <a:bodyPr vert="horz" wrap="square" lIns="91440" tIns="45720" rIns="91440" bIns="45720" numCol="1" anchor="t" anchorCtr="0" compatLnSpc="1">
            <a:prstTxWarp prst="textNoShape">
              <a:avLst/>
            </a:prstTxWarp>
          </a:bodyPr>
          <a:lstStyle/>
          <a:p>
            <a:endParaRPr lang="en-GB">
              <a:solidFill>
                <a:schemeClr val="bg1"/>
              </a:solidFill>
            </a:endParaRPr>
          </a:p>
        </p:txBody>
      </p:sp>
      <p:sp>
        <p:nvSpPr>
          <p:cNvPr id="8" name="Text Placeholder 7"/>
          <p:cNvSpPr>
            <a:spLocks noGrp="1"/>
          </p:cNvSpPr>
          <p:nvPr>
            <p:ph type="body" sz="quarter" idx="13"/>
          </p:nvPr>
        </p:nvSpPr>
        <p:spPr>
          <a:xfrm>
            <a:off x="617538" y="908050"/>
            <a:ext cx="4703762" cy="1624012"/>
          </a:xfrm>
        </p:spPr>
        <p:txBody>
          <a:bodyPr/>
          <a:lstStyle>
            <a:lvl1pPr marL="0" indent="0">
              <a:buNone/>
              <a:defRPr sz="3000"/>
            </a:lvl1pPr>
          </a:lstStyle>
          <a:p>
            <a:pPr lvl="0"/>
            <a:r>
              <a:rPr lang="en-US" dirty="0"/>
              <a:t>Click to edit Master text styles</a:t>
            </a:r>
          </a:p>
        </p:txBody>
      </p:sp>
      <p:sp>
        <p:nvSpPr>
          <p:cNvPr id="9" name="Footer Placeholder 8"/>
          <p:cNvSpPr>
            <a:spLocks noGrp="1"/>
          </p:cNvSpPr>
          <p:nvPr>
            <p:ph type="ftr" sz="quarter" idx="14"/>
          </p:nvPr>
        </p:nvSpPr>
        <p:spPr/>
        <p:txBody>
          <a:bodyPr/>
          <a:lstStyle/>
          <a:p>
            <a:r>
              <a:rPr lang="en-IN"/>
              <a:t>Presentation title</a:t>
            </a:r>
            <a:endParaRPr lang="en-IN" dirty="0"/>
          </a:p>
        </p:txBody>
      </p:sp>
    </p:spTree>
    <p:extLst>
      <p:ext uri="{BB962C8B-B14F-4D97-AF65-F5344CB8AC3E}">
        <p14:creationId xmlns:p14="http://schemas.microsoft.com/office/powerpoint/2010/main" val="24040792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ivider / Chapter slide - tranparency">
    <p:spTree>
      <p:nvGrpSpPr>
        <p:cNvPr id="1" name=""/>
        <p:cNvGrpSpPr/>
        <p:nvPr/>
      </p:nvGrpSpPr>
      <p:grpSpPr>
        <a:xfrm>
          <a:off x="0" y="0"/>
          <a:ext cx="0" cy="0"/>
          <a:chOff x="0" y="0"/>
          <a:chExt cx="0" cy="0"/>
        </a:xfrm>
      </p:grpSpPr>
      <p:sp>
        <p:nvSpPr>
          <p:cNvPr id="8" name="Freeform 6"/>
          <p:cNvSpPr>
            <a:spLocks/>
          </p:cNvSpPr>
          <p:nvPr userDrawn="1"/>
        </p:nvSpPr>
        <p:spPr bwMode="gray">
          <a:xfrm>
            <a:off x="-1" y="0"/>
            <a:ext cx="6022975" cy="5334000"/>
          </a:xfrm>
          <a:custGeom>
            <a:avLst/>
            <a:gdLst>
              <a:gd name="connsiteX0" fmla="*/ 0 w 10000"/>
              <a:gd name="connsiteY0" fmla="*/ 0 h 10000"/>
              <a:gd name="connsiteX1" fmla="*/ 10000 w 10000"/>
              <a:gd name="connsiteY1" fmla="*/ 0 h 10000"/>
              <a:gd name="connsiteX2" fmla="*/ 10000 w 10000"/>
              <a:gd name="connsiteY2" fmla="*/ 8019 h 10000"/>
              <a:gd name="connsiteX3" fmla="*/ 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lnTo>
                  <a:pt x="10000" y="8019"/>
                </a:lnTo>
                <a:lnTo>
                  <a:pt x="0" y="10000"/>
                </a:lnTo>
                <a:lnTo>
                  <a:pt x="0" y="0"/>
                </a:lnTo>
                <a:close/>
              </a:path>
            </a:pathLst>
          </a:custGeom>
          <a:solidFill>
            <a:schemeClr val="tx2">
              <a:alpha val="90000"/>
            </a:schemeClr>
          </a:solidFill>
          <a:ln w="9525">
            <a:noFill/>
            <a:round/>
            <a:headEnd/>
            <a:tailEnd/>
          </a:ln>
          <a:effectLst/>
        </p:spPr>
        <p:txBody>
          <a:bodyPr vert="horz" wrap="square" lIns="91440" tIns="45720" rIns="91440" bIns="45720" numCol="1" anchor="t" anchorCtr="0" compatLnSpc="1">
            <a:prstTxWarp prst="textNoShape">
              <a:avLst/>
            </a:prstTxWarp>
          </a:bodyPr>
          <a:lstStyle/>
          <a:p>
            <a:endParaRPr lang="en-GB">
              <a:solidFill>
                <a:schemeClr val="bg1"/>
              </a:solidFill>
            </a:endParaRPr>
          </a:p>
        </p:txBody>
      </p:sp>
      <p:sp>
        <p:nvSpPr>
          <p:cNvPr id="7" name="Text Placeholder 6"/>
          <p:cNvSpPr>
            <a:spLocks noGrp="1"/>
          </p:cNvSpPr>
          <p:nvPr>
            <p:ph type="body" sz="quarter" idx="13"/>
          </p:nvPr>
        </p:nvSpPr>
        <p:spPr>
          <a:xfrm>
            <a:off x="617536" y="908050"/>
            <a:ext cx="4787900" cy="1536700"/>
          </a:xfrm>
        </p:spPr>
        <p:txBody>
          <a:bodyPr/>
          <a:lstStyle>
            <a:lvl1pPr marL="0" indent="0">
              <a:buNone/>
              <a:defRPr sz="3000">
                <a:solidFill>
                  <a:schemeClr val="bg2"/>
                </a:solidFill>
              </a:defRPr>
            </a:lvl1pPr>
          </a:lstStyle>
          <a:p>
            <a:pPr lvl="0"/>
            <a:r>
              <a:rPr lang="en-US" dirty="0"/>
              <a:t>Click to edit Master text styles</a:t>
            </a:r>
          </a:p>
        </p:txBody>
      </p:sp>
      <p:sp>
        <p:nvSpPr>
          <p:cNvPr id="6" name="Footer Placeholder 5"/>
          <p:cNvSpPr>
            <a:spLocks noGrp="1"/>
          </p:cNvSpPr>
          <p:nvPr>
            <p:ph type="ftr" sz="quarter" idx="14"/>
          </p:nvPr>
        </p:nvSpPr>
        <p:spPr/>
        <p:txBody>
          <a:bodyPr/>
          <a:lstStyle/>
          <a:p>
            <a:r>
              <a:rPr lang="en-US"/>
              <a:t>Presentation title</a:t>
            </a:r>
            <a:endParaRPr lang="en-US" dirty="0"/>
          </a:p>
        </p:txBody>
      </p:sp>
    </p:spTree>
    <p:extLst>
      <p:ext uri="{BB962C8B-B14F-4D97-AF65-F5344CB8AC3E}">
        <p14:creationId xmlns:p14="http://schemas.microsoft.com/office/powerpoint/2010/main" val="3732613427"/>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hapter slide no pictur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697C43D-4F1B-43DA-A0C6-DA6B6708E161}"/>
              </a:ext>
            </a:extLst>
          </p:cNvPr>
          <p:cNvSpPr>
            <a:spLocks noGrp="1"/>
          </p:cNvSpPr>
          <p:nvPr>
            <p:ph type="body" sz="quarter" idx="10" hasCustomPrompt="1"/>
          </p:nvPr>
        </p:nvSpPr>
        <p:spPr>
          <a:xfrm>
            <a:off x="590549" y="2851522"/>
            <a:ext cx="5508625" cy="1202318"/>
          </a:xfrm>
        </p:spPr>
        <p:txBody>
          <a:bodyPr vert="horz" lIns="0" tIns="0" rIns="0" bIns="0" rtlCol="0" anchor="ctr" anchorCtr="0">
            <a:noAutofit/>
          </a:bodyPr>
          <a:lstStyle>
            <a:lvl1pPr marL="0" indent="0">
              <a:buNone/>
              <a:defRPr kumimoji="0" lang="en-IN" sz="3600" b="0" i="0" u="none" strike="noStrike" cap="none" spc="0" normalizeH="0" baseline="0" dirty="0">
                <a:ln>
                  <a:noFill/>
                </a:ln>
                <a:solidFill>
                  <a:schemeClr val="bg1"/>
                </a:solidFill>
                <a:effectLst/>
                <a:uLnTx/>
                <a:uFillTx/>
                <a:latin typeface="EYInterstate Light" panose="02000506000000020004" pitchFamily="2" charset="0"/>
                <a:ea typeface="+mj-ea"/>
                <a:cs typeface="+mj-cs"/>
              </a:defRPr>
            </a:lvl1pPr>
          </a:lstStyle>
          <a:p>
            <a:pPr marL="356616" marR="0" lvl="0" indent="-356616" defTabSz="1007887" fontAlgn="auto">
              <a:lnSpc>
                <a:spcPct val="100000"/>
              </a:lnSpc>
              <a:spcBef>
                <a:spcPct val="0"/>
              </a:spcBef>
              <a:spcAft>
                <a:spcPts val="0"/>
              </a:spcAft>
              <a:buClrTx/>
              <a:buSzTx/>
              <a:tabLst/>
            </a:pPr>
            <a:r>
              <a:rPr lang="en-US" dirty="0"/>
              <a:t>Chapter Title</a:t>
            </a:r>
            <a:endParaRPr lang="en-IN" dirty="0"/>
          </a:p>
        </p:txBody>
      </p:sp>
      <p:sp>
        <p:nvSpPr>
          <p:cNvPr id="6" name="Footer Placeholder 5"/>
          <p:cNvSpPr>
            <a:spLocks noGrp="1"/>
          </p:cNvSpPr>
          <p:nvPr>
            <p:ph type="ftr" sz="quarter" idx="11"/>
          </p:nvPr>
        </p:nvSpPr>
        <p:spPr/>
        <p:txBody>
          <a:bodyPr/>
          <a:lstStyle/>
          <a:p>
            <a:r>
              <a:rPr lang="en-IN"/>
              <a:t>Presentation title</a:t>
            </a:r>
            <a:endParaRPr lang="en-IN" dirty="0"/>
          </a:p>
        </p:txBody>
      </p:sp>
    </p:spTree>
    <p:extLst>
      <p:ext uri="{BB962C8B-B14F-4D97-AF65-F5344CB8AC3E}">
        <p14:creationId xmlns:p14="http://schemas.microsoft.com/office/powerpoint/2010/main" val="36294362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Chapter slide with number">
    <p:spTree>
      <p:nvGrpSpPr>
        <p:cNvPr id="1" name=""/>
        <p:cNvGrpSpPr/>
        <p:nvPr/>
      </p:nvGrpSpPr>
      <p:grpSpPr>
        <a:xfrm>
          <a:off x="0" y="0"/>
          <a:ext cx="0" cy="0"/>
          <a:chOff x="0" y="0"/>
          <a:chExt cx="0" cy="0"/>
        </a:xfrm>
      </p:grpSpPr>
      <p:sp>
        <p:nvSpPr>
          <p:cNvPr id="8" name="Text Placeholder 7"/>
          <p:cNvSpPr>
            <a:spLocks noGrp="1"/>
          </p:cNvSpPr>
          <p:nvPr>
            <p:ph type="body" sz="quarter" idx="16" hasCustomPrompt="1"/>
          </p:nvPr>
        </p:nvSpPr>
        <p:spPr>
          <a:xfrm>
            <a:off x="590550" y="-863760"/>
            <a:ext cx="4392000" cy="4917600"/>
          </a:xfrm>
        </p:spPr>
        <p:txBody>
          <a:bodyPr/>
          <a:lstStyle>
            <a:lvl1pPr marL="0" indent="0">
              <a:buNone/>
              <a:defRPr lang="en-US" sz="55000" b="1" kern="1200" dirty="0" smtClean="0">
                <a:solidFill>
                  <a:srgbClr val="747480">
                    <a:alpha val="50000"/>
                  </a:srgbClr>
                </a:solidFill>
                <a:latin typeface="EYInterstate Light" panose="02000506000000020004" pitchFamily="2" charset="0"/>
                <a:ea typeface="+mn-ea"/>
                <a:cs typeface="+mn-cs"/>
              </a:defRPr>
            </a:lvl1pPr>
          </a:lstStyle>
          <a:p>
            <a:pPr marL="0" marR="0" lvl="0" indent="0" algn="l" defTabSz="755512" rtl="0" eaLnBrk="1" fontAlgn="auto" latinLnBrk="0" hangingPunct="1">
              <a:lnSpc>
                <a:spcPct val="100000"/>
              </a:lnSpc>
              <a:spcBef>
                <a:spcPts val="0"/>
              </a:spcBef>
              <a:spcAft>
                <a:spcPts val="150"/>
              </a:spcAft>
              <a:buClrTx/>
              <a:buSzTx/>
              <a:buFont typeface="Arial" panose="020B0604020202020204" pitchFamily="34" charset="0"/>
              <a:buNone/>
              <a:tabLst/>
            </a:pPr>
            <a:r>
              <a:rPr lang="en-US" dirty="0"/>
              <a:t>#</a:t>
            </a:r>
          </a:p>
        </p:txBody>
      </p:sp>
      <p:sp>
        <p:nvSpPr>
          <p:cNvPr id="5" name="Text Placeholder 4">
            <a:extLst>
              <a:ext uri="{FF2B5EF4-FFF2-40B4-BE49-F238E27FC236}">
                <a16:creationId xmlns:a16="http://schemas.microsoft.com/office/drawing/2014/main" id="{B697C43D-4F1B-43DA-A0C6-DA6B6708E161}"/>
              </a:ext>
            </a:extLst>
          </p:cNvPr>
          <p:cNvSpPr>
            <a:spLocks noGrp="1"/>
          </p:cNvSpPr>
          <p:nvPr>
            <p:ph type="body" sz="quarter" idx="10" hasCustomPrompt="1"/>
          </p:nvPr>
        </p:nvSpPr>
        <p:spPr>
          <a:xfrm>
            <a:off x="590549" y="2851522"/>
            <a:ext cx="5508625" cy="1202318"/>
          </a:xfrm>
        </p:spPr>
        <p:txBody>
          <a:bodyPr vert="horz" lIns="0" tIns="0" rIns="0" bIns="0" rtlCol="0" anchor="ctr" anchorCtr="0">
            <a:noAutofit/>
          </a:bodyPr>
          <a:lstStyle>
            <a:lvl1pPr marL="0" indent="0">
              <a:buNone/>
              <a:defRPr kumimoji="0" lang="en-IN" sz="3600" b="0" i="0" u="none" strike="noStrike" cap="none" spc="0" normalizeH="0" baseline="0" dirty="0">
                <a:ln>
                  <a:noFill/>
                </a:ln>
                <a:solidFill>
                  <a:schemeClr val="bg1"/>
                </a:solidFill>
                <a:effectLst/>
                <a:uLnTx/>
                <a:uFillTx/>
                <a:latin typeface="EYInterstate Light" panose="02000506000000020004" pitchFamily="2" charset="0"/>
                <a:ea typeface="+mj-ea"/>
                <a:cs typeface="+mj-cs"/>
              </a:defRPr>
            </a:lvl1pPr>
          </a:lstStyle>
          <a:p>
            <a:pPr marL="356616" marR="0" lvl="0" indent="-356616" defTabSz="1007887" fontAlgn="auto">
              <a:lnSpc>
                <a:spcPct val="100000"/>
              </a:lnSpc>
              <a:spcBef>
                <a:spcPct val="0"/>
              </a:spcBef>
              <a:spcAft>
                <a:spcPts val="0"/>
              </a:spcAft>
              <a:buClrTx/>
              <a:buSzTx/>
              <a:tabLst/>
            </a:pPr>
            <a:r>
              <a:rPr lang="en-US" dirty="0"/>
              <a:t>Chapter Title</a:t>
            </a:r>
            <a:endParaRPr lang="en-IN" dirty="0"/>
          </a:p>
        </p:txBody>
      </p:sp>
      <p:sp>
        <p:nvSpPr>
          <p:cNvPr id="6" name="Footer Placeholder 5"/>
          <p:cNvSpPr>
            <a:spLocks noGrp="1"/>
          </p:cNvSpPr>
          <p:nvPr>
            <p:ph type="ftr" sz="quarter" idx="17"/>
          </p:nvPr>
        </p:nvSpPr>
        <p:spPr/>
        <p:txBody>
          <a:bodyPr/>
          <a:lstStyle/>
          <a:p>
            <a:r>
              <a:rPr lang="en-US"/>
              <a:t>Presentation title</a:t>
            </a:r>
            <a:endParaRPr lang="en-US" dirty="0"/>
          </a:p>
        </p:txBody>
      </p:sp>
    </p:spTree>
    <p:extLst>
      <p:ext uri="{BB962C8B-B14F-4D97-AF65-F5344CB8AC3E}">
        <p14:creationId xmlns:p14="http://schemas.microsoft.com/office/powerpoint/2010/main" val="41188029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Disclaimer CZ">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83BDE2E-2BCF-4140-945E-7D5610CDE4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53" y="0"/>
            <a:ext cx="12192005" cy="6858000"/>
          </a:xfrm>
          <a:prstGeom prst="rect">
            <a:avLst/>
          </a:prstGeom>
        </p:spPr>
      </p:pic>
      <p:sp>
        <p:nvSpPr>
          <p:cNvPr id="5" name="TextBox 4">
            <a:extLst>
              <a:ext uri="{FF2B5EF4-FFF2-40B4-BE49-F238E27FC236}">
                <a16:creationId xmlns:a16="http://schemas.microsoft.com/office/drawing/2014/main" id="{0E68E9BD-8FB7-4984-B079-81329579BE9A}"/>
              </a:ext>
            </a:extLst>
          </p:cNvPr>
          <p:cNvSpPr txBox="1">
            <a:spLocks/>
          </p:cNvSpPr>
          <p:nvPr userDrawn="1"/>
        </p:nvSpPr>
        <p:spPr>
          <a:xfrm>
            <a:off x="598924" y="908050"/>
            <a:ext cx="3564261" cy="3006977"/>
          </a:xfrm>
          <a:prstGeom prst="rect">
            <a:avLst/>
          </a:prstGeom>
          <a:noFill/>
        </p:spPr>
        <p:txBody>
          <a:bodyPr wrap="square" lIns="0" tIns="36576" rIns="0" bIns="0" rtlCol="0" anchor="t">
            <a:spAutoFit/>
          </a:bodyPr>
          <a:lstStyle/>
          <a:p>
            <a:pPr lvl="0">
              <a:spcAft>
                <a:spcPts val="600"/>
              </a:spcAft>
              <a:buClr>
                <a:srgbClr val="FFD200"/>
              </a:buClr>
              <a:buSzPct val="70000"/>
              <a:defRPr/>
            </a:pPr>
            <a:r>
              <a:rPr kumimoji="0" lang="en-US" sz="1200" b="1" i="0" u="none" strike="noStrike" kern="0" cap="none" spc="0" normalizeH="0" baseline="0" noProof="0" dirty="0">
                <a:ln>
                  <a:noFill/>
                </a:ln>
                <a:solidFill>
                  <a:srgbClr val="FFE600"/>
                </a:solidFill>
                <a:effectLst/>
                <a:uLnTx/>
                <a:uFillTx/>
                <a:latin typeface="EYInterstate" panose="02000503020000020004" pitchFamily="2" charset="0"/>
              </a:rPr>
              <a:t>EY  </a:t>
            </a:r>
            <a:r>
              <a:rPr kumimoji="0" lang="en-US" sz="1200" b="0" i="0" u="none" strike="noStrike" kern="0" cap="none" spc="0" normalizeH="0" baseline="0" noProof="0" dirty="0">
                <a:ln>
                  <a:noFill/>
                </a:ln>
                <a:solidFill>
                  <a:srgbClr val="FFE600"/>
                </a:solidFill>
                <a:effectLst/>
                <a:uLnTx/>
                <a:uFillTx/>
                <a:latin typeface="EYInterstate" panose="02000503020000020004" pitchFamily="2" charset="0"/>
                <a:cs typeface="Arial"/>
              </a:rPr>
              <a:t>|  </a:t>
            </a:r>
            <a:r>
              <a:rPr lang="en-IN" sz="1200" kern="0" dirty="0">
                <a:solidFill>
                  <a:srgbClr val="FFE600"/>
                </a:solidFill>
                <a:latin typeface="EYInterstate" panose="02000503020000020004" pitchFamily="2" charset="0"/>
                <a:cs typeface="Arial"/>
              </a:rPr>
              <a:t>Building a better working world</a:t>
            </a:r>
            <a:endParaRPr kumimoji="0" lang="en-US" sz="1200" b="0" i="0" u="none" strike="noStrike" kern="0" cap="none" spc="0" normalizeH="0" baseline="0" noProof="0" dirty="0">
              <a:ln>
                <a:noFill/>
              </a:ln>
              <a:solidFill>
                <a:srgbClr val="FFE600"/>
              </a:solidFill>
              <a:effectLst/>
              <a:uLnTx/>
              <a:uFillTx/>
              <a:latin typeface="EYInterstate" panose="02000503020000020004" pitchFamily="2" charset="0"/>
              <a:cs typeface="Arial"/>
            </a:endParaRPr>
          </a:p>
          <a:p>
            <a:pPr marL="0" marR="0" lvl="0" indent="0" defTabSz="914400" eaLnBrk="1" fontAlgn="auto" latinLnBrk="0" hangingPunct="1">
              <a:lnSpc>
                <a:spcPct val="100000"/>
              </a:lnSpc>
              <a:spcBef>
                <a:spcPts val="0"/>
              </a:spcBef>
              <a:spcAft>
                <a:spcPts val="0"/>
              </a:spcAft>
              <a:buClr>
                <a:srgbClr val="FFD200"/>
              </a:buClr>
              <a:buSzPct val="70000"/>
              <a:buFontTx/>
              <a:buNone/>
              <a:tabLst/>
              <a:defRPr/>
            </a:pPr>
            <a:endParaRPr kumimoji="0" lang="en-US" sz="1100" b="0" i="0" u="none" strike="noStrike" kern="0" cap="none" spc="0" normalizeH="0" baseline="0" noProof="0" dirty="0">
              <a:ln>
                <a:noFill/>
              </a:ln>
              <a:solidFill>
                <a:srgbClr val="FFFFFF"/>
              </a:solidFill>
              <a:effectLst/>
              <a:uLnTx/>
              <a:uFillTx/>
              <a:latin typeface="+mj-lt"/>
              <a:cs typeface="Arial"/>
            </a:endParaRPr>
          </a:p>
          <a:p>
            <a:pPr lvl="0">
              <a:buClr>
                <a:srgbClr val="FFD200"/>
              </a:buClr>
              <a:buSzPct val="70000"/>
              <a:defRPr/>
            </a:pPr>
            <a:r>
              <a:rPr lang="cs-CZ" sz="1100" kern="0" noProof="0" dirty="0">
                <a:solidFill>
                  <a:srgbClr val="FFFFFF"/>
                </a:solidFill>
                <a:latin typeface="EYInterstate" panose="02000503020000020004" pitchFamily="2" charset="0"/>
              </a:rPr>
              <a:t>Smyslem EY je přispívat k tomu, aby svět fungoval lépe. Proto pomáháme klientům, našim zaměstnancům i širšímu společenství vytvářet dlouhodobé hodnoty </a:t>
            </a:r>
            <a:br>
              <a:rPr lang="cs-CZ" sz="1100" kern="0" noProof="0" dirty="0">
                <a:solidFill>
                  <a:srgbClr val="FFFFFF"/>
                </a:solidFill>
                <a:latin typeface="EYInterstate" panose="02000503020000020004" pitchFamily="2" charset="0"/>
              </a:rPr>
            </a:br>
            <a:r>
              <a:rPr lang="cs-CZ" sz="1100" kern="0" noProof="0" dirty="0">
                <a:solidFill>
                  <a:srgbClr val="FFFFFF"/>
                </a:solidFill>
                <a:latin typeface="EYInterstate" panose="02000503020000020004" pitchFamily="2" charset="0"/>
              </a:rPr>
              <a:t>a posilovat důvěru v kapitálové trhy. </a:t>
            </a:r>
          </a:p>
          <a:p>
            <a:pPr lvl="0">
              <a:buClr>
                <a:srgbClr val="FFD200"/>
              </a:buClr>
              <a:buSzPct val="70000"/>
              <a:defRPr/>
            </a:pPr>
            <a:endParaRPr lang="cs-CZ" sz="1100" kern="0" noProof="0" dirty="0">
              <a:solidFill>
                <a:srgbClr val="FFFFFF"/>
              </a:solidFill>
              <a:latin typeface="EYInterstate" panose="02000503020000020004" pitchFamily="2" charset="0"/>
            </a:endParaRPr>
          </a:p>
          <a:p>
            <a:pPr lvl="0">
              <a:buClr>
                <a:srgbClr val="FFD200"/>
              </a:buClr>
              <a:buSzPct val="70000"/>
              <a:defRPr/>
            </a:pPr>
            <a:r>
              <a:rPr lang="cs-CZ" sz="1100" kern="0" noProof="0" dirty="0">
                <a:solidFill>
                  <a:srgbClr val="FFFFFF"/>
                </a:solidFill>
                <a:latin typeface="EYInterstate" panose="02000503020000020004" pitchFamily="2" charset="0"/>
              </a:rPr>
              <a:t>Týmy odborníků EY, vybavené nejmodernějšími technologiemi, působí ve více než 150 zemích celého světa – provádějí audity a poskytují klientům širokou poradenskou podporu, která jim umožňuje růst, transformovat se a efektivně fungovat. </a:t>
            </a:r>
          </a:p>
          <a:p>
            <a:pPr lvl="0">
              <a:buClr>
                <a:srgbClr val="FFD200"/>
              </a:buClr>
              <a:buSzPct val="70000"/>
              <a:defRPr/>
            </a:pPr>
            <a:endParaRPr lang="cs-CZ" sz="1100" kern="0" noProof="0" dirty="0">
              <a:solidFill>
                <a:srgbClr val="FFFFFF"/>
              </a:solidFill>
              <a:latin typeface="EYInterstate" panose="02000503020000020004" pitchFamily="2" charset="0"/>
            </a:endParaRPr>
          </a:p>
          <a:p>
            <a:pPr lvl="0">
              <a:buClr>
                <a:srgbClr val="FFD200"/>
              </a:buClr>
              <a:buSzPct val="70000"/>
              <a:defRPr/>
            </a:pPr>
            <a:r>
              <a:rPr lang="cs-CZ" sz="1100" kern="0" noProof="0" dirty="0">
                <a:solidFill>
                  <a:srgbClr val="FFFFFF"/>
                </a:solidFill>
                <a:latin typeface="EYInterstate" panose="02000503020000020004" pitchFamily="2" charset="0"/>
              </a:rPr>
              <a:t>Naši auditoři, konzultanti, právní a daňoví poradci </a:t>
            </a:r>
            <a:br>
              <a:rPr lang="cs-CZ" sz="1100" kern="0" noProof="0" dirty="0">
                <a:solidFill>
                  <a:srgbClr val="FFFFFF"/>
                </a:solidFill>
                <a:latin typeface="EYInterstate" panose="02000503020000020004" pitchFamily="2" charset="0"/>
              </a:rPr>
            </a:br>
            <a:r>
              <a:rPr lang="cs-CZ" sz="1100" kern="0" noProof="0" dirty="0">
                <a:solidFill>
                  <a:srgbClr val="FFFFFF"/>
                </a:solidFill>
                <a:latin typeface="EYInterstate" panose="02000503020000020004" pitchFamily="2" charset="0"/>
              </a:rPr>
              <a:t>i odborníci na strategické a transakční poradenství </a:t>
            </a:r>
            <a:br>
              <a:rPr lang="cs-CZ" sz="1100" kern="0" noProof="0" dirty="0">
                <a:solidFill>
                  <a:srgbClr val="FFFFFF"/>
                </a:solidFill>
                <a:latin typeface="EYInterstate" panose="02000503020000020004" pitchFamily="2" charset="0"/>
              </a:rPr>
            </a:br>
            <a:r>
              <a:rPr lang="cs-CZ" sz="1100" kern="0" noProof="0" dirty="0">
                <a:solidFill>
                  <a:srgbClr val="FFFFFF"/>
                </a:solidFill>
                <a:latin typeface="EYInterstate" panose="02000503020000020004" pitchFamily="2" charset="0"/>
              </a:rPr>
              <a:t>si kladou ty správné otázky a dokážou najít ty správné odpovědi na složité problémy dnešního světa.</a:t>
            </a:r>
          </a:p>
        </p:txBody>
      </p:sp>
      <p:sp>
        <p:nvSpPr>
          <p:cNvPr id="7" name="TextBox 6">
            <a:extLst>
              <a:ext uri="{FF2B5EF4-FFF2-40B4-BE49-F238E27FC236}">
                <a16:creationId xmlns:a16="http://schemas.microsoft.com/office/drawing/2014/main" id="{A429E01A-367F-4629-AA87-D8BF73890D2E}"/>
              </a:ext>
            </a:extLst>
          </p:cNvPr>
          <p:cNvSpPr txBox="1">
            <a:spLocks/>
          </p:cNvSpPr>
          <p:nvPr userDrawn="1"/>
        </p:nvSpPr>
        <p:spPr>
          <a:xfrm>
            <a:off x="8289616" y="908050"/>
            <a:ext cx="3309810" cy="2786404"/>
          </a:xfrm>
          <a:prstGeom prst="rect">
            <a:avLst/>
          </a:prstGeom>
          <a:noFill/>
        </p:spPr>
        <p:txBody>
          <a:bodyPr wrap="square" lIns="0" tIns="36576" rIns="0" bIns="0" rtlCol="0" anchor="t">
            <a:spAutoFit/>
          </a:bodyPr>
          <a:lstStyle/>
          <a:p>
            <a:pPr lvl="0">
              <a:buClr>
                <a:srgbClr val="FFD200"/>
              </a:buClr>
              <a:buSzPct val="70000"/>
              <a:defRPr/>
            </a:pPr>
            <a:r>
              <a:rPr lang="cs-CZ" sz="800" kern="0" noProof="0" dirty="0">
                <a:solidFill>
                  <a:srgbClr val="FFFFFF"/>
                </a:solidFill>
                <a:latin typeface="+mj-lt"/>
              </a:rPr>
              <a:t>Název EY zahrnuje celosvětovou organizaci a může zahrnovat jednu </a:t>
            </a:r>
            <a:br>
              <a:rPr lang="cs-CZ" sz="800" kern="0" noProof="0" dirty="0">
                <a:solidFill>
                  <a:srgbClr val="FFFFFF"/>
                </a:solidFill>
                <a:latin typeface="+mj-lt"/>
              </a:rPr>
            </a:br>
            <a:r>
              <a:rPr lang="cs-CZ" sz="800" kern="0" noProof="0" dirty="0">
                <a:solidFill>
                  <a:srgbClr val="FFFFFF"/>
                </a:solidFill>
                <a:latin typeface="+mj-lt"/>
              </a:rPr>
              <a:t>či více členských firem Ernst &amp; </a:t>
            </a:r>
            <a:r>
              <a:rPr lang="en-US" sz="800" kern="0" noProof="0" dirty="0">
                <a:solidFill>
                  <a:srgbClr val="FFFFFF"/>
                </a:solidFill>
                <a:latin typeface="+mj-lt"/>
              </a:rPr>
              <a:t>Young Global </a:t>
            </a:r>
            <a:r>
              <a:rPr lang="cs-CZ" sz="800" kern="0" noProof="0" dirty="0">
                <a:solidFill>
                  <a:srgbClr val="FFFFFF"/>
                </a:solidFill>
                <a:latin typeface="+mj-lt"/>
              </a:rPr>
              <a:t>Limited, z nichž každá je samostatnou právnickou osobou. Ernst &amp; </a:t>
            </a:r>
            <a:r>
              <a:rPr lang="en-US" sz="800" kern="0" noProof="0" dirty="0">
                <a:solidFill>
                  <a:srgbClr val="FFFFFF"/>
                </a:solidFill>
                <a:latin typeface="+mj-lt"/>
              </a:rPr>
              <a:t>Young Global </a:t>
            </a:r>
            <a:r>
              <a:rPr lang="cs-CZ" sz="800" kern="0" noProof="0" dirty="0">
                <a:solidFill>
                  <a:srgbClr val="FFFFFF"/>
                </a:solidFill>
                <a:latin typeface="+mj-lt"/>
              </a:rPr>
              <a:t>Limited je britská společnost s ručením omezeným garancí, která neposkytuje služby klientům. Informace o tom, jak EY shromažďuje a používá osobní údaje, a o právech fyzických osob stanovených právními předpisy o ochraně osobních údajů jsou k dispozici na ey.com/</a:t>
            </a:r>
            <a:r>
              <a:rPr lang="en-US" sz="800" kern="0" noProof="0" dirty="0">
                <a:solidFill>
                  <a:srgbClr val="FFFFFF"/>
                </a:solidFill>
                <a:latin typeface="+mj-lt"/>
              </a:rPr>
              <a:t>privacy</a:t>
            </a:r>
            <a:r>
              <a:rPr lang="cs-CZ" sz="800" kern="0" noProof="0" dirty="0">
                <a:solidFill>
                  <a:srgbClr val="FFFFFF"/>
                </a:solidFill>
                <a:latin typeface="+mj-lt"/>
              </a:rPr>
              <a:t>. Členské firmy EY neposkytují právní služby v zemích, kde to zákon neumožňuje. Podrobnější informace o naší organizaci najdete na našich webových stránkách ey.com. </a:t>
            </a:r>
          </a:p>
          <a:p>
            <a:pPr lvl="0">
              <a:buClr>
                <a:srgbClr val="FFD200"/>
              </a:buClr>
              <a:buSzPct val="70000"/>
              <a:defRPr/>
            </a:pPr>
            <a:endParaRPr lang="en-IN" sz="800" kern="0" dirty="0">
              <a:solidFill>
                <a:srgbClr val="FFFFFF"/>
              </a:solidFill>
              <a:latin typeface="+mj-lt"/>
            </a:endParaRPr>
          </a:p>
          <a:p>
            <a:pPr marL="0" marR="0" lvl="0" indent="0" algn="l" defTabSz="914400" rtl="0" eaLnBrk="1" fontAlgn="base" latinLnBrk="0" hangingPunct="1">
              <a:lnSpc>
                <a:spcPct val="100000"/>
              </a:lnSpc>
              <a:spcBef>
                <a:spcPct val="0"/>
              </a:spcBef>
              <a:spcAft>
                <a:spcPts val="1013"/>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j-lt"/>
                <a:ea typeface="+mn-ea"/>
                <a:cs typeface="Arial" panose="020B0604020202020204" pitchFamily="34" charset="0"/>
              </a:rPr>
              <a:t>© 202</a:t>
            </a:r>
            <a:r>
              <a:rPr kumimoji="0" lang="cs-CZ" sz="800" b="0" i="0" u="none" strike="noStrike" kern="1200" cap="none" spc="0" normalizeH="0" baseline="0" noProof="0" dirty="0">
                <a:ln>
                  <a:noFill/>
                </a:ln>
                <a:solidFill>
                  <a:prstClr val="white"/>
                </a:solidFill>
                <a:effectLst/>
                <a:uLnTx/>
                <a:uFillTx/>
                <a:latin typeface="+mj-lt"/>
                <a:ea typeface="+mn-ea"/>
                <a:cs typeface="Arial" panose="020B0604020202020204" pitchFamily="34" charset="0"/>
              </a:rPr>
              <a:t>3</a:t>
            </a:r>
            <a:r>
              <a:rPr kumimoji="0" lang="en-US" sz="800" b="0" i="0" u="none" strike="noStrike" kern="1200" cap="none" spc="0" normalizeH="0" baseline="0" noProof="0" dirty="0">
                <a:ln>
                  <a:noFill/>
                </a:ln>
                <a:solidFill>
                  <a:prstClr val="white"/>
                </a:solidFill>
                <a:effectLst/>
                <a:uLnTx/>
                <a:uFillTx/>
                <a:latin typeface="+mj-lt"/>
                <a:ea typeface="+mn-ea"/>
                <a:cs typeface="Arial" panose="020B0604020202020204" pitchFamily="34" charset="0"/>
              </a:rPr>
              <a:t> Ernst &amp; Young, </a:t>
            </a:r>
            <a:r>
              <a:rPr kumimoji="0" lang="cs-CZ" sz="800" b="0" i="0" u="none" strike="noStrike" kern="1200" cap="none" spc="0" normalizeH="0" baseline="0" noProof="0" dirty="0">
                <a:ln>
                  <a:noFill/>
                </a:ln>
                <a:solidFill>
                  <a:prstClr val="white"/>
                </a:solidFill>
                <a:effectLst/>
                <a:uLnTx/>
                <a:uFillTx/>
                <a:latin typeface="+mj-lt"/>
                <a:ea typeface="+mn-ea"/>
                <a:cs typeface="Arial" panose="020B0604020202020204" pitchFamily="34" charset="0"/>
              </a:rPr>
              <a:t>s.r.o. </a:t>
            </a:r>
            <a:r>
              <a:rPr kumimoji="0" lang="en-US" sz="800" b="0" i="0" u="none" strike="noStrike" kern="1200" cap="none" spc="0" normalizeH="0" baseline="0" noProof="0" dirty="0">
                <a:ln>
                  <a:noFill/>
                </a:ln>
                <a:solidFill>
                  <a:prstClr val="white"/>
                </a:solidFill>
                <a:effectLst/>
                <a:uLnTx/>
                <a:uFillTx/>
                <a:latin typeface="+mj-lt"/>
                <a:ea typeface="+mn-ea"/>
                <a:cs typeface="Arial" panose="020B0604020202020204" pitchFamily="34" charset="0"/>
              </a:rPr>
              <a:t>| Ernst &amp; Young Audit, </a:t>
            </a:r>
            <a:r>
              <a:rPr kumimoji="0" lang="cs-CZ" sz="800" b="0" i="0" u="none" strike="noStrike" kern="1200" cap="none" spc="0" normalizeH="0" baseline="0" noProof="0" dirty="0">
                <a:ln>
                  <a:noFill/>
                </a:ln>
                <a:solidFill>
                  <a:prstClr val="white"/>
                </a:solidFill>
                <a:effectLst/>
                <a:uLnTx/>
                <a:uFillTx/>
                <a:latin typeface="+mj-lt"/>
                <a:ea typeface="+mn-ea"/>
                <a:cs typeface="Arial" panose="020B0604020202020204" pitchFamily="34" charset="0"/>
              </a:rPr>
              <a:t>s.r.o. </a:t>
            </a:r>
            <a:r>
              <a:rPr kumimoji="0" lang="en-US" sz="800" b="0" i="0" u="none" strike="noStrike" kern="1200" cap="none" spc="0" normalizeH="0" baseline="0" noProof="0" dirty="0">
                <a:ln>
                  <a:noFill/>
                </a:ln>
                <a:solidFill>
                  <a:prstClr val="white"/>
                </a:solidFill>
                <a:effectLst/>
                <a:uLnTx/>
                <a:uFillTx/>
                <a:latin typeface="+mj-lt"/>
                <a:ea typeface="+mn-ea"/>
                <a:cs typeface="Arial" panose="020B0604020202020204" pitchFamily="34" charset="0"/>
              </a:rPr>
              <a:t>| </a:t>
            </a:r>
            <a:br>
              <a:rPr kumimoji="0" lang="cs-CZ" sz="800" b="0" i="0" u="none" strike="noStrike" kern="1200" cap="none" spc="0" normalizeH="0" baseline="0" noProof="0" dirty="0">
                <a:ln>
                  <a:noFill/>
                </a:ln>
                <a:solidFill>
                  <a:prstClr val="white"/>
                </a:solidFill>
                <a:effectLst/>
                <a:uLnTx/>
                <a:uFillTx/>
                <a:latin typeface="+mj-lt"/>
                <a:ea typeface="+mn-ea"/>
                <a:cs typeface="Arial" panose="020B0604020202020204" pitchFamily="34" charset="0"/>
              </a:rPr>
            </a:br>
            <a:r>
              <a:rPr kumimoji="0" lang="en-US" sz="800" b="0" i="0" u="none" strike="noStrike" kern="1200" cap="none" spc="0" normalizeH="0" baseline="0" noProof="0" dirty="0">
                <a:ln>
                  <a:noFill/>
                </a:ln>
                <a:solidFill>
                  <a:prstClr val="white"/>
                </a:solidFill>
                <a:effectLst/>
                <a:uLnTx/>
                <a:uFillTx/>
                <a:latin typeface="+mj-lt"/>
                <a:ea typeface="+mn-ea"/>
                <a:cs typeface="Arial" panose="020B0604020202020204" pitchFamily="34" charset="0"/>
              </a:rPr>
              <a:t>E &amp; Y Valuations </a:t>
            </a:r>
            <a:r>
              <a:rPr kumimoji="0" lang="cs-CZ" sz="800" b="0" i="0" u="none" strike="noStrike" kern="1200" cap="none" spc="0" normalizeH="0" baseline="0" noProof="0" dirty="0">
                <a:ln>
                  <a:noFill/>
                </a:ln>
                <a:solidFill>
                  <a:prstClr val="white"/>
                </a:solidFill>
                <a:effectLst/>
                <a:uLnTx/>
                <a:uFillTx/>
                <a:latin typeface="+mj-lt"/>
                <a:ea typeface="+mn-ea"/>
                <a:cs typeface="Arial" panose="020B0604020202020204" pitchFamily="34" charset="0"/>
              </a:rPr>
              <a:t>s.r.o. | EY </a:t>
            </a:r>
            <a:r>
              <a:rPr kumimoji="0" lang="en-US" sz="800" b="0" i="0" u="none" strike="noStrike" kern="1200" cap="none" spc="0" normalizeH="0" baseline="0" noProof="0" dirty="0">
                <a:ln>
                  <a:noFill/>
                </a:ln>
                <a:solidFill>
                  <a:prstClr val="white"/>
                </a:solidFill>
                <a:effectLst/>
                <a:uLnTx/>
                <a:uFillTx/>
                <a:latin typeface="+mj-lt"/>
                <a:ea typeface="+mn-ea"/>
                <a:cs typeface="Arial" panose="020B0604020202020204" pitchFamily="34" charset="0"/>
              </a:rPr>
              <a:t>Law</a:t>
            </a:r>
            <a:r>
              <a:rPr kumimoji="0" lang="cs-CZ" sz="800" b="0" i="0" u="none" strike="noStrike" kern="1200" cap="none" spc="0" normalizeH="0" baseline="0" noProof="0" dirty="0">
                <a:ln>
                  <a:noFill/>
                </a:ln>
                <a:solidFill>
                  <a:prstClr val="white"/>
                </a:solidFill>
                <a:effectLst/>
                <a:uLnTx/>
                <a:uFillTx/>
                <a:latin typeface="+mj-lt"/>
                <a:ea typeface="+mn-ea"/>
                <a:cs typeface="Arial" panose="020B0604020202020204" pitchFamily="34" charset="0"/>
              </a:rPr>
              <a:t> advokátní kancelář, s.r.o.</a:t>
            </a:r>
            <a:br>
              <a:rPr kumimoji="0" lang="en-US" sz="800" b="0" i="0" u="none" strike="noStrike" kern="1200" cap="none" spc="0" normalizeH="0" baseline="0" noProof="0" dirty="0">
                <a:ln>
                  <a:noFill/>
                </a:ln>
                <a:solidFill>
                  <a:prstClr val="white"/>
                </a:solidFill>
                <a:effectLst/>
                <a:uLnTx/>
                <a:uFillTx/>
                <a:latin typeface="+mj-lt"/>
                <a:ea typeface="+mn-ea"/>
                <a:cs typeface="Arial" panose="020B0604020202020204" pitchFamily="34" charset="0"/>
              </a:rPr>
            </a:br>
            <a:r>
              <a:rPr kumimoji="0" lang="cs-CZ" sz="800" b="0" i="0" u="none" strike="noStrike" kern="1200" cap="none" spc="0" normalizeH="0" baseline="0" noProof="0" dirty="0">
                <a:ln>
                  <a:noFill/>
                </a:ln>
                <a:solidFill>
                  <a:prstClr val="white"/>
                </a:solidFill>
                <a:effectLst/>
                <a:uLnTx/>
                <a:uFillTx/>
                <a:latin typeface="+mj-lt"/>
                <a:ea typeface="+mn-ea"/>
                <a:cs typeface="Arial" panose="020B0604020202020204" pitchFamily="34" charset="0"/>
              </a:rPr>
              <a:t>Všechna práva vyhrazena. </a:t>
            </a:r>
          </a:p>
          <a:p>
            <a:pPr marL="0" marR="0" lvl="0" indent="0" algn="l" defTabSz="914400" rtl="0" eaLnBrk="1" fontAlgn="base" latinLnBrk="0" hangingPunct="1">
              <a:lnSpc>
                <a:spcPct val="100000"/>
              </a:lnSpc>
              <a:spcBef>
                <a:spcPct val="0"/>
              </a:spcBef>
              <a:spcAft>
                <a:spcPts val="1013"/>
              </a:spcAft>
              <a:buClrTx/>
              <a:buSzTx/>
              <a:buFontTx/>
              <a:buNone/>
              <a:tabLst/>
              <a:defRPr/>
            </a:pPr>
            <a:r>
              <a:rPr lang="cs-CZ" sz="800" kern="0" noProof="0" dirty="0">
                <a:solidFill>
                  <a:srgbClr val="FFFFFF"/>
                </a:solidFill>
              </a:rPr>
              <a:t>Tento materiál má pouze všeobecný informační charakter, na který není možné spoléhat se jako na poskytnutí účetního, daňového ani jiného odborného poradenství. V případě potřeby se prosím obraťte </a:t>
            </a:r>
            <a:br>
              <a:rPr lang="cs-CZ" sz="800" kern="0" noProof="0" dirty="0">
                <a:solidFill>
                  <a:srgbClr val="FFFFFF"/>
                </a:solidFill>
              </a:rPr>
            </a:br>
            <a:r>
              <a:rPr lang="cs-CZ" sz="800" kern="0" noProof="0" dirty="0">
                <a:solidFill>
                  <a:srgbClr val="FFFFFF"/>
                </a:solidFill>
              </a:rPr>
              <a:t>na svého konkrétního poradce.</a:t>
            </a:r>
          </a:p>
          <a:p>
            <a:pPr>
              <a:buClr>
                <a:srgbClr val="FFD200"/>
              </a:buClr>
              <a:buSzPct val="70000"/>
              <a:defRPr/>
            </a:pPr>
            <a:endParaRPr lang="en-IN" sz="700" kern="0" dirty="0">
              <a:solidFill>
                <a:srgbClr val="FFFFFF"/>
              </a:solidFill>
            </a:endParaRPr>
          </a:p>
          <a:p>
            <a:pPr lvl="0">
              <a:spcAft>
                <a:spcPts val="600"/>
              </a:spcAft>
              <a:buClr>
                <a:srgbClr val="FFD200"/>
              </a:buClr>
              <a:buSzPct val="70000"/>
              <a:defRPr/>
            </a:pPr>
            <a:r>
              <a:rPr lang="en-IN" sz="1100" kern="0" dirty="0">
                <a:solidFill>
                  <a:srgbClr val="FFFFFF"/>
                </a:solidFill>
                <a:latin typeface="EYInterstate" panose="02000503020000020004" pitchFamily="2" charset="0"/>
              </a:rPr>
              <a:t>ey.com</a:t>
            </a:r>
          </a:p>
        </p:txBody>
      </p:sp>
    </p:spTree>
    <p:extLst>
      <p:ext uri="{BB962C8B-B14F-4D97-AF65-F5344CB8AC3E}">
        <p14:creationId xmlns:p14="http://schemas.microsoft.com/office/powerpoint/2010/main" val="29576362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Better question with picture">
    <p:spTree>
      <p:nvGrpSpPr>
        <p:cNvPr id="1" name=""/>
        <p:cNvGrpSpPr/>
        <p:nvPr/>
      </p:nvGrpSpPr>
      <p:grpSpPr>
        <a:xfrm>
          <a:off x="0" y="0"/>
          <a:ext cx="0" cy="0"/>
          <a:chOff x="0" y="0"/>
          <a:chExt cx="0" cy="0"/>
        </a:xfrm>
      </p:grpSpPr>
      <p:pic>
        <p:nvPicPr>
          <p:cNvPr id="75" name="Picture 74">
            <a:extLst>
              <a:ext uri="{FF2B5EF4-FFF2-40B4-BE49-F238E27FC236}">
                <a16:creationId xmlns:a16="http://schemas.microsoft.com/office/drawing/2014/main" id="{32889845-07EE-48FB-A972-F8ECF1EF871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0644" b="5020"/>
          <a:stretch/>
        </p:blipFill>
        <p:spPr>
          <a:xfrm>
            <a:off x="0" y="0"/>
            <a:ext cx="12198350" cy="6858000"/>
          </a:xfrm>
          <a:prstGeom prst="rect">
            <a:avLst/>
          </a:prstGeom>
        </p:spPr>
      </p:pic>
      <p:pic>
        <p:nvPicPr>
          <p:cNvPr id="85" name="Graphic 84">
            <a:extLst>
              <a:ext uri="{FF2B5EF4-FFF2-40B4-BE49-F238E27FC236}">
                <a16:creationId xmlns:a16="http://schemas.microsoft.com/office/drawing/2014/main" id="{819BCB30-E1AA-4383-BEF0-0BE30C6425DE}"/>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09713" y="908050"/>
            <a:ext cx="4848024" cy="3933825"/>
          </a:xfrm>
          <a:prstGeom prst="rect">
            <a:avLst/>
          </a:prstGeom>
        </p:spPr>
      </p:pic>
      <p:sp>
        <p:nvSpPr>
          <p:cNvPr id="263" name="Title 1">
            <a:extLst>
              <a:ext uri="{FF2B5EF4-FFF2-40B4-BE49-F238E27FC236}">
                <a16:creationId xmlns:a16="http://schemas.microsoft.com/office/drawing/2014/main" id="{3F36D6CC-3534-47CC-AECE-83EDA4639FB5}"/>
              </a:ext>
            </a:extLst>
          </p:cNvPr>
          <p:cNvSpPr>
            <a:spLocks noGrp="1"/>
          </p:cNvSpPr>
          <p:nvPr>
            <p:ph type="ctrTitle"/>
          </p:nvPr>
        </p:nvSpPr>
        <p:spPr>
          <a:xfrm>
            <a:off x="1065227" y="2196803"/>
            <a:ext cx="4000436" cy="860400"/>
          </a:xfrm>
          <a:prstGeom prst="rect">
            <a:avLst/>
          </a:prstGeom>
        </p:spPr>
        <p:txBody>
          <a:bodyPr/>
          <a:lstStyle>
            <a:lvl1pPr>
              <a:defRPr sz="3000" b="0">
                <a:solidFill>
                  <a:schemeClr val="bg1"/>
                </a:solidFill>
                <a:latin typeface="EYInterstate Light" panose="02000506000000020004" pitchFamily="2" charset="0"/>
                <a:cs typeface="Arial" pitchFamily="34" charset="0"/>
              </a:defRPr>
            </a:lvl1pPr>
          </a:lstStyle>
          <a:p>
            <a:r>
              <a:rPr lang="en-US"/>
              <a:t>Click to edit Master title style</a:t>
            </a:r>
            <a:endParaRPr lang="en-GB" dirty="0"/>
          </a:p>
        </p:txBody>
      </p:sp>
      <p:sp>
        <p:nvSpPr>
          <p:cNvPr id="264" name="Subtitle 2">
            <a:extLst>
              <a:ext uri="{FF2B5EF4-FFF2-40B4-BE49-F238E27FC236}">
                <a16:creationId xmlns:a16="http://schemas.microsoft.com/office/drawing/2014/main" id="{C26FB38E-4E99-4AFB-8C8C-F03F7A963D9C}"/>
              </a:ext>
            </a:extLst>
          </p:cNvPr>
          <p:cNvSpPr>
            <a:spLocks noGrp="1"/>
          </p:cNvSpPr>
          <p:nvPr>
            <p:ph type="subTitle" idx="1"/>
          </p:nvPr>
        </p:nvSpPr>
        <p:spPr>
          <a:xfrm>
            <a:off x="1065419" y="3238803"/>
            <a:ext cx="4020628" cy="645742"/>
          </a:xfrm>
          <a:prstGeom prst="rect">
            <a:avLst/>
          </a:prstGeom>
        </p:spPr>
        <p:txBody>
          <a:bodyPr/>
          <a:lstStyle>
            <a:lvl1pPr marL="0" indent="0" algn="l">
              <a:buNone/>
              <a:defRPr sz="1600">
                <a:solidFill>
                  <a:schemeClr val="bg1"/>
                </a:solidFill>
                <a:latin typeface="EYInterstate Light" panose="02000506000000020004" pitchFamily="2" charset="0"/>
                <a:cs typeface="Arial" pitchFamily="34" charset="0"/>
              </a:defRPr>
            </a:lvl1pPr>
            <a:lvl2pPr marL="0" indent="0" algn="l">
              <a:buNone/>
              <a:defRPr sz="1600">
                <a:solidFill>
                  <a:schemeClr val="tx1">
                    <a:lumMod val="75000"/>
                    <a:lumOff val="2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a:t>Click to edit Master subtitle style</a:t>
            </a:r>
            <a:endParaRPr lang="en-GB" dirty="0"/>
          </a:p>
        </p:txBody>
      </p:sp>
      <p:grpSp>
        <p:nvGrpSpPr>
          <p:cNvPr id="76" name="Group 75">
            <a:extLst>
              <a:ext uri="{FF2B5EF4-FFF2-40B4-BE49-F238E27FC236}">
                <a16:creationId xmlns:a16="http://schemas.microsoft.com/office/drawing/2014/main" id="{5342E118-6F1D-4C46-956E-4CCCBCAA7952}"/>
              </a:ext>
            </a:extLst>
          </p:cNvPr>
          <p:cNvGrpSpPr/>
          <p:nvPr userDrawn="1"/>
        </p:nvGrpSpPr>
        <p:grpSpPr>
          <a:xfrm>
            <a:off x="658660" y="6011127"/>
            <a:ext cx="3878023" cy="570195"/>
            <a:chOff x="498115" y="5951018"/>
            <a:chExt cx="3878023" cy="570195"/>
          </a:xfrm>
        </p:grpSpPr>
        <p:sp>
          <p:nvSpPr>
            <p:cNvPr id="77" name="Rectangle 76">
              <a:extLst>
                <a:ext uri="{FF2B5EF4-FFF2-40B4-BE49-F238E27FC236}">
                  <a16:creationId xmlns:a16="http://schemas.microsoft.com/office/drawing/2014/main" id="{A22049CA-64AE-409F-988D-A7317F8AD136}"/>
                </a:ext>
              </a:extLst>
            </p:cNvPr>
            <p:cNvSpPr>
              <a:spLocks noChangeArrowheads="1"/>
            </p:cNvSpPr>
            <p:nvPr userDrawn="1"/>
          </p:nvSpPr>
          <p:spPr bwMode="auto">
            <a:xfrm>
              <a:off x="498115"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78" name="Rectangle 6">
              <a:extLst>
                <a:ext uri="{FF2B5EF4-FFF2-40B4-BE49-F238E27FC236}">
                  <a16:creationId xmlns:a16="http://schemas.microsoft.com/office/drawing/2014/main" id="{E37A0A05-0A78-44A7-8873-0A1A20C87175}"/>
                </a:ext>
              </a:extLst>
            </p:cNvPr>
            <p:cNvSpPr>
              <a:spLocks noChangeArrowheads="1"/>
            </p:cNvSpPr>
            <p:nvPr userDrawn="1"/>
          </p:nvSpPr>
          <p:spPr bwMode="auto">
            <a:xfrm>
              <a:off x="69341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79" name="Rectangle 7">
              <a:extLst>
                <a:ext uri="{FF2B5EF4-FFF2-40B4-BE49-F238E27FC236}">
                  <a16:creationId xmlns:a16="http://schemas.microsoft.com/office/drawing/2014/main" id="{0DEA0CBE-8527-4287-BF98-DA48947875F5}"/>
                </a:ext>
              </a:extLst>
            </p:cNvPr>
            <p:cNvSpPr>
              <a:spLocks noChangeArrowheads="1"/>
            </p:cNvSpPr>
            <p:nvPr userDrawn="1"/>
          </p:nvSpPr>
          <p:spPr bwMode="auto">
            <a:xfrm>
              <a:off x="89045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0" name="Freeform 8">
              <a:extLst>
                <a:ext uri="{FF2B5EF4-FFF2-40B4-BE49-F238E27FC236}">
                  <a16:creationId xmlns:a16="http://schemas.microsoft.com/office/drawing/2014/main" id="{444058C6-612A-446E-8F68-0E5CC4CFF366}"/>
                </a:ext>
              </a:extLst>
            </p:cNvPr>
            <p:cNvSpPr>
              <a:spLocks/>
            </p:cNvSpPr>
            <p:nvPr userDrawn="1"/>
          </p:nvSpPr>
          <p:spPr bwMode="auto">
            <a:xfrm>
              <a:off x="498115" y="6181188"/>
              <a:ext cx="94161" cy="130778"/>
            </a:xfrm>
            <a:custGeom>
              <a:avLst/>
              <a:gdLst>
                <a:gd name="T0" fmla="*/ 32 w 54"/>
                <a:gd name="T1" fmla="*/ 11 h 75"/>
                <a:gd name="T2" fmla="*/ 32 w 54"/>
                <a:gd name="T3" fmla="*/ 75 h 75"/>
                <a:gd name="T4" fmla="*/ 22 w 54"/>
                <a:gd name="T5" fmla="*/ 75 h 75"/>
                <a:gd name="T6" fmla="*/ 22 w 54"/>
                <a:gd name="T7" fmla="*/ 11 h 75"/>
                <a:gd name="T8" fmla="*/ 0 w 54"/>
                <a:gd name="T9" fmla="*/ 11 h 75"/>
                <a:gd name="T10" fmla="*/ 0 w 54"/>
                <a:gd name="T11" fmla="*/ 0 h 75"/>
                <a:gd name="T12" fmla="*/ 54 w 54"/>
                <a:gd name="T13" fmla="*/ 0 h 75"/>
                <a:gd name="T14" fmla="*/ 54 w 54"/>
                <a:gd name="T15" fmla="*/ 11 h 75"/>
                <a:gd name="T16" fmla="*/ 32 w 54"/>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1"/>
                  </a:moveTo>
                  <a:lnTo>
                    <a:pt x="32" y="75"/>
                  </a:lnTo>
                  <a:lnTo>
                    <a:pt x="22" y="75"/>
                  </a:lnTo>
                  <a:lnTo>
                    <a:pt x="22" y="11"/>
                  </a:lnTo>
                  <a:lnTo>
                    <a:pt x="0" y="11"/>
                  </a:lnTo>
                  <a:lnTo>
                    <a:pt x="0" y="0"/>
                  </a:lnTo>
                  <a:lnTo>
                    <a:pt x="54" y="0"/>
                  </a:lnTo>
                  <a:lnTo>
                    <a:pt x="54" y="11"/>
                  </a:lnTo>
                  <a:lnTo>
                    <a:pt x="32"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81" name="Freeform 9">
              <a:extLst>
                <a:ext uri="{FF2B5EF4-FFF2-40B4-BE49-F238E27FC236}">
                  <a16:creationId xmlns:a16="http://schemas.microsoft.com/office/drawing/2014/main" id="{1011EC31-E0C3-404F-93B3-EFD3DADC11CB}"/>
                </a:ext>
              </a:extLst>
            </p:cNvPr>
            <p:cNvSpPr>
              <a:spLocks/>
            </p:cNvSpPr>
            <p:nvPr userDrawn="1"/>
          </p:nvSpPr>
          <p:spPr bwMode="auto">
            <a:xfrm>
              <a:off x="609713" y="6174213"/>
              <a:ext cx="78468"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86" name="Freeform 10">
              <a:extLst>
                <a:ext uri="{FF2B5EF4-FFF2-40B4-BE49-F238E27FC236}">
                  <a16:creationId xmlns:a16="http://schemas.microsoft.com/office/drawing/2014/main" id="{3C9D076B-D88C-4089-8D58-9A31CFCDB02A}"/>
                </a:ext>
              </a:extLst>
            </p:cNvPr>
            <p:cNvSpPr>
              <a:spLocks noEditPoints="1"/>
            </p:cNvSpPr>
            <p:nvPr userDrawn="1"/>
          </p:nvSpPr>
          <p:spPr bwMode="auto">
            <a:xfrm>
              <a:off x="705618" y="6212575"/>
              <a:ext cx="85443"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87" name="Freeform 11">
              <a:extLst>
                <a:ext uri="{FF2B5EF4-FFF2-40B4-BE49-F238E27FC236}">
                  <a16:creationId xmlns:a16="http://schemas.microsoft.com/office/drawing/2014/main" id="{29DB43AC-B765-4ECB-B483-562473BD4A38}"/>
                </a:ext>
              </a:extLst>
            </p:cNvPr>
            <p:cNvSpPr>
              <a:spLocks noEditPoints="1"/>
            </p:cNvSpPr>
            <p:nvPr userDrawn="1"/>
          </p:nvSpPr>
          <p:spPr bwMode="auto">
            <a:xfrm>
              <a:off x="857320" y="6174213"/>
              <a:ext cx="83698" cy="139497"/>
            </a:xfrm>
            <a:custGeom>
              <a:avLst/>
              <a:gdLst>
                <a:gd name="T0" fmla="*/ 33 w 33"/>
                <a:gd name="T1" fmla="*/ 35 h 55"/>
                <a:gd name="T2" fmla="*/ 31 w 33"/>
                <a:gd name="T3" fmla="*/ 44 h 55"/>
                <a:gd name="T4" fmla="*/ 28 w 33"/>
                <a:gd name="T5" fmla="*/ 50 h 55"/>
                <a:gd name="T6" fmla="*/ 23 w 33"/>
                <a:gd name="T7" fmla="*/ 53 h 55"/>
                <a:gd name="T8" fmla="*/ 17 w 33"/>
                <a:gd name="T9" fmla="*/ 55 h 55"/>
                <a:gd name="T10" fmla="*/ 12 w 33"/>
                <a:gd name="T11" fmla="*/ 53 h 55"/>
                <a:gd name="T12" fmla="*/ 8 w 33"/>
                <a:gd name="T13" fmla="*/ 50 h 55"/>
                <a:gd name="T14" fmla="*/ 8 w 33"/>
                <a:gd name="T15" fmla="*/ 54 h 55"/>
                <a:gd name="T16" fmla="*/ 0 w 33"/>
                <a:gd name="T17" fmla="*/ 54 h 55"/>
                <a:gd name="T18" fmla="*/ 0 w 33"/>
                <a:gd name="T19" fmla="*/ 4 h 55"/>
                <a:gd name="T20" fmla="*/ 8 w 33"/>
                <a:gd name="T21" fmla="*/ 0 h 55"/>
                <a:gd name="T22" fmla="*/ 8 w 33"/>
                <a:gd name="T23" fmla="*/ 19 h 55"/>
                <a:gd name="T24" fmla="*/ 10 w 33"/>
                <a:gd name="T25" fmla="*/ 17 h 55"/>
                <a:gd name="T26" fmla="*/ 12 w 33"/>
                <a:gd name="T27" fmla="*/ 16 h 55"/>
                <a:gd name="T28" fmla="*/ 14 w 33"/>
                <a:gd name="T29" fmla="*/ 15 h 55"/>
                <a:gd name="T30" fmla="*/ 18 w 33"/>
                <a:gd name="T31" fmla="*/ 15 h 55"/>
                <a:gd name="T32" fmla="*/ 24 w 33"/>
                <a:gd name="T33" fmla="*/ 16 h 55"/>
                <a:gd name="T34" fmla="*/ 28 w 33"/>
                <a:gd name="T35" fmla="*/ 19 h 55"/>
                <a:gd name="T36" fmla="*/ 31 w 33"/>
                <a:gd name="T37" fmla="*/ 26 h 55"/>
                <a:gd name="T38" fmla="*/ 33 w 33"/>
                <a:gd name="T39" fmla="*/ 35 h 55"/>
                <a:gd name="T40" fmla="*/ 25 w 33"/>
                <a:gd name="T41" fmla="*/ 35 h 55"/>
                <a:gd name="T42" fmla="*/ 23 w 33"/>
                <a:gd name="T43" fmla="*/ 25 h 55"/>
                <a:gd name="T44" fmla="*/ 16 w 33"/>
                <a:gd name="T45" fmla="*/ 22 h 55"/>
                <a:gd name="T46" fmla="*/ 14 w 33"/>
                <a:gd name="T47" fmla="*/ 22 h 55"/>
                <a:gd name="T48" fmla="*/ 11 w 33"/>
                <a:gd name="T49" fmla="*/ 23 h 55"/>
                <a:gd name="T50" fmla="*/ 9 w 33"/>
                <a:gd name="T51" fmla="*/ 25 h 55"/>
                <a:gd name="T52" fmla="*/ 8 w 33"/>
                <a:gd name="T53" fmla="*/ 26 h 55"/>
                <a:gd name="T54" fmla="*/ 8 w 33"/>
                <a:gd name="T55" fmla="*/ 43 h 55"/>
                <a:gd name="T56" fmla="*/ 9 w 33"/>
                <a:gd name="T57" fmla="*/ 44 h 55"/>
                <a:gd name="T58" fmla="*/ 11 w 33"/>
                <a:gd name="T59" fmla="*/ 46 h 55"/>
                <a:gd name="T60" fmla="*/ 14 w 33"/>
                <a:gd name="T61" fmla="*/ 47 h 55"/>
                <a:gd name="T62" fmla="*/ 17 w 33"/>
                <a:gd name="T63" fmla="*/ 48 h 55"/>
                <a:gd name="T64" fmla="*/ 23 w 33"/>
                <a:gd name="T65" fmla="*/ 45 h 55"/>
                <a:gd name="T66" fmla="*/ 25 w 33"/>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5">
                  <a:moveTo>
                    <a:pt x="33" y="35"/>
                  </a:moveTo>
                  <a:cubicBezTo>
                    <a:pt x="33" y="38"/>
                    <a:pt x="32" y="41"/>
                    <a:pt x="31" y="44"/>
                  </a:cubicBezTo>
                  <a:cubicBezTo>
                    <a:pt x="30" y="46"/>
                    <a:pt x="29" y="48"/>
                    <a:pt x="28" y="50"/>
                  </a:cubicBezTo>
                  <a:cubicBezTo>
                    <a:pt x="27" y="51"/>
                    <a:pt x="25" y="53"/>
                    <a:pt x="23" y="53"/>
                  </a:cubicBezTo>
                  <a:cubicBezTo>
                    <a:pt x="21" y="54"/>
                    <a:pt x="19" y="55"/>
                    <a:pt x="17" y="55"/>
                  </a:cubicBezTo>
                  <a:cubicBezTo>
                    <a:pt x="16" y="55"/>
                    <a:pt x="14" y="54"/>
                    <a:pt x="12" y="53"/>
                  </a:cubicBezTo>
                  <a:cubicBezTo>
                    <a:pt x="10" y="52"/>
                    <a:pt x="9" y="51"/>
                    <a:pt x="8" y="50"/>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9" y="18"/>
                    <a:pt x="9" y="18"/>
                    <a:pt x="10" y="17"/>
                  </a:cubicBezTo>
                  <a:cubicBezTo>
                    <a:pt x="11" y="17"/>
                    <a:pt x="11" y="16"/>
                    <a:pt x="12" y="16"/>
                  </a:cubicBezTo>
                  <a:cubicBezTo>
                    <a:pt x="13" y="16"/>
                    <a:pt x="13" y="15"/>
                    <a:pt x="14" y="15"/>
                  </a:cubicBezTo>
                  <a:cubicBezTo>
                    <a:pt x="15" y="15"/>
                    <a:pt x="16" y="15"/>
                    <a:pt x="18" y="15"/>
                  </a:cubicBezTo>
                  <a:cubicBezTo>
                    <a:pt x="20" y="15"/>
                    <a:pt x="22" y="15"/>
                    <a:pt x="24" y="16"/>
                  </a:cubicBezTo>
                  <a:cubicBezTo>
                    <a:pt x="25" y="16"/>
                    <a:pt x="27" y="18"/>
                    <a:pt x="28" y="19"/>
                  </a:cubicBezTo>
                  <a:cubicBezTo>
                    <a:pt x="30" y="21"/>
                    <a:pt x="31" y="23"/>
                    <a:pt x="31" y="26"/>
                  </a:cubicBezTo>
                  <a:cubicBezTo>
                    <a:pt x="32" y="28"/>
                    <a:pt x="33" y="32"/>
                    <a:pt x="33" y="35"/>
                  </a:cubicBezTo>
                  <a:close/>
                  <a:moveTo>
                    <a:pt x="25" y="35"/>
                  </a:moveTo>
                  <a:cubicBezTo>
                    <a:pt x="25" y="31"/>
                    <a:pt x="24" y="27"/>
                    <a:pt x="23" y="25"/>
                  </a:cubicBezTo>
                  <a:cubicBezTo>
                    <a:pt x="21" y="23"/>
                    <a:pt x="19" y="22"/>
                    <a:pt x="16" y="22"/>
                  </a:cubicBezTo>
                  <a:cubicBezTo>
                    <a:pt x="15" y="22"/>
                    <a:pt x="15" y="22"/>
                    <a:pt x="14" y="22"/>
                  </a:cubicBezTo>
                  <a:cubicBezTo>
                    <a:pt x="13" y="22"/>
                    <a:pt x="12" y="23"/>
                    <a:pt x="11" y="23"/>
                  </a:cubicBezTo>
                  <a:cubicBezTo>
                    <a:pt x="11" y="23"/>
                    <a:pt x="10" y="24"/>
                    <a:pt x="9" y="25"/>
                  </a:cubicBezTo>
                  <a:cubicBezTo>
                    <a:pt x="9" y="25"/>
                    <a:pt x="8" y="26"/>
                    <a:pt x="8" y="26"/>
                  </a:cubicBezTo>
                  <a:cubicBezTo>
                    <a:pt x="8" y="43"/>
                    <a:pt x="8" y="43"/>
                    <a:pt x="8" y="43"/>
                  </a:cubicBezTo>
                  <a:cubicBezTo>
                    <a:pt x="8" y="43"/>
                    <a:pt x="9" y="44"/>
                    <a:pt x="9" y="44"/>
                  </a:cubicBezTo>
                  <a:cubicBezTo>
                    <a:pt x="10" y="45"/>
                    <a:pt x="11" y="45"/>
                    <a:pt x="11" y="46"/>
                  </a:cubicBezTo>
                  <a:cubicBezTo>
                    <a:pt x="12" y="46"/>
                    <a:pt x="13" y="47"/>
                    <a:pt x="14" y="47"/>
                  </a:cubicBezTo>
                  <a:cubicBezTo>
                    <a:pt x="15" y="47"/>
                    <a:pt x="16" y="48"/>
                    <a:pt x="17"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88" name="Freeform 12">
              <a:extLst>
                <a:ext uri="{FF2B5EF4-FFF2-40B4-BE49-F238E27FC236}">
                  <a16:creationId xmlns:a16="http://schemas.microsoft.com/office/drawing/2014/main" id="{AF1DE1B8-EA4B-4A98-A97D-BA5EEA42B197}"/>
                </a:ext>
              </a:extLst>
            </p:cNvPr>
            <p:cNvSpPr>
              <a:spLocks noEditPoints="1"/>
            </p:cNvSpPr>
            <p:nvPr userDrawn="1"/>
          </p:nvSpPr>
          <p:spPr bwMode="auto">
            <a:xfrm>
              <a:off x="956713"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1" y="32"/>
                    <a:pt x="21" y="32"/>
                  </a:cubicBezTo>
                  <a:cubicBezTo>
                    <a:pt x="22" y="32"/>
                    <a:pt x="22"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8"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89" name="Freeform 13">
              <a:extLst>
                <a:ext uri="{FF2B5EF4-FFF2-40B4-BE49-F238E27FC236}">
                  <a16:creationId xmlns:a16="http://schemas.microsoft.com/office/drawing/2014/main" id="{F8F60B79-7AF5-4C5E-A5EF-126F117D591C}"/>
                </a:ext>
              </a:extLst>
            </p:cNvPr>
            <p:cNvSpPr>
              <a:spLocks/>
            </p:cNvSpPr>
            <p:nvPr userDrawn="1"/>
          </p:nvSpPr>
          <p:spPr bwMode="auto">
            <a:xfrm>
              <a:off x="1050873" y="6174213"/>
              <a:ext cx="55799" cy="139497"/>
            </a:xfrm>
            <a:custGeom>
              <a:avLst/>
              <a:gdLst>
                <a:gd name="T0" fmla="*/ 21 w 22"/>
                <a:gd name="T1" fmla="*/ 53 h 55"/>
                <a:gd name="T2" fmla="*/ 18 w 22"/>
                <a:gd name="T3" fmla="*/ 54 h 55"/>
                <a:gd name="T4" fmla="*/ 14 w 22"/>
                <a:gd name="T5" fmla="*/ 55 h 55"/>
                <a:gd name="T6" fmla="*/ 11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2" y="54"/>
                    <a:pt x="11" y="54"/>
                  </a:cubicBezTo>
                  <a:cubicBezTo>
                    <a:pt x="10" y="54"/>
                    <a:pt x="9" y="53"/>
                    <a:pt x="8" y="52"/>
                  </a:cubicBezTo>
                  <a:cubicBezTo>
                    <a:pt x="7" y="51"/>
                    <a:pt x="6" y="50"/>
                    <a:pt x="6" y="49"/>
                  </a:cubicBezTo>
                  <a:cubicBezTo>
                    <a:pt x="6"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2"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90" name="Freeform 14">
              <a:extLst>
                <a:ext uri="{FF2B5EF4-FFF2-40B4-BE49-F238E27FC236}">
                  <a16:creationId xmlns:a16="http://schemas.microsoft.com/office/drawing/2014/main" id="{0A0438AD-9937-4C25-AB9E-7F8C8CCA23F7}"/>
                </a:ext>
              </a:extLst>
            </p:cNvPr>
            <p:cNvSpPr>
              <a:spLocks/>
            </p:cNvSpPr>
            <p:nvPr userDrawn="1"/>
          </p:nvSpPr>
          <p:spPr bwMode="auto">
            <a:xfrm>
              <a:off x="111887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91" name="Freeform 15">
              <a:extLst>
                <a:ext uri="{FF2B5EF4-FFF2-40B4-BE49-F238E27FC236}">
                  <a16:creationId xmlns:a16="http://schemas.microsoft.com/office/drawing/2014/main" id="{6FDE2726-7032-4BE4-A420-0ECF49A32A8B}"/>
                </a:ext>
              </a:extLst>
            </p:cNvPr>
            <p:cNvSpPr>
              <a:spLocks noEditPoints="1"/>
            </p:cNvSpPr>
            <p:nvPr userDrawn="1"/>
          </p:nvSpPr>
          <p:spPr bwMode="auto">
            <a:xfrm>
              <a:off x="1190370"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29 w 33"/>
                <a:gd name="T25" fmla="*/ 35 h 40"/>
                <a:gd name="T26" fmla="*/ 27 w 33"/>
                <a:gd name="T27" fmla="*/ 37 h 40"/>
                <a:gd name="T28" fmla="*/ 24 w 33"/>
                <a:gd name="T29" fmla="*/ 38 h 40"/>
                <a:gd name="T30" fmla="*/ 20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2"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0" y="32"/>
                    <a:pt x="21" y="32"/>
                  </a:cubicBezTo>
                  <a:cubicBezTo>
                    <a:pt x="22" y="32"/>
                    <a:pt x="22" y="31"/>
                    <a:pt x="23" y="31"/>
                  </a:cubicBezTo>
                  <a:cubicBezTo>
                    <a:pt x="23" y="31"/>
                    <a:pt x="24" y="30"/>
                    <a:pt x="25" y="30"/>
                  </a:cubicBezTo>
                  <a:cubicBezTo>
                    <a:pt x="29" y="35"/>
                    <a:pt x="29" y="35"/>
                    <a:pt x="29" y="35"/>
                  </a:cubicBezTo>
                  <a:cubicBezTo>
                    <a:pt x="29" y="35"/>
                    <a:pt x="28" y="36"/>
                    <a:pt x="27" y="37"/>
                  </a:cubicBezTo>
                  <a:cubicBezTo>
                    <a:pt x="26" y="37"/>
                    <a:pt x="25" y="38"/>
                    <a:pt x="24" y="38"/>
                  </a:cubicBezTo>
                  <a:cubicBezTo>
                    <a:pt x="23" y="39"/>
                    <a:pt x="22" y="39"/>
                    <a:pt x="20"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7"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92" name="Freeform 16">
              <a:extLst>
                <a:ext uri="{FF2B5EF4-FFF2-40B4-BE49-F238E27FC236}">
                  <a16:creationId xmlns:a16="http://schemas.microsoft.com/office/drawing/2014/main" id="{50C22C21-F8DB-486D-9042-765D68AE3A7C}"/>
                </a:ext>
              </a:extLst>
            </p:cNvPr>
            <p:cNvSpPr>
              <a:spLocks/>
            </p:cNvSpPr>
            <p:nvPr userDrawn="1"/>
          </p:nvSpPr>
          <p:spPr bwMode="auto">
            <a:xfrm>
              <a:off x="1294993" y="6212575"/>
              <a:ext cx="55799" cy="99391"/>
            </a:xfrm>
            <a:custGeom>
              <a:avLst/>
              <a:gdLst>
                <a:gd name="T0" fmla="*/ 20 w 22"/>
                <a:gd name="T1" fmla="*/ 8 h 39"/>
                <a:gd name="T2" fmla="*/ 18 w 22"/>
                <a:gd name="T3" fmla="*/ 7 h 39"/>
                <a:gd name="T4" fmla="*/ 15 w 22"/>
                <a:gd name="T5" fmla="*/ 7 h 39"/>
                <a:gd name="T6" fmla="*/ 9 w 22"/>
                <a:gd name="T7" fmla="*/ 9 h 39"/>
                <a:gd name="T8" fmla="*/ 7 w 22"/>
                <a:gd name="T9" fmla="*/ 17 h 39"/>
                <a:gd name="T10" fmla="*/ 7 w 22"/>
                <a:gd name="T11" fmla="*/ 39 h 39"/>
                <a:gd name="T12" fmla="*/ 0 w 22"/>
                <a:gd name="T13" fmla="*/ 39 h 39"/>
                <a:gd name="T14" fmla="*/ 0 w 22"/>
                <a:gd name="T15" fmla="*/ 0 h 39"/>
                <a:gd name="T16" fmla="*/ 7 w 22"/>
                <a:gd name="T17" fmla="*/ 0 h 39"/>
                <a:gd name="T18" fmla="*/ 7 w 22"/>
                <a:gd name="T19" fmla="*/ 4 h 39"/>
                <a:gd name="T20" fmla="*/ 9 w 22"/>
                <a:gd name="T21" fmla="*/ 2 h 39"/>
                <a:gd name="T22" fmla="*/ 11 w 22"/>
                <a:gd name="T23" fmla="*/ 1 h 39"/>
                <a:gd name="T24" fmla="*/ 13 w 22"/>
                <a:gd name="T25" fmla="*/ 0 h 39"/>
                <a:gd name="T26" fmla="*/ 16 w 22"/>
                <a:gd name="T27" fmla="*/ 0 h 39"/>
                <a:gd name="T28" fmla="*/ 20 w 22"/>
                <a:gd name="T29" fmla="*/ 0 h 39"/>
                <a:gd name="T30" fmla="*/ 22 w 22"/>
                <a:gd name="T31" fmla="*/ 1 h 39"/>
                <a:gd name="T32" fmla="*/ 20 w 22"/>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8"/>
                  </a:moveTo>
                  <a:cubicBezTo>
                    <a:pt x="20" y="8"/>
                    <a:pt x="19" y="8"/>
                    <a:pt x="18" y="7"/>
                  </a:cubicBezTo>
                  <a:cubicBezTo>
                    <a:pt x="17" y="7"/>
                    <a:pt x="16" y="7"/>
                    <a:pt x="15" y="7"/>
                  </a:cubicBezTo>
                  <a:cubicBezTo>
                    <a:pt x="12" y="7"/>
                    <a:pt x="10" y="8"/>
                    <a:pt x="9" y="9"/>
                  </a:cubicBezTo>
                  <a:cubicBezTo>
                    <a:pt x="8" y="11"/>
                    <a:pt x="7" y="14"/>
                    <a:pt x="7" y="17"/>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9" y="2"/>
                    <a:pt x="10" y="1"/>
                    <a:pt x="11" y="1"/>
                  </a:cubicBezTo>
                  <a:cubicBezTo>
                    <a:pt x="11" y="0"/>
                    <a:pt x="12" y="0"/>
                    <a:pt x="13" y="0"/>
                  </a:cubicBezTo>
                  <a:cubicBezTo>
                    <a:pt x="14" y="0"/>
                    <a:pt x="15" y="0"/>
                    <a:pt x="16" y="0"/>
                  </a:cubicBezTo>
                  <a:cubicBezTo>
                    <a:pt x="17" y="0"/>
                    <a:pt x="19" y="0"/>
                    <a:pt x="20" y="0"/>
                  </a:cubicBezTo>
                  <a:cubicBezTo>
                    <a:pt x="21" y="0"/>
                    <a:pt x="22" y="1"/>
                    <a:pt x="22" y="1"/>
                  </a:cubicBezTo>
                  <a:lnTo>
                    <a:pt x="20"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93" name="Freeform 17">
              <a:extLst>
                <a:ext uri="{FF2B5EF4-FFF2-40B4-BE49-F238E27FC236}">
                  <a16:creationId xmlns:a16="http://schemas.microsoft.com/office/drawing/2014/main" id="{7F763F72-BB8F-482C-9FDA-40EDD6EE5FF8}"/>
                </a:ext>
              </a:extLst>
            </p:cNvPr>
            <p:cNvSpPr>
              <a:spLocks/>
            </p:cNvSpPr>
            <p:nvPr userDrawn="1"/>
          </p:nvSpPr>
          <p:spPr bwMode="auto">
            <a:xfrm>
              <a:off x="140659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94" name="Freeform 18">
              <a:extLst>
                <a:ext uri="{FF2B5EF4-FFF2-40B4-BE49-F238E27FC236}">
                  <a16:creationId xmlns:a16="http://schemas.microsoft.com/office/drawing/2014/main" id="{710F466C-6BEC-4970-9707-40D8002740B0}"/>
                </a:ext>
              </a:extLst>
            </p:cNvPr>
            <p:cNvSpPr>
              <a:spLocks/>
            </p:cNvSpPr>
            <p:nvPr userDrawn="1"/>
          </p:nvSpPr>
          <p:spPr bwMode="auto">
            <a:xfrm>
              <a:off x="1485058"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10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2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3" y="26"/>
                    <a:pt x="21" y="24"/>
                  </a:cubicBezTo>
                  <a:cubicBezTo>
                    <a:pt x="20" y="22"/>
                    <a:pt x="18" y="22"/>
                    <a:pt x="15" y="22"/>
                  </a:cubicBezTo>
                  <a:cubicBezTo>
                    <a:pt x="14" y="22"/>
                    <a:pt x="13" y="22"/>
                    <a:pt x="12" y="22"/>
                  </a:cubicBezTo>
                  <a:cubicBezTo>
                    <a:pt x="11" y="22"/>
                    <a:pt x="10" y="23"/>
                    <a:pt x="10" y="24"/>
                  </a:cubicBezTo>
                  <a:cubicBezTo>
                    <a:pt x="9" y="25"/>
                    <a:pt x="8" y="26"/>
                    <a:pt x="8" y="27"/>
                  </a:cubicBezTo>
                  <a:cubicBezTo>
                    <a:pt x="8"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9" y="17"/>
                  </a:cubicBezTo>
                  <a:cubicBezTo>
                    <a:pt x="10" y="17"/>
                    <a:pt x="11" y="16"/>
                    <a:pt x="12" y="16"/>
                  </a:cubicBezTo>
                  <a:cubicBezTo>
                    <a:pt x="12" y="15"/>
                    <a:pt x="13" y="15"/>
                    <a:pt x="14" y="15"/>
                  </a:cubicBezTo>
                  <a:cubicBezTo>
                    <a:pt x="15" y="15"/>
                    <a:pt x="16" y="15"/>
                    <a:pt x="17" y="15"/>
                  </a:cubicBezTo>
                  <a:cubicBezTo>
                    <a:pt x="19" y="15"/>
                    <a:pt x="21" y="15"/>
                    <a:pt x="23" y="16"/>
                  </a:cubicBezTo>
                  <a:cubicBezTo>
                    <a:pt x="25" y="16"/>
                    <a:pt x="26" y="17"/>
                    <a:pt x="27" y="19"/>
                  </a:cubicBezTo>
                  <a:cubicBezTo>
                    <a:pt x="29" y="20"/>
                    <a:pt x="29" y="22"/>
                    <a:pt x="30" y="24"/>
                  </a:cubicBezTo>
                  <a:cubicBezTo>
                    <a:pt x="31"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95" name="Freeform 19">
              <a:extLst>
                <a:ext uri="{FF2B5EF4-FFF2-40B4-BE49-F238E27FC236}">
                  <a16:creationId xmlns:a16="http://schemas.microsoft.com/office/drawing/2014/main" id="{3332407D-F423-41B2-985F-8A4482C61D9E}"/>
                </a:ext>
              </a:extLst>
            </p:cNvPr>
            <p:cNvSpPr>
              <a:spLocks noEditPoints="1"/>
            </p:cNvSpPr>
            <p:nvPr userDrawn="1"/>
          </p:nvSpPr>
          <p:spPr bwMode="auto">
            <a:xfrm>
              <a:off x="158270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8" y="40"/>
                    <a:pt x="17" y="40"/>
                  </a:cubicBezTo>
                  <a:cubicBezTo>
                    <a:pt x="15" y="40"/>
                    <a:pt x="14" y="39"/>
                    <a:pt x="12" y="39"/>
                  </a:cubicBezTo>
                  <a:cubicBezTo>
                    <a:pt x="11" y="38"/>
                    <a:pt x="10" y="38"/>
                    <a:pt x="8" y="37"/>
                  </a:cubicBezTo>
                  <a:cubicBezTo>
                    <a:pt x="7" y="36"/>
                    <a:pt x="6" y="35"/>
                    <a:pt x="5" y="34"/>
                  </a:cubicBezTo>
                  <a:cubicBezTo>
                    <a:pt x="4"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96" name="Freeform 20">
              <a:extLst>
                <a:ext uri="{FF2B5EF4-FFF2-40B4-BE49-F238E27FC236}">
                  <a16:creationId xmlns:a16="http://schemas.microsoft.com/office/drawing/2014/main" id="{44E3286F-1188-47B1-8B46-3498795DF2DC}"/>
                </a:ext>
              </a:extLst>
            </p:cNvPr>
            <p:cNvSpPr>
              <a:spLocks noEditPoints="1"/>
            </p:cNvSpPr>
            <p:nvPr userDrawn="1"/>
          </p:nvSpPr>
          <p:spPr bwMode="auto">
            <a:xfrm>
              <a:off x="1730922" y="6212575"/>
              <a:ext cx="80211" cy="134265"/>
            </a:xfrm>
            <a:custGeom>
              <a:avLst/>
              <a:gdLst>
                <a:gd name="T0" fmla="*/ 25 w 32"/>
                <a:gd name="T1" fmla="*/ 53 h 53"/>
                <a:gd name="T2" fmla="*/ 25 w 32"/>
                <a:gd name="T3" fmla="*/ 35 h 53"/>
                <a:gd name="T4" fmla="*/ 20 w 32"/>
                <a:gd name="T5" fmla="*/ 38 h 53"/>
                <a:gd name="T6" fmla="*/ 15 w 32"/>
                <a:gd name="T7" fmla="*/ 40 h 53"/>
                <a:gd name="T8" fmla="*/ 9 w 32"/>
                <a:gd name="T9" fmla="*/ 38 h 53"/>
                <a:gd name="T10" fmla="*/ 4 w 32"/>
                <a:gd name="T11" fmla="*/ 35 h 53"/>
                <a:gd name="T12" fmla="*/ 1 w 32"/>
                <a:gd name="T13" fmla="*/ 28 h 53"/>
                <a:gd name="T14" fmla="*/ 0 w 32"/>
                <a:gd name="T15" fmla="*/ 19 h 53"/>
                <a:gd name="T16" fmla="*/ 1 w 32"/>
                <a:gd name="T17" fmla="*/ 10 h 53"/>
                <a:gd name="T18" fmla="*/ 4 w 32"/>
                <a:gd name="T19" fmla="*/ 4 h 53"/>
                <a:gd name="T20" fmla="*/ 9 w 32"/>
                <a:gd name="T21" fmla="*/ 1 h 53"/>
                <a:gd name="T22" fmla="*/ 15 w 32"/>
                <a:gd name="T23" fmla="*/ 0 h 53"/>
                <a:gd name="T24" fmla="*/ 18 w 32"/>
                <a:gd name="T25" fmla="*/ 0 h 53"/>
                <a:gd name="T26" fmla="*/ 20 w 32"/>
                <a:gd name="T27" fmla="*/ 1 h 53"/>
                <a:gd name="T28" fmla="*/ 23 w 32"/>
                <a:gd name="T29" fmla="*/ 2 h 53"/>
                <a:gd name="T30" fmla="*/ 25 w 32"/>
                <a:gd name="T31" fmla="*/ 4 h 53"/>
                <a:gd name="T32" fmla="*/ 25 w 32"/>
                <a:gd name="T33" fmla="*/ 0 h 53"/>
                <a:gd name="T34" fmla="*/ 32 w 32"/>
                <a:gd name="T35" fmla="*/ 0 h 53"/>
                <a:gd name="T36" fmla="*/ 32 w 32"/>
                <a:gd name="T37" fmla="*/ 49 h 53"/>
                <a:gd name="T38" fmla="*/ 25 w 32"/>
                <a:gd name="T39" fmla="*/ 53 h 53"/>
                <a:gd name="T40" fmla="*/ 25 w 32"/>
                <a:gd name="T41" fmla="*/ 12 h 53"/>
                <a:gd name="T42" fmla="*/ 23 w 32"/>
                <a:gd name="T43" fmla="*/ 10 h 53"/>
                <a:gd name="T44" fmla="*/ 21 w 32"/>
                <a:gd name="T45" fmla="*/ 8 h 53"/>
                <a:gd name="T46" fmla="*/ 18 w 32"/>
                <a:gd name="T47" fmla="*/ 7 h 53"/>
                <a:gd name="T48" fmla="*/ 16 w 32"/>
                <a:gd name="T49" fmla="*/ 7 h 53"/>
                <a:gd name="T50" fmla="*/ 9 w 32"/>
                <a:gd name="T51" fmla="*/ 10 h 53"/>
                <a:gd name="T52" fmla="*/ 7 w 32"/>
                <a:gd name="T53" fmla="*/ 19 h 53"/>
                <a:gd name="T54" fmla="*/ 10 w 32"/>
                <a:gd name="T55" fmla="*/ 29 h 53"/>
                <a:gd name="T56" fmla="*/ 16 w 32"/>
                <a:gd name="T57" fmla="*/ 33 h 53"/>
                <a:gd name="T58" fmla="*/ 21 w 32"/>
                <a:gd name="T59" fmla="*/ 31 h 53"/>
                <a:gd name="T60" fmla="*/ 25 w 32"/>
                <a:gd name="T61" fmla="*/ 28 h 53"/>
                <a:gd name="T62" fmla="*/ 25 w 32"/>
                <a:gd name="T63" fmla="*/ 1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 h="53">
                  <a:moveTo>
                    <a:pt x="25" y="53"/>
                  </a:moveTo>
                  <a:cubicBezTo>
                    <a:pt x="25" y="35"/>
                    <a:pt x="25" y="35"/>
                    <a:pt x="25" y="35"/>
                  </a:cubicBezTo>
                  <a:cubicBezTo>
                    <a:pt x="23" y="36"/>
                    <a:pt x="22" y="37"/>
                    <a:pt x="20" y="38"/>
                  </a:cubicBezTo>
                  <a:cubicBezTo>
                    <a:pt x="18" y="39"/>
                    <a:pt x="17" y="40"/>
                    <a:pt x="15" y="40"/>
                  </a:cubicBezTo>
                  <a:cubicBezTo>
                    <a:pt x="13" y="40"/>
                    <a:pt x="11" y="39"/>
                    <a:pt x="9" y="38"/>
                  </a:cubicBezTo>
                  <a:cubicBezTo>
                    <a:pt x="7" y="38"/>
                    <a:pt x="5" y="36"/>
                    <a:pt x="4" y="35"/>
                  </a:cubicBezTo>
                  <a:cubicBezTo>
                    <a:pt x="3" y="33"/>
                    <a:pt x="2" y="31"/>
                    <a:pt x="1" y="28"/>
                  </a:cubicBezTo>
                  <a:cubicBezTo>
                    <a:pt x="0" y="26"/>
                    <a:pt x="0" y="23"/>
                    <a:pt x="0" y="19"/>
                  </a:cubicBezTo>
                  <a:cubicBezTo>
                    <a:pt x="0" y="16"/>
                    <a:pt x="0" y="13"/>
                    <a:pt x="1" y="10"/>
                  </a:cubicBezTo>
                  <a:cubicBezTo>
                    <a:pt x="2" y="8"/>
                    <a:pt x="3" y="6"/>
                    <a:pt x="4" y="4"/>
                  </a:cubicBezTo>
                  <a:cubicBezTo>
                    <a:pt x="6" y="3"/>
                    <a:pt x="7" y="2"/>
                    <a:pt x="9" y="1"/>
                  </a:cubicBezTo>
                  <a:cubicBezTo>
                    <a:pt x="11" y="0"/>
                    <a:pt x="13" y="0"/>
                    <a:pt x="15" y="0"/>
                  </a:cubicBezTo>
                  <a:cubicBezTo>
                    <a:pt x="16" y="0"/>
                    <a:pt x="17" y="0"/>
                    <a:pt x="18" y="0"/>
                  </a:cubicBezTo>
                  <a:cubicBezTo>
                    <a:pt x="19" y="0"/>
                    <a:pt x="20" y="0"/>
                    <a:pt x="20" y="1"/>
                  </a:cubicBezTo>
                  <a:cubicBezTo>
                    <a:pt x="21" y="1"/>
                    <a:pt x="22" y="2"/>
                    <a:pt x="23" y="2"/>
                  </a:cubicBezTo>
                  <a:cubicBezTo>
                    <a:pt x="23" y="3"/>
                    <a:pt x="24" y="3"/>
                    <a:pt x="25" y="4"/>
                  </a:cubicBezTo>
                  <a:cubicBezTo>
                    <a:pt x="25" y="0"/>
                    <a:pt x="25" y="0"/>
                    <a:pt x="25" y="0"/>
                  </a:cubicBezTo>
                  <a:cubicBezTo>
                    <a:pt x="32" y="0"/>
                    <a:pt x="32" y="0"/>
                    <a:pt x="32" y="0"/>
                  </a:cubicBezTo>
                  <a:cubicBezTo>
                    <a:pt x="32" y="49"/>
                    <a:pt x="32" y="49"/>
                    <a:pt x="32" y="49"/>
                  </a:cubicBezTo>
                  <a:lnTo>
                    <a:pt x="25" y="53"/>
                  </a:lnTo>
                  <a:close/>
                  <a:moveTo>
                    <a:pt x="25" y="12"/>
                  </a:moveTo>
                  <a:cubicBezTo>
                    <a:pt x="24" y="11"/>
                    <a:pt x="24" y="10"/>
                    <a:pt x="23" y="10"/>
                  </a:cubicBezTo>
                  <a:cubicBezTo>
                    <a:pt x="23" y="9"/>
                    <a:pt x="22" y="9"/>
                    <a:pt x="21" y="8"/>
                  </a:cubicBezTo>
                  <a:cubicBezTo>
                    <a:pt x="20" y="8"/>
                    <a:pt x="19" y="7"/>
                    <a:pt x="18" y="7"/>
                  </a:cubicBezTo>
                  <a:cubicBezTo>
                    <a:pt x="18" y="7"/>
                    <a:pt x="17" y="7"/>
                    <a:pt x="16" y="7"/>
                  </a:cubicBezTo>
                  <a:cubicBezTo>
                    <a:pt x="13" y="7"/>
                    <a:pt x="11" y="8"/>
                    <a:pt x="9" y="10"/>
                  </a:cubicBezTo>
                  <a:cubicBezTo>
                    <a:pt x="8" y="12"/>
                    <a:pt x="7" y="15"/>
                    <a:pt x="7" y="19"/>
                  </a:cubicBezTo>
                  <a:cubicBezTo>
                    <a:pt x="7" y="23"/>
                    <a:pt x="8" y="27"/>
                    <a:pt x="10" y="29"/>
                  </a:cubicBezTo>
                  <a:cubicBezTo>
                    <a:pt x="11" y="31"/>
                    <a:pt x="13" y="33"/>
                    <a:pt x="16" y="33"/>
                  </a:cubicBezTo>
                  <a:cubicBezTo>
                    <a:pt x="18" y="33"/>
                    <a:pt x="19" y="32"/>
                    <a:pt x="21" y="31"/>
                  </a:cubicBezTo>
                  <a:cubicBezTo>
                    <a:pt x="22" y="30"/>
                    <a:pt x="24" y="29"/>
                    <a:pt x="25" y="28"/>
                  </a:cubicBezTo>
                  <a:lnTo>
                    <a:pt x="25"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97" name="Freeform 21">
              <a:extLst>
                <a:ext uri="{FF2B5EF4-FFF2-40B4-BE49-F238E27FC236}">
                  <a16:creationId xmlns:a16="http://schemas.microsoft.com/office/drawing/2014/main" id="{E7BD9E0B-920A-4409-95E7-40A47107B346}"/>
                </a:ext>
              </a:extLst>
            </p:cNvPr>
            <p:cNvSpPr>
              <a:spLocks/>
            </p:cNvSpPr>
            <p:nvPr userDrawn="1"/>
          </p:nvSpPr>
          <p:spPr bwMode="auto">
            <a:xfrm>
              <a:off x="1835545" y="6212575"/>
              <a:ext cx="78468" cy="101135"/>
            </a:xfrm>
            <a:custGeom>
              <a:avLst/>
              <a:gdLst>
                <a:gd name="T0" fmla="*/ 24 w 31"/>
                <a:gd name="T1" fmla="*/ 39 h 40"/>
                <a:gd name="T2" fmla="*/ 24 w 31"/>
                <a:gd name="T3" fmla="*/ 35 h 40"/>
                <a:gd name="T4" fmla="*/ 20 w 31"/>
                <a:gd name="T5" fmla="*/ 38 h 40"/>
                <a:gd name="T6" fmla="*/ 14 w 31"/>
                <a:gd name="T7" fmla="*/ 40 h 40"/>
                <a:gd name="T8" fmla="*/ 4 w 31"/>
                <a:gd name="T9" fmla="*/ 35 h 40"/>
                <a:gd name="T10" fmla="*/ 0 w 31"/>
                <a:gd name="T11" fmla="*/ 22 h 40"/>
                <a:gd name="T12" fmla="*/ 0 w 31"/>
                <a:gd name="T13" fmla="*/ 0 h 40"/>
                <a:gd name="T14" fmla="*/ 8 w 31"/>
                <a:gd name="T15" fmla="*/ 0 h 40"/>
                <a:gd name="T16" fmla="*/ 8 w 31"/>
                <a:gd name="T17" fmla="*/ 22 h 40"/>
                <a:gd name="T18" fmla="*/ 10 w 31"/>
                <a:gd name="T19" fmla="*/ 30 h 40"/>
                <a:gd name="T20" fmla="*/ 16 w 31"/>
                <a:gd name="T21" fmla="*/ 33 h 40"/>
                <a:gd name="T22" fmla="*/ 22 w 31"/>
                <a:gd name="T23" fmla="*/ 30 h 40"/>
                <a:gd name="T24" fmla="*/ 24 w 31"/>
                <a:gd name="T25" fmla="*/ 23 h 40"/>
                <a:gd name="T26" fmla="*/ 24 w 31"/>
                <a:gd name="T27" fmla="*/ 0 h 40"/>
                <a:gd name="T28" fmla="*/ 31 w 31"/>
                <a:gd name="T29" fmla="*/ 0 h 40"/>
                <a:gd name="T30" fmla="*/ 31 w 31"/>
                <a:gd name="T31" fmla="*/ 39 h 40"/>
                <a:gd name="T32" fmla="*/ 24 w 31"/>
                <a:gd name="T33"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40">
                  <a:moveTo>
                    <a:pt x="24" y="39"/>
                  </a:moveTo>
                  <a:cubicBezTo>
                    <a:pt x="24" y="35"/>
                    <a:pt x="24" y="35"/>
                    <a:pt x="24" y="35"/>
                  </a:cubicBezTo>
                  <a:cubicBezTo>
                    <a:pt x="23" y="36"/>
                    <a:pt x="22" y="38"/>
                    <a:pt x="20" y="38"/>
                  </a:cubicBezTo>
                  <a:cubicBezTo>
                    <a:pt x="18" y="39"/>
                    <a:pt x="16" y="40"/>
                    <a:pt x="14" y="40"/>
                  </a:cubicBezTo>
                  <a:cubicBezTo>
                    <a:pt x="10" y="40"/>
                    <a:pt x="6" y="38"/>
                    <a:pt x="4" y="35"/>
                  </a:cubicBezTo>
                  <a:cubicBezTo>
                    <a:pt x="2" y="32"/>
                    <a:pt x="0" y="28"/>
                    <a:pt x="0" y="22"/>
                  </a:cubicBezTo>
                  <a:cubicBezTo>
                    <a:pt x="0" y="0"/>
                    <a:pt x="0" y="0"/>
                    <a:pt x="0" y="0"/>
                  </a:cubicBezTo>
                  <a:cubicBezTo>
                    <a:pt x="8" y="0"/>
                    <a:pt x="8" y="0"/>
                    <a:pt x="8" y="0"/>
                  </a:cubicBezTo>
                  <a:cubicBezTo>
                    <a:pt x="8" y="22"/>
                    <a:pt x="8" y="22"/>
                    <a:pt x="8" y="22"/>
                  </a:cubicBezTo>
                  <a:cubicBezTo>
                    <a:pt x="8" y="26"/>
                    <a:pt x="9" y="28"/>
                    <a:pt x="10" y="30"/>
                  </a:cubicBezTo>
                  <a:cubicBezTo>
                    <a:pt x="11" y="32"/>
                    <a:pt x="13" y="33"/>
                    <a:pt x="16" y="33"/>
                  </a:cubicBezTo>
                  <a:cubicBezTo>
                    <a:pt x="18" y="33"/>
                    <a:pt x="20" y="32"/>
                    <a:pt x="22" y="30"/>
                  </a:cubicBezTo>
                  <a:cubicBezTo>
                    <a:pt x="23" y="28"/>
                    <a:pt x="24" y="26"/>
                    <a:pt x="24" y="23"/>
                  </a:cubicBezTo>
                  <a:cubicBezTo>
                    <a:pt x="24" y="0"/>
                    <a:pt x="24" y="0"/>
                    <a:pt x="24" y="0"/>
                  </a:cubicBezTo>
                  <a:cubicBezTo>
                    <a:pt x="31" y="0"/>
                    <a:pt x="31" y="0"/>
                    <a:pt x="31" y="0"/>
                  </a:cubicBezTo>
                  <a:cubicBezTo>
                    <a:pt x="31" y="39"/>
                    <a:pt x="31" y="39"/>
                    <a:pt x="31" y="39"/>
                  </a:cubicBezTo>
                  <a:lnTo>
                    <a:pt x="24"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98" name="Freeform 22">
              <a:extLst>
                <a:ext uri="{FF2B5EF4-FFF2-40B4-BE49-F238E27FC236}">
                  <a16:creationId xmlns:a16="http://schemas.microsoft.com/office/drawing/2014/main" id="{9D2625B8-0A5B-46EF-8302-77353AB0D3A9}"/>
                </a:ext>
              </a:extLst>
            </p:cNvPr>
            <p:cNvSpPr>
              <a:spLocks noEditPoints="1"/>
            </p:cNvSpPr>
            <p:nvPr userDrawn="1"/>
          </p:nvSpPr>
          <p:spPr bwMode="auto">
            <a:xfrm>
              <a:off x="193493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6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6"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4"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1"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6" y="16"/>
                  </a:moveTo>
                  <a:cubicBezTo>
                    <a:pt x="25" y="15"/>
                    <a:pt x="25" y="13"/>
                    <a:pt x="25" y="12"/>
                  </a:cubicBezTo>
                  <a:cubicBezTo>
                    <a:pt x="24" y="11"/>
                    <a:pt x="24" y="10"/>
                    <a:pt x="23" y="9"/>
                  </a:cubicBezTo>
                  <a:cubicBezTo>
                    <a:pt x="22" y="8"/>
                    <a:pt x="22"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99" name="Freeform 23">
              <a:extLst>
                <a:ext uri="{FF2B5EF4-FFF2-40B4-BE49-F238E27FC236}">
                  <a16:creationId xmlns:a16="http://schemas.microsoft.com/office/drawing/2014/main" id="{DE6C9E0E-C49B-4FBE-97F3-BB6DFAC57421}"/>
                </a:ext>
              </a:extLst>
            </p:cNvPr>
            <p:cNvSpPr>
              <a:spLocks/>
            </p:cNvSpPr>
            <p:nvPr userDrawn="1"/>
          </p:nvSpPr>
          <p:spPr bwMode="auto">
            <a:xfrm>
              <a:off x="2030841"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1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4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7 w 29"/>
                <a:gd name="T55" fmla="*/ 24 h 40"/>
                <a:gd name="T56" fmla="*/ 13 w 29"/>
                <a:gd name="T57" fmla="*/ 22 h 40"/>
                <a:gd name="T58" fmla="*/ 8 w 29"/>
                <a:gd name="T59" fmla="*/ 20 h 40"/>
                <a:gd name="T60" fmla="*/ 4 w 29"/>
                <a:gd name="T61" fmla="*/ 17 h 40"/>
                <a:gd name="T62" fmla="*/ 2 w 29"/>
                <a:gd name="T63" fmla="*/ 14 h 40"/>
                <a:gd name="T64" fmla="*/ 2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3" y="6"/>
                    <a:pt x="11" y="7"/>
                    <a:pt x="10" y="7"/>
                  </a:cubicBezTo>
                  <a:cubicBezTo>
                    <a:pt x="10" y="8"/>
                    <a:pt x="9" y="9"/>
                    <a:pt x="9" y="10"/>
                  </a:cubicBezTo>
                  <a:cubicBezTo>
                    <a:pt x="9" y="10"/>
                    <a:pt x="9" y="11"/>
                    <a:pt x="9" y="11"/>
                  </a:cubicBezTo>
                  <a:cubicBezTo>
                    <a:pt x="10" y="12"/>
                    <a:pt x="10" y="12"/>
                    <a:pt x="11"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4" y="29"/>
                    <a:pt x="4" y="29"/>
                    <a:pt x="4"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2" y="27"/>
                    <a:pt x="21" y="27"/>
                  </a:cubicBezTo>
                  <a:cubicBezTo>
                    <a:pt x="21" y="26"/>
                    <a:pt x="20" y="25"/>
                    <a:pt x="19" y="25"/>
                  </a:cubicBezTo>
                  <a:cubicBezTo>
                    <a:pt x="19" y="25"/>
                    <a:pt x="18" y="24"/>
                    <a:pt x="17" y="24"/>
                  </a:cubicBezTo>
                  <a:cubicBezTo>
                    <a:pt x="15" y="23"/>
                    <a:pt x="14" y="23"/>
                    <a:pt x="13" y="22"/>
                  </a:cubicBezTo>
                  <a:cubicBezTo>
                    <a:pt x="11" y="21"/>
                    <a:pt x="9" y="20"/>
                    <a:pt x="8" y="20"/>
                  </a:cubicBezTo>
                  <a:cubicBezTo>
                    <a:pt x="6" y="19"/>
                    <a:pt x="5" y="18"/>
                    <a:pt x="4" y="17"/>
                  </a:cubicBezTo>
                  <a:cubicBezTo>
                    <a:pt x="3" y="16"/>
                    <a:pt x="3" y="15"/>
                    <a:pt x="2" y="14"/>
                  </a:cubicBezTo>
                  <a:cubicBezTo>
                    <a:pt x="2" y="13"/>
                    <a:pt x="2" y="12"/>
                    <a:pt x="2" y="10"/>
                  </a:cubicBezTo>
                  <a:cubicBezTo>
                    <a:pt x="2"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00" name="Freeform 24">
              <a:extLst>
                <a:ext uri="{FF2B5EF4-FFF2-40B4-BE49-F238E27FC236}">
                  <a16:creationId xmlns:a16="http://schemas.microsoft.com/office/drawing/2014/main" id="{580801ED-9260-41DB-A0B7-5AF24B32272B}"/>
                </a:ext>
              </a:extLst>
            </p:cNvPr>
            <p:cNvSpPr>
              <a:spLocks/>
            </p:cNvSpPr>
            <p:nvPr userDrawn="1"/>
          </p:nvSpPr>
          <p:spPr bwMode="auto">
            <a:xfrm>
              <a:off x="211802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01" name="Freeform 25">
              <a:extLst>
                <a:ext uri="{FF2B5EF4-FFF2-40B4-BE49-F238E27FC236}">
                  <a16:creationId xmlns:a16="http://schemas.microsoft.com/office/drawing/2014/main" id="{3A9842FB-6E95-4D11-B5B9-58C4CB82C2FE}"/>
                </a:ext>
              </a:extLst>
            </p:cNvPr>
            <p:cNvSpPr>
              <a:spLocks noEditPoints="1"/>
            </p:cNvSpPr>
            <p:nvPr userDrawn="1"/>
          </p:nvSpPr>
          <p:spPr bwMode="auto">
            <a:xfrm>
              <a:off x="2194750" y="6175958"/>
              <a:ext cx="24412" cy="136010"/>
            </a:xfrm>
            <a:custGeom>
              <a:avLst/>
              <a:gdLst>
                <a:gd name="T0" fmla="*/ 10 w 10"/>
                <a:gd name="T1" fmla="*/ 5 h 53"/>
                <a:gd name="T2" fmla="*/ 9 w 10"/>
                <a:gd name="T3" fmla="*/ 6 h 53"/>
                <a:gd name="T4" fmla="*/ 8 w 10"/>
                <a:gd name="T5" fmla="*/ 8 h 53"/>
                <a:gd name="T6" fmla="*/ 7 w 10"/>
                <a:gd name="T7" fmla="*/ 9 h 53"/>
                <a:gd name="T8" fmla="*/ 5 w 10"/>
                <a:gd name="T9" fmla="*/ 9 h 53"/>
                <a:gd name="T10" fmla="*/ 3 w 10"/>
                <a:gd name="T11" fmla="*/ 9 h 53"/>
                <a:gd name="T12" fmla="*/ 1 w 10"/>
                <a:gd name="T13" fmla="*/ 8 h 53"/>
                <a:gd name="T14" fmla="*/ 0 w 10"/>
                <a:gd name="T15" fmla="*/ 6 h 53"/>
                <a:gd name="T16" fmla="*/ 0 w 10"/>
                <a:gd name="T17" fmla="*/ 5 h 53"/>
                <a:gd name="T18" fmla="*/ 0 w 10"/>
                <a:gd name="T19" fmla="*/ 3 h 53"/>
                <a:gd name="T20" fmla="*/ 1 w 10"/>
                <a:gd name="T21" fmla="*/ 1 h 53"/>
                <a:gd name="T22" fmla="*/ 3 w 10"/>
                <a:gd name="T23" fmla="*/ 0 h 53"/>
                <a:gd name="T24" fmla="*/ 5 w 10"/>
                <a:gd name="T25" fmla="*/ 0 h 53"/>
                <a:gd name="T26" fmla="*/ 7 w 10"/>
                <a:gd name="T27" fmla="*/ 0 h 53"/>
                <a:gd name="T28" fmla="*/ 8 w 10"/>
                <a:gd name="T29" fmla="*/ 1 h 53"/>
                <a:gd name="T30" fmla="*/ 9 w 10"/>
                <a:gd name="T31" fmla="*/ 3 h 53"/>
                <a:gd name="T32" fmla="*/ 10 w 10"/>
                <a:gd name="T33" fmla="*/ 5 h 53"/>
                <a:gd name="T34" fmla="*/ 1 w 10"/>
                <a:gd name="T35" fmla="*/ 53 h 53"/>
                <a:gd name="T36" fmla="*/ 1 w 10"/>
                <a:gd name="T37" fmla="*/ 14 h 53"/>
                <a:gd name="T38" fmla="*/ 9 w 10"/>
                <a:gd name="T39" fmla="*/ 14 h 53"/>
                <a:gd name="T40" fmla="*/ 9 w 10"/>
                <a:gd name="T41" fmla="*/ 53 h 53"/>
                <a:gd name="T42" fmla="*/ 1 w 10"/>
                <a:gd name="T4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53">
                  <a:moveTo>
                    <a:pt x="10" y="5"/>
                  </a:moveTo>
                  <a:cubicBezTo>
                    <a:pt x="10" y="5"/>
                    <a:pt x="10" y="6"/>
                    <a:pt x="9" y="6"/>
                  </a:cubicBezTo>
                  <a:cubicBezTo>
                    <a:pt x="9" y="7"/>
                    <a:pt x="9" y="8"/>
                    <a:pt x="8" y="8"/>
                  </a:cubicBezTo>
                  <a:cubicBezTo>
                    <a:pt x="8" y="8"/>
                    <a:pt x="7" y="9"/>
                    <a:pt x="7" y="9"/>
                  </a:cubicBezTo>
                  <a:cubicBezTo>
                    <a:pt x="6" y="9"/>
                    <a:pt x="6" y="9"/>
                    <a:pt x="5" y="9"/>
                  </a:cubicBezTo>
                  <a:cubicBezTo>
                    <a:pt x="4" y="9"/>
                    <a:pt x="4" y="9"/>
                    <a:pt x="3" y="9"/>
                  </a:cubicBezTo>
                  <a:cubicBezTo>
                    <a:pt x="2" y="9"/>
                    <a:pt x="2" y="8"/>
                    <a:pt x="1" y="8"/>
                  </a:cubicBezTo>
                  <a:cubicBezTo>
                    <a:pt x="1" y="8"/>
                    <a:pt x="1" y="7"/>
                    <a:pt x="0" y="6"/>
                  </a:cubicBezTo>
                  <a:cubicBezTo>
                    <a:pt x="0" y="6"/>
                    <a:pt x="0" y="5"/>
                    <a:pt x="0" y="5"/>
                  </a:cubicBezTo>
                  <a:cubicBezTo>
                    <a:pt x="0" y="4"/>
                    <a:pt x="0" y="3"/>
                    <a:pt x="0" y="3"/>
                  </a:cubicBezTo>
                  <a:cubicBezTo>
                    <a:pt x="1" y="2"/>
                    <a:pt x="1" y="2"/>
                    <a:pt x="1" y="1"/>
                  </a:cubicBezTo>
                  <a:cubicBezTo>
                    <a:pt x="2" y="1"/>
                    <a:pt x="2" y="0"/>
                    <a:pt x="3" y="0"/>
                  </a:cubicBezTo>
                  <a:cubicBezTo>
                    <a:pt x="4" y="0"/>
                    <a:pt x="4" y="0"/>
                    <a:pt x="5" y="0"/>
                  </a:cubicBezTo>
                  <a:cubicBezTo>
                    <a:pt x="6" y="0"/>
                    <a:pt x="6" y="0"/>
                    <a:pt x="7" y="0"/>
                  </a:cubicBezTo>
                  <a:cubicBezTo>
                    <a:pt x="7" y="0"/>
                    <a:pt x="8" y="1"/>
                    <a:pt x="8" y="1"/>
                  </a:cubicBezTo>
                  <a:cubicBezTo>
                    <a:pt x="9" y="2"/>
                    <a:pt x="9" y="2"/>
                    <a:pt x="9" y="3"/>
                  </a:cubicBezTo>
                  <a:cubicBezTo>
                    <a:pt x="10" y="3"/>
                    <a:pt x="10" y="4"/>
                    <a:pt x="10" y="5"/>
                  </a:cubicBezTo>
                  <a:close/>
                  <a:moveTo>
                    <a:pt x="1" y="53"/>
                  </a:moveTo>
                  <a:cubicBezTo>
                    <a:pt x="1" y="14"/>
                    <a:pt x="1" y="14"/>
                    <a:pt x="1" y="14"/>
                  </a:cubicBezTo>
                  <a:cubicBezTo>
                    <a:pt x="9" y="14"/>
                    <a:pt x="9" y="14"/>
                    <a:pt x="9" y="14"/>
                  </a:cubicBezTo>
                  <a:cubicBezTo>
                    <a:pt x="9" y="53"/>
                    <a:pt x="9" y="53"/>
                    <a:pt x="9" y="53"/>
                  </a:cubicBezTo>
                  <a:lnTo>
                    <a:pt x="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02" name="Freeform 26">
              <a:extLst>
                <a:ext uri="{FF2B5EF4-FFF2-40B4-BE49-F238E27FC236}">
                  <a16:creationId xmlns:a16="http://schemas.microsoft.com/office/drawing/2014/main" id="{076538BB-C266-42BE-916B-458AF9EFB224}"/>
                </a:ext>
              </a:extLst>
            </p:cNvPr>
            <p:cNvSpPr>
              <a:spLocks noEditPoints="1"/>
            </p:cNvSpPr>
            <p:nvPr userDrawn="1"/>
          </p:nvSpPr>
          <p:spPr bwMode="auto">
            <a:xfrm>
              <a:off x="2236599" y="6212575"/>
              <a:ext cx="87186" cy="101135"/>
            </a:xfrm>
            <a:custGeom>
              <a:avLst/>
              <a:gdLst>
                <a:gd name="T0" fmla="*/ 34 w 34"/>
                <a:gd name="T1" fmla="*/ 19 h 40"/>
                <a:gd name="T2" fmla="*/ 33 w 34"/>
                <a:gd name="T3" fmla="*/ 28 h 40"/>
                <a:gd name="T4" fmla="*/ 29 w 34"/>
                <a:gd name="T5" fmla="*/ 34 h 40"/>
                <a:gd name="T6" fmla="*/ 24 w 34"/>
                <a:gd name="T7" fmla="*/ 38 h 40"/>
                <a:gd name="T8" fmla="*/ 17 w 34"/>
                <a:gd name="T9" fmla="*/ 40 h 40"/>
                <a:gd name="T10" fmla="*/ 10 w 34"/>
                <a:gd name="T11" fmla="*/ 38 h 40"/>
                <a:gd name="T12" fmla="*/ 5 w 34"/>
                <a:gd name="T13" fmla="*/ 34 h 40"/>
                <a:gd name="T14" fmla="*/ 1 w 34"/>
                <a:gd name="T15" fmla="*/ 28 h 40"/>
                <a:gd name="T16" fmla="*/ 0 w 34"/>
                <a:gd name="T17" fmla="*/ 20 h 40"/>
                <a:gd name="T18" fmla="*/ 1 w 34"/>
                <a:gd name="T19" fmla="*/ 11 h 40"/>
                <a:gd name="T20" fmla="*/ 5 w 34"/>
                <a:gd name="T21" fmla="*/ 5 h 40"/>
                <a:gd name="T22" fmla="*/ 10 w 34"/>
                <a:gd name="T23" fmla="*/ 1 h 40"/>
                <a:gd name="T24" fmla="*/ 17 w 34"/>
                <a:gd name="T25" fmla="*/ 0 h 40"/>
                <a:gd name="T26" fmla="*/ 24 w 34"/>
                <a:gd name="T27" fmla="*/ 1 h 40"/>
                <a:gd name="T28" fmla="*/ 29 w 34"/>
                <a:gd name="T29" fmla="*/ 5 h 40"/>
                <a:gd name="T30" fmla="*/ 33 w 34"/>
                <a:gd name="T31" fmla="*/ 11 h 40"/>
                <a:gd name="T32" fmla="*/ 34 w 34"/>
                <a:gd name="T33" fmla="*/ 19 h 40"/>
                <a:gd name="T34" fmla="*/ 26 w 34"/>
                <a:gd name="T35" fmla="*/ 20 h 40"/>
                <a:gd name="T36" fmla="*/ 26 w 34"/>
                <a:gd name="T37" fmla="*/ 14 h 40"/>
                <a:gd name="T38" fmla="*/ 24 w 34"/>
                <a:gd name="T39" fmla="*/ 10 h 40"/>
                <a:gd name="T40" fmla="*/ 21 w 34"/>
                <a:gd name="T41" fmla="*/ 8 h 40"/>
                <a:gd name="T42" fmla="*/ 17 w 34"/>
                <a:gd name="T43" fmla="*/ 7 h 40"/>
                <a:gd name="T44" fmla="*/ 13 w 34"/>
                <a:gd name="T45" fmla="*/ 8 h 40"/>
                <a:gd name="T46" fmla="*/ 10 w 34"/>
                <a:gd name="T47" fmla="*/ 10 h 40"/>
                <a:gd name="T48" fmla="*/ 8 w 34"/>
                <a:gd name="T49" fmla="*/ 14 h 40"/>
                <a:gd name="T50" fmla="*/ 7 w 34"/>
                <a:gd name="T51" fmla="*/ 19 h 40"/>
                <a:gd name="T52" fmla="*/ 8 w 34"/>
                <a:gd name="T53" fmla="*/ 25 h 40"/>
                <a:gd name="T54" fmla="*/ 10 w 34"/>
                <a:gd name="T55" fmla="*/ 29 h 40"/>
                <a:gd name="T56" fmla="*/ 13 w 34"/>
                <a:gd name="T57" fmla="*/ 32 h 40"/>
                <a:gd name="T58" fmla="*/ 17 w 34"/>
                <a:gd name="T59" fmla="*/ 32 h 40"/>
                <a:gd name="T60" fmla="*/ 21 w 34"/>
                <a:gd name="T61" fmla="*/ 31 h 40"/>
                <a:gd name="T62" fmla="*/ 24 w 34"/>
                <a:gd name="T63" fmla="*/ 29 h 40"/>
                <a:gd name="T64" fmla="*/ 26 w 34"/>
                <a:gd name="T65" fmla="*/ 25 h 40"/>
                <a:gd name="T66" fmla="*/ 26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19"/>
                  </a:moveTo>
                  <a:cubicBezTo>
                    <a:pt x="34" y="23"/>
                    <a:pt x="34" y="25"/>
                    <a:pt x="33" y="28"/>
                  </a:cubicBezTo>
                  <a:cubicBezTo>
                    <a:pt x="32" y="30"/>
                    <a:pt x="31" y="33"/>
                    <a:pt x="29" y="34"/>
                  </a:cubicBezTo>
                  <a:cubicBezTo>
                    <a:pt x="28" y="36"/>
                    <a:pt x="26" y="37"/>
                    <a:pt x="24" y="38"/>
                  </a:cubicBezTo>
                  <a:cubicBezTo>
                    <a:pt x="21" y="39"/>
                    <a:pt x="19" y="40"/>
                    <a:pt x="17" y="40"/>
                  </a:cubicBezTo>
                  <a:cubicBezTo>
                    <a:pt x="14" y="40"/>
                    <a:pt x="12" y="39"/>
                    <a:pt x="10" y="38"/>
                  </a:cubicBezTo>
                  <a:cubicBezTo>
                    <a:pt x="8" y="37"/>
                    <a:pt x="6" y="36"/>
                    <a:pt x="5" y="34"/>
                  </a:cubicBezTo>
                  <a:cubicBezTo>
                    <a:pt x="3" y="32"/>
                    <a:pt x="2" y="30"/>
                    <a:pt x="1" y="28"/>
                  </a:cubicBezTo>
                  <a:cubicBezTo>
                    <a:pt x="0" y="25"/>
                    <a:pt x="0" y="23"/>
                    <a:pt x="0" y="20"/>
                  </a:cubicBezTo>
                  <a:cubicBezTo>
                    <a:pt x="0" y="16"/>
                    <a:pt x="0" y="14"/>
                    <a:pt x="1" y="11"/>
                  </a:cubicBezTo>
                  <a:cubicBezTo>
                    <a:pt x="2" y="9"/>
                    <a:pt x="3" y="7"/>
                    <a:pt x="5" y="5"/>
                  </a:cubicBezTo>
                  <a:cubicBezTo>
                    <a:pt x="6" y="3"/>
                    <a:pt x="8" y="2"/>
                    <a:pt x="10" y="1"/>
                  </a:cubicBezTo>
                  <a:cubicBezTo>
                    <a:pt x="12" y="0"/>
                    <a:pt x="14" y="0"/>
                    <a:pt x="17" y="0"/>
                  </a:cubicBezTo>
                  <a:cubicBezTo>
                    <a:pt x="19" y="0"/>
                    <a:pt x="22" y="0"/>
                    <a:pt x="24" y="1"/>
                  </a:cubicBezTo>
                  <a:cubicBezTo>
                    <a:pt x="26" y="2"/>
                    <a:pt x="28" y="3"/>
                    <a:pt x="29" y="5"/>
                  </a:cubicBezTo>
                  <a:cubicBezTo>
                    <a:pt x="31" y="7"/>
                    <a:pt x="32" y="9"/>
                    <a:pt x="33" y="11"/>
                  </a:cubicBezTo>
                  <a:cubicBezTo>
                    <a:pt x="34" y="14"/>
                    <a:pt x="34" y="16"/>
                    <a:pt x="34" y="19"/>
                  </a:cubicBezTo>
                  <a:close/>
                  <a:moveTo>
                    <a:pt x="26" y="20"/>
                  </a:moveTo>
                  <a:cubicBezTo>
                    <a:pt x="26" y="18"/>
                    <a:pt x="26" y="16"/>
                    <a:pt x="26" y="14"/>
                  </a:cubicBezTo>
                  <a:cubicBezTo>
                    <a:pt x="25" y="13"/>
                    <a:pt x="25" y="11"/>
                    <a:pt x="24" y="10"/>
                  </a:cubicBezTo>
                  <a:cubicBezTo>
                    <a:pt x="23" y="9"/>
                    <a:pt x="22" y="8"/>
                    <a:pt x="21" y="8"/>
                  </a:cubicBezTo>
                  <a:cubicBezTo>
                    <a:pt x="19" y="7"/>
                    <a:pt x="18" y="7"/>
                    <a:pt x="17" y="7"/>
                  </a:cubicBezTo>
                  <a:cubicBezTo>
                    <a:pt x="15" y="7"/>
                    <a:pt x="14" y="7"/>
                    <a:pt x="13" y="8"/>
                  </a:cubicBezTo>
                  <a:cubicBezTo>
                    <a:pt x="12" y="8"/>
                    <a:pt x="11" y="9"/>
                    <a:pt x="10" y="10"/>
                  </a:cubicBezTo>
                  <a:cubicBezTo>
                    <a:pt x="9" y="11"/>
                    <a:pt x="8" y="13"/>
                    <a:pt x="8" y="14"/>
                  </a:cubicBezTo>
                  <a:cubicBezTo>
                    <a:pt x="8" y="16"/>
                    <a:pt x="7" y="17"/>
                    <a:pt x="7" y="19"/>
                  </a:cubicBezTo>
                  <a:cubicBezTo>
                    <a:pt x="7" y="21"/>
                    <a:pt x="8" y="23"/>
                    <a:pt x="8" y="25"/>
                  </a:cubicBezTo>
                  <a:cubicBezTo>
                    <a:pt x="9" y="27"/>
                    <a:pt x="9" y="28"/>
                    <a:pt x="10" y="29"/>
                  </a:cubicBezTo>
                  <a:cubicBezTo>
                    <a:pt x="11" y="30"/>
                    <a:pt x="12" y="31"/>
                    <a:pt x="13" y="32"/>
                  </a:cubicBezTo>
                  <a:cubicBezTo>
                    <a:pt x="14" y="32"/>
                    <a:pt x="16" y="32"/>
                    <a:pt x="17" y="32"/>
                  </a:cubicBezTo>
                  <a:cubicBezTo>
                    <a:pt x="18" y="32"/>
                    <a:pt x="20" y="32"/>
                    <a:pt x="21" y="31"/>
                  </a:cubicBezTo>
                  <a:cubicBezTo>
                    <a:pt x="22" y="31"/>
                    <a:pt x="23" y="30"/>
                    <a:pt x="24" y="29"/>
                  </a:cubicBezTo>
                  <a:cubicBezTo>
                    <a:pt x="25" y="27"/>
                    <a:pt x="25" y="26"/>
                    <a:pt x="26" y="25"/>
                  </a:cubicBezTo>
                  <a:cubicBezTo>
                    <a:pt x="26" y="23"/>
                    <a:pt x="26" y="21"/>
                    <a:pt x="26"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03" name="Freeform 27">
              <a:extLst>
                <a:ext uri="{FF2B5EF4-FFF2-40B4-BE49-F238E27FC236}">
                  <a16:creationId xmlns:a16="http://schemas.microsoft.com/office/drawing/2014/main" id="{A7C95C0F-A1E9-46B5-B9DB-284F35C72801}"/>
                </a:ext>
              </a:extLst>
            </p:cNvPr>
            <p:cNvSpPr>
              <a:spLocks/>
            </p:cNvSpPr>
            <p:nvPr userDrawn="1"/>
          </p:nvSpPr>
          <p:spPr bwMode="auto">
            <a:xfrm>
              <a:off x="2344710" y="6212575"/>
              <a:ext cx="78468" cy="99391"/>
            </a:xfrm>
            <a:custGeom>
              <a:avLst/>
              <a:gdLst>
                <a:gd name="T0" fmla="*/ 23 w 31"/>
                <a:gd name="T1" fmla="*/ 39 h 39"/>
                <a:gd name="T2" fmla="*/ 23 w 31"/>
                <a:gd name="T3" fmla="*/ 17 h 39"/>
                <a:gd name="T4" fmla="*/ 21 w 31"/>
                <a:gd name="T5" fmla="*/ 9 h 39"/>
                <a:gd name="T6" fmla="*/ 15 w 31"/>
                <a:gd name="T7" fmla="*/ 7 h 39"/>
                <a:gd name="T8" fmla="*/ 12 w 31"/>
                <a:gd name="T9" fmla="*/ 7 h 39"/>
                <a:gd name="T10" fmla="*/ 9 w 31"/>
                <a:gd name="T11" fmla="*/ 9 h 39"/>
                <a:gd name="T12" fmla="*/ 8 w 31"/>
                <a:gd name="T13" fmla="*/ 12 h 39"/>
                <a:gd name="T14" fmla="*/ 7 w 31"/>
                <a:gd name="T15" fmla="*/ 16 h 39"/>
                <a:gd name="T16" fmla="*/ 7 w 31"/>
                <a:gd name="T17" fmla="*/ 39 h 39"/>
                <a:gd name="T18" fmla="*/ 0 w 31"/>
                <a:gd name="T19" fmla="*/ 39 h 39"/>
                <a:gd name="T20" fmla="*/ 0 w 31"/>
                <a:gd name="T21" fmla="*/ 0 h 39"/>
                <a:gd name="T22" fmla="*/ 7 w 31"/>
                <a:gd name="T23" fmla="*/ 0 h 39"/>
                <a:gd name="T24" fmla="*/ 7 w 31"/>
                <a:gd name="T25" fmla="*/ 4 h 39"/>
                <a:gd name="T26" fmla="*/ 9 w 31"/>
                <a:gd name="T27" fmla="*/ 2 h 39"/>
                <a:gd name="T28" fmla="*/ 11 w 31"/>
                <a:gd name="T29" fmla="*/ 1 h 39"/>
                <a:gd name="T30" fmla="*/ 14 w 31"/>
                <a:gd name="T31" fmla="*/ 0 h 39"/>
                <a:gd name="T32" fmla="*/ 17 w 31"/>
                <a:gd name="T33" fmla="*/ 0 h 39"/>
                <a:gd name="T34" fmla="*/ 23 w 31"/>
                <a:gd name="T35" fmla="*/ 1 h 39"/>
                <a:gd name="T36" fmla="*/ 27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1" y="9"/>
                  </a:cubicBezTo>
                  <a:cubicBezTo>
                    <a:pt x="20" y="7"/>
                    <a:pt x="18" y="7"/>
                    <a:pt x="15" y="7"/>
                  </a:cubicBezTo>
                  <a:cubicBezTo>
                    <a:pt x="14" y="7"/>
                    <a:pt x="13" y="7"/>
                    <a:pt x="12" y="7"/>
                  </a:cubicBezTo>
                  <a:cubicBezTo>
                    <a:pt x="11" y="8"/>
                    <a:pt x="10" y="8"/>
                    <a:pt x="9" y="9"/>
                  </a:cubicBezTo>
                  <a:cubicBezTo>
                    <a:pt x="9" y="10"/>
                    <a:pt x="8" y="11"/>
                    <a:pt x="8" y="12"/>
                  </a:cubicBezTo>
                  <a:cubicBezTo>
                    <a:pt x="8" y="14"/>
                    <a:pt x="7" y="15"/>
                    <a:pt x="7" y="16"/>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10" y="2"/>
                    <a:pt x="11" y="1"/>
                    <a:pt x="11" y="1"/>
                  </a:cubicBezTo>
                  <a:cubicBezTo>
                    <a:pt x="12" y="0"/>
                    <a:pt x="13" y="0"/>
                    <a:pt x="14" y="0"/>
                  </a:cubicBezTo>
                  <a:cubicBezTo>
                    <a:pt x="15" y="0"/>
                    <a:pt x="16" y="0"/>
                    <a:pt x="17" y="0"/>
                  </a:cubicBezTo>
                  <a:cubicBezTo>
                    <a:pt x="19" y="0"/>
                    <a:pt x="21" y="0"/>
                    <a:pt x="23" y="1"/>
                  </a:cubicBezTo>
                  <a:cubicBezTo>
                    <a:pt x="25" y="1"/>
                    <a:pt x="26" y="2"/>
                    <a:pt x="27" y="4"/>
                  </a:cubicBezTo>
                  <a:cubicBezTo>
                    <a:pt x="28" y="5"/>
                    <a:pt x="29" y="7"/>
                    <a:pt x="30" y="9"/>
                  </a:cubicBezTo>
                  <a:cubicBezTo>
                    <a:pt x="30"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04" name="Freeform 28">
              <a:extLst>
                <a:ext uri="{FF2B5EF4-FFF2-40B4-BE49-F238E27FC236}">
                  <a16:creationId xmlns:a16="http://schemas.microsoft.com/office/drawing/2014/main" id="{BEEA6186-B2B9-4E5E-9631-B6332C7FDBA3}"/>
                </a:ext>
              </a:extLst>
            </p:cNvPr>
            <p:cNvSpPr>
              <a:spLocks/>
            </p:cNvSpPr>
            <p:nvPr userDrawn="1"/>
          </p:nvSpPr>
          <p:spPr bwMode="auto">
            <a:xfrm>
              <a:off x="2445845" y="6284068"/>
              <a:ext cx="31387"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4 w 12"/>
                <a:gd name="T11" fmla="*/ 11 h 12"/>
                <a:gd name="T12" fmla="*/ 2 w 12"/>
                <a:gd name="T13" fmla="*/ 10 h 12"/>
                <a:gd name="T14" fmla="*/ 1 w 12"/>
                <a:gd name="T15" fmla="*/ 8 h 12"/>
                <a:gd name="T16" fmla="*/ 0 w 12"/>
                <a:gd name="T17" fmla="*/ 6 h 12"/>
                <a:gd name="T18" fmla="*/ 1 w 12"/>
                <a:gd name="T19" fmla="*/ 4 h 12"/>
                <a:gd name="T20" fmla="*/ 2 w 12"/>
                <a:gd name="T21" fmla="*/ 2 h 12"/>
                <a:gd name="T22" fmla="*/ 4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4" y="11"/>
                  </a:cubicBezTo>
                  <a:cubicBezTo>
                    <a:pt x="3" y="11"/>
                    <a:pt x="2" y="10"/>
                    <a:pt x="2" y="10"/>
                  </a:cubicBezTo>
                  <a:cubicBezTo>
                    <a:pt x="1" y="9"/>
                    <a:pt x="1" y="9"/>
                    <a:pt x="1" y="8"/>
                  </a:cubicBezTo>
                  <a:cubicBezTo>
                    <a:pt x="0" y="7"/>
                    <a:pt x="0" y="7"/>
                    <a:pt x="0" y="6"/>
                  </a:cubicBezTo>
                  <a:cubicBezTo>
                    <a:pt x="0" y="5"/>
                    <a:pt x="0" y="4"/>
                    <a:pt x="1" y="4"/>
                  </a:cubicBezTo>
                  <a:cubicBezTo>
                    <a:pt x="1" y="3"/>
                    <a:pt x="1" y="2"/>
                    <a:pt x="2" y="2"/>
                  </a:cubicBezTo>
                  <a:cubicBezTo>
                    <a:pt x="2" y="1"/>
                    <a:pt x="3" y="1"/>
                    <a:pt x="4"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05" name="Freeform 29">
              <a:extLst>
                <a:ext uri="{FF2B5EF4-FFF2-40B4-BE49-F238E27FC236}">
                  <a16:creationId xmlns:a16="http://schemas.microsoft.com/office/drawing/2014/main" id="{E9B00A5D-BE04-4D7D-B4A2-204E2D0E0485}"/>
                </a:ext>
              </a:extLst>
            </p:cNvPr>
            <p:cNvSpPr>
              <a:spLocks/>
            </p:cNvSpPr>
            <p:nvPr userDrawn="1"/>
          </p:nvSpPr>
          <p:spPr bwMode="auto">
            <a:xfrm>
              <a:off x="2540006" y="6181188"/>
              <a:ext cx="97648" cy="130778"/>
            </a:xfrm>
            <a:custGeom>
              <a:avLst/>
              <a:gdLst>
                <a:gd name="T0" fmla="*/ 34 w 56"/>
                <a:gd name="T1" fmla="*/ 11 h 75"/>
                <a:gd name="T2" fmla="*/ 34 w 56"/>
                <a:gd name="T3" fmla="*/ 75 h 75"/>
                <a:gd name="T4" fmla="*/ 22 w 56"/>
                <a:gd name="T5" fmla="*/ 75 h 75"/>
                <a:gd name="T6" fmla="*/ 22 w 56"/>
                <a:gd name="T7" fmla="*/ 11 h 75"/>
                <a:gd name="T8" fmla="*/ 0 w 56"/>
                <a:gd name="T9" fmla="*/ 11 h 75"/>
                <a:gd name="T10" fmla="*/ 0 w 56"/>
                <a:gd name="T11" fmla="*/ 0 h 75"/>
                <a:gd name="T12" fmla="*/ 56 w 56"/>
                <a:gd name="T13" fmla="*/ 0 h 75"/>
                <a:gd name="T14" fmla="*/ 56 w 56"/>
                <a:gd name="T15" fmla="*/ 11 h 75"/>
                <a:gd name="T16" fmla="*/ 34 w 56"/>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75">
                  <a:moveTo>
                    <a:pt x="34" y="11"/>
                  </a:moveTo>
                  <a:lnTo>
                    <a:pt x="34" y="75"/>
                  </a:lnTo>
                  <a:lnTo>
                    <a:pt x="22" y="75"/>
                  </a:lnTo>
                  <a:lnTo>
                    <a:pt x="22" y="11"/>
                  </a:lnTo>
                  <a:lnTo>
                    <a:pt x="0" y="11"/>
                  </a:lnTo>
                  <a:lnTo>
                    <a:pt x="0" y="0"/>
                  </a:lnTo>
                  <a:lnTo>
                    <a:pt x="56" y="0"/>
                  </a:lnTo>
                  <a:lnTo>
                    <a:pt x="56" y="11"/>
                  </a:lnTo>
                  <a:lnTo>
                    <a:pt x="34"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06" name="Freeform 30">
              <a:extLst>
                <a:ext uri="{FF2B5EF4-FFF2-40B4-BE49-F238E27FC236}">
                  <a16:creationId xmlns:a16="http://schemas.microsoft.com/office/drawing/2014/main" id="{72C85502-C007-49A3-A8AB-2BCC8C53945F}"/>
                </a:ext>
              </a:extLst>
            </p:cNvPr>
            <p:cNvSpPr>
              <a:spLocks/>
            </p:cNvSpPr>
            <p:nvPr userDrawn="1"/>
          </p:nvSpPr>
          <p:spPr bwMode="auto">
            <a:xfrm>
              <a:off x="2651603" y="6174213"/>
              <a:ext cx="80211" cy="137753"/>
            </a:xfrm>
            <a:custGeom>
              <a:avLst/>
              <a:gdLst>
                <a:gd name="T0" fmla="*/ 24 w 31"/>
                <a:gd name="T1" fmla="*/ 54 h 54"/>
                <a:gd name="T2" fmla="*/ 24 w 31"/>
                <a:gd name="T3" fmla="*/ 32 h 54"/>
                <a:gd name="T4" fmla="*/ 22 w 31"/>
                <a:gd name="T5" fmla="*/ 24 h 54"/>
                <a:gd name="T6" fmla="*/ 16 w 31"/>
                <a:gd name="T7" fmla="*/ 22 h 54"/>
                <a:gd name="T8" fmla="*/ 13 w 31"/>
                <a:gd name="T9" fmla="*/ 22 h 54"/>
                <a:gd name="T10" fmla="*/ 10 w 31"/>
                <a:gd name="T11" fmla="*/ 24 h 54"/>
                <a:gd name="T12" fmla="*/ 8 w 31"/>
                <a:gd name="T13" fmla="*/ 27 h 54"/>
                <a:gd name="T14" fmla="*/ 8 w 31"/>
                <a:gd name="T15" fmla="*/ 31 h 54"/>
                <a:gd name="T16" fmla="*/ 8 w 31"/>
                <a:gd name="T17" fmla="*/ 54 h 54"/>
                <a:gd name="T18" fmla="*/ 0 w 31"/>
                <a:gd name="T19" fmla="*/ 54 h 54"/>
                <a:gd name="T20" fmla="*/ 0 w 31"/>
                <a:gd name="T21" fmla="*/ 4 h 54"/>
                <a:gd name="T22" fmla="*/ 8 w 31"/>
                <a:gd name="T23" fmla="*/ 0 h 54"/>
                <a:gd name="T24" fmla="*/ 8 w 31"/>
                <a:gd name="T25" fmla="*/ 19 h 54"/>
                <a:gd name="T26" fmla="*/ 10 w 31"/>
                <a:gd name="T27" fmla="*/ 17 h 54"/>
                <a:gd name="T28" fmla="*/ 12 w 31"/>
                <a:gd name="T29" fmla="*/ 16 h 54"/>
                <a:gd name="T30" fmla="*/ 15 w 31"/>
                <a:gd name="T31" fmla="*/ 15 h 54"/>
                <a:gd name="T32" fmla="*/ 18 w 31"/>
                <a:gd name="T33" fmla="*/ 15 h 54"/>
                <a:gd name="T34" fmla="*/ 24 w 31"/>
                <a:gd name="T35" fmla="*/ 16 h 54"/>
                <a:gd name="T36" fmla="*/ 28 w 31"/>
                <a:gd name="T37" fmla="*/ 19 h 54"/>
                <a:gd name="T38" fmla="*/ 30 w 31"/>
                <a:gd name="T39" fmla="*/ 24 h 54"/>
                <a:gd name="T40" fmla="*/ 31 w 31"/>
                <a:gd name="T41" fmla="*/ 32 h 54"/>
                <a:gd name="T42" fmla="*/ 31 w 31"/>
                <a:gd name="T43" fmla="*/ 54 h 54"/>
                <a:gd name="T44" fmla="*/ 24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4" y="54"/>
                  </a:moveTo>
                  <a:cubicBezTo>
                    <a:pt x="24" y="32"/>
                    <a:pt x="24" y="32"/>
                    <a:pt x="24" y="32"/>
                  </a:cubicBezTo>
                  <a:cubicBezTo>
                    <a:pt x="24" y="28"/>
                    <a:pt x="23" y="26"/>
                    <a:pt x="22" y="24"/>
                  </a:cubicBezTo>
                  <a:cubicBezTo>
                    <a:pt x="21" y="22"/>
                    <a:pt x="19" y="22"/>
                    <a:pt x="16" y="22"/>
                  </a:cubicBezTo>
                  <a:cubicBezTo>
                    <a:pt x="15" y="22"/>
                    <a:pt x="14" y="22"/>
                    <a:pt x="13" y="22"/>
                  </a:cubicBezTo>
                  <a:cubicBezTo>
                    <a:pt x="12" y="22"/>
                    <a:pt x="11" y="23"/>
                    <a:pt x="10" y="24"/>
                  </a:cubicBezTo>
                  <a:cubicBezTo>
                    <a:pt x="9" y="25"/>
                    <a:pt x="9" y="26"/>
                    <a:pt x="8" y="27"/>
                  </a:cubicBezTo>
                  <a:cubicBezTo>
                    <a:pt x="8" y="28"/>
                    <a:pt x="8" y="30"/>
                    <a:pt x="8" y="31"/>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8" y="18"/>
                    <a:pt x="9" y="18"/>
                    <a:pt x="10" y="17"/>
                  </a:cubicBezTo>
                  <a:cubicBezTo>
                    <a:pt x="10" y="17"/>
                    <a:pt x="11" y="16"/>
                    <a:pt x="12" y="16"/>
                  </a:cubicBezTo>
                  <a:cubicBezTo>
                    <a:pt x="13" y="15"/>
                    <a:pt x="14" y="15"/>
                    <a:pt x="15" y="15"/>
                  </a:cubicBezTo>
                  <a:cubicBezTo>
                    <a:pt x="16" y="15"/>
                    <a:pt x="17" y="15"/>
                    <a:pt x="18" y="15"/>
                  </a:cubicBezTo>
                  <a:cubicBezTo>
                    <a:pt x="20" y="15"/>
                    <a:pt x="22" y="15"/>
                    <a:pt x="24" y="16"/>
                  </a:cubicBezTo>
                  <a:cubicBezTo>
                    <a:pt x="25" y="16"/>
                    <a:pt x="27" y="17"/>
                    <a:pt x="28" y="19"/>
                  </a:cubicBezTo>
                  <a:cubicBezTo>
                    <a:pt x="29" y="20"/>
                    <a:pt x="30" y="22"/>
                    <a:pt x="30" y="24"/>
                  </a:cubicBezTo>
                  <a:cubicBezTo>
                    <a:pt x="31" y="27"/>
                    <a:pt x="31" y="29"/>
                    <a:pt x="31" y="32"/>
                  </a:cubicBezTo>
                  <a:cubicBezTo>
                    <a:pt x="31" y="54"/>
                    <a:pt x="31" y="54"/>
                    <a:pt x="31" y="54"/>
                  </a:cubicBezTo>
                  <a:lnTo>
                    <a:pt x="24"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07" name="Freeform 31">
              <a:extLst>
                <a:ext uri="{FF2B5EF4-FFF2-40B4-BE49-F238E27FC236}">
                  <a16:creationId xmlns:a16="http://schemas.microsoft.com/office/drawing/2014/main" id="{9A42586B-B388-4323-82EB-ED3423EDC5DE}"/>
                </a:ext>
              </a:extLst>
            </p:cNvPr>
            <p:cNvSpPr>
              <a:spLocks noEditPoints="1"/>
            </p:cNvSpPr>
            <p:nvPr userDrawn="1"/>
          </p:nvSpPr>
          <p:spPr bwMode="auto">
            <a:xfrm>
              <a:off x="2750996" y="6212575"/>
              <a:ext cx="85443" cy="101135"/>
            </a:xfrm>
            <a:custGeom>
              <a:avLst/>
              <a:gdLst>
                <a:gd name="T0" fmla="*/ 33 w 33"/>
                <a:gd name="T1" fmla="*/ 19 h 40"/>
                <a:gd name="T2" fmla="*/ 33 w 33"/>
                <a:gd name="T3" fmla="*/ 21 h 40"/>
                <a:gd name="T4" fmla="*/ 33 w 33"/>
                <a:gd name="T5" fmla="*/ 22 h 40"/>
                <a:gd name="T6" fmla="*/ 7 w 33"/>
                <a:gd name="T7" fmla="*/ 22 h 40"/>
                <a:gd name="T8" fmla="*/ 8 w 33"/>
                <a:gd name="T9" fmla="*/ 27 h 40"/>
                <a:gd name="T10" fmla="*/ 11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7" y="24"/>
                    <a:pt x="8" y="26"/>
                    <a:pt x="8" y="27"/>
                  </a:cubicBezTo>
                  <a:cubicBezTo>
                    <a:pt x="9" y="28"/>
                    <a:pt x="10" y="29"/>
                    <a:pt x="11" y="30"/>
                  </a:cubicBezTo>
                  <a:cubicBezTo>
                    <a:pt x="11" y="31"/>
                    <a:pt x="12" y="32"/>
                    <a:pt x="13" y="32"/>
                  </a:cubicBezTo>
                  <a:cubicBezTo>
                    <a:pt x="15" y="33"/>
                    <a:pt x="16" y="33"/>
                    <a:pt x="17" y="33"/>
                  </a:cubicBezTo>
                  <a:cubicBezTo>
                    <a:pt x="18" y="33"/>
                    <a:pt x="18" y="33"/>
                    <a:pt x="19" y="33"/>
                  </a:cubicBezTo>
                  <a:cubicBezTo>
                    <a:pt x="20" y="32"/>
                    <a:pt x="21" y="32"/>
                    <a:pt x="21" y="32"/>
                  </a:cubicBezTo>
                  <a:cubicBezTo>
                    <a:pt x="22" y="32"/>
                    <a:pt x="23"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7"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08" name="Freeform 32">
              <a:extLst>
                <a:ext uri="{FF2B5EF4-FFF2-40B4-BE49-F238E27FC236}">
                  <a16:creationId xmlns:a16="http://schemas.microsoft.com/office/drawing/2014/main" id="{558D2F0C-3796-492F-9EBD-4BB822191F30}"/>
                </a:ext>
              </a:extLst>
            </p:cNvPr>
            <p:cNvSpPr>
              <a:spLocks noEditPoints="1"/>
            </p:cNvSpPr>
            <p:nvPr userDrawn="1"/>
          </p:nvSpPr>
          <p:spPr bwMode="auto">
            <a:xfrm>
              <a:off x="2902698" y="6174213"/>
              <a:ext cx="80211" cy="139497"/>
            </a:xfrm>
            <a:custGeom>
              <a:avLst/>
              <a:gdLst>
                <a:gd name="T0" fmla="*/ 32 w 32"/>
                <a:gd name="T1" fmla="*/ 35 h 55"/>
                <a:gd name="T2" fmla="*/ 31 w 32"/>
                <a:gd name="T3" fmla="*/ 44 h 55"/>
                <a:gd name="T4" fmla="*/ 28 w 32"/>
                <a:gd name="T5" fmla="*/ 50 h 55"/>
                <a:gd name="T6" fmla="*/ 23 w 32"/>
                <a:gd name="T7" fmla="*/ 53 h 55"/>
                <a:gd name="T8" fmla="*/ 17 w 32"/>
                <a:gd name="T9" fmla="*/ 55 h 55"/>
                <a:gd name="T10" fmla="*/ 12 w 32"/>
                <a:gd name="T11" fmla="*/ 53 h 55"/>
                <a:gd name="T12" fmla="*/ 7 w 32"/>
                <a:gd name="T13" fmla="*/ 50 h 55"/>
                <a:gd name="T14" fmla="*/ 7 w 32"/>
                <a:gd name="T15" fmla="*/ 54 h 55"/>
                <a:gd name="T16" fmla="*/ 0 w 32"/>
                <a:gd name="T17" fmla="*/ 54 h 55"/>
                <a:gd name="T18" fmla="*/ 0 w 32"/>
                <a:gd name="T19" fmla="*/ 4 h 55"/>
                <a:gd name="T20" fmla="*/ 7 w 32"/>
                <a:gd name="T21" fmla="*/ 0 h 55"/>
                <a:gd name="T22" fmla="*/ 7 w 32"/>
                <a:gd name="T23" fmla="*/ 19 h 55"/>
                <a:gd name="T24" fmla="*/ 10 w 32"/>
                <a:gd name="T25" fmla="*/ 17 h 55"/>
                <a:gd name="T26" fmla="*/ 12 w 32"/>
                <a:gd name="T27" fmla="*/ 16 h 55"/>
                <a:gd name="T28" fmla="*/ 14 w 32"/>
                <a:gd name="T29" fmla="*/ 15 h 55"/>
                <a:gd name="T30" fmla="*/ 17 w 32"/>
                <a:gd name="T31" fmla="*/ 15 h 55"/>
                <a:gd name="T32" fmla="*/ 23 w 32"/>
                <a:gd name="T33" fmla="*/ 16 h 55"/>
                <a:gd name="T34" fmla="*/ 28 w 32"/>
                <a:gd name="T35" fmla="*/ 19 h 55"/>
                <a:gd name="T36" fmla="*/ 31 w 32"/>
                <a:gd name="T37" fmla="*/ 26 h 55"/>
                <a:gd name="T38" fmla="*/ 32 w 32"/>
                <a:gd name="T39" fmla="*/ 35 h 55"/>
                <a:gd name="T40" fmla="*/ 25 w 32"/>
                <a:gd name="T41" fmla="*/ 35 h 55"/>
                <a:gd name="T42" fmla="*/ 23 w 32"/>
                <a:gd name="T43" fmla="*/ 25 h 55"/>
                <a:gd name="T44" fmla="*/ 16 w 32"/>
                <a:gd name="T45" fmla="*/ 22 h 55"/>
                <a:gd name="T46" fmla="*/ 14 w 32"/>
                <a:gd name="T47" fmla="*/ 22 h 55"/>
                <a:gd name="T48" fmla="*/ 11 w 32"/>
                <a:gd name="T49" fmla="*/ 23 h 55"/>
                <a:gd name="T50" fmla="*/ 9 w 32"/>
                <a:gd name="T51" fmla="*/ 25 h 55"/>
                <a:gd name="T52" fmla="*/ 7 w 32"/>
                <a:gd name="T53" fmla="*/ 26 h 55"/>
                <a:gd name="T54" fmla="*/ 7 w 32"/>
                <a:gd name="T55" fmla="*/ 43 h 55"/>
                <a:gd name="T56" fmla="*/ 9 w 32"/>
                <a:gd name="T57" fmla="*/ 44 h 55"/>
                <a:gd name="T58" fmla="*/ 11 w 32"/>
                <a:gd name="T59" fmla="*/ 46 h 55"/>
                <a:gd name="T60" fmla="*/ 14 w 32"/>
                <a:gd name="T61" fmla="*/ 47 h 55"/>
                <a:gd name="T62" fmla="*/ 16 w 32"/>
                <a:gd name="T63" fmla="*/ 48 h 55"/>
                <a:gd name="T64" fmla="*/ 23 w 32"/>
                <a:gd name="T65" fmla="*/ 45 h 55"/>
                <a:gd name="T66" fmla="*/ 25 w 32"/>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55">
                  <a:moveTo>
                    <a:pt x="32" y="35"/>
                  </a:moveTo>
                  <a:cubicBezTo>
                    <a:pt x="32" y="38"/>
                    <a:pt x="32" y="41"/>
                    <a:pt x="31" y="44"/>
                  </a:cubicBezTo>
                  <a:cubicBezTo>
                    <a:pt x="30" y="46"/>
                    <a:pt x="29" y="48"/>
                    <a:pt x="28" y="50"/>
                  </a:cubicBezTo>
                  <a:cubicBezTo>
                    <a:pt x="26" y="51"/>
                    <a:pt x="25" y="53"/>
                    <a:pt x="23" y="53"/>
                  </a:cubicBezTo>
                  <a:cubicBezTo>
                    <a:pt x="21" y="54"/>
                    <a:pt x="19" y="55"/>
                    <a:pt x="17" y="55"/>
                  </a:cubicBezTo>
                  <a:cubicBezTo>
                    <a:pt x="15" y="55"/>
                    <a:pt x="13" y="54"/>
                    <a:pt x="12" y="53"/>
                  </a:cubicBezTo>
                  <a:cubicBezTo>
                    <a:pt x="10" y="52"/>
                    <a:pt x="9" y="51"/>
                    <a:pt x="7" y="50"/>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10" y="17"/>
                  </a:cubicBezTo>
                  <a:cubicBezTo>
                    <a:pt x="10" y="17"/>
                    <a:pt x="11" y="16"/>
                    <a:pt x="12" y="16"/>
                  </a:cubicBezTo>
                  <a:cubicBezTo>
                    <a:pt x="12" y="16"/>
                    <a:pt x="13" y="15"/>
                    <a:pt x="14" y="15"/>
                  </a:cubicBezTo>
                  <a:cubicBezTo>
                    <a:pt x="15" y="15"/>
                    <a:pt x="16" y="15"/>
                    <a:pt x="17" y="15"/>
                  </a:cubicBezTo>
                  <a:cubicBezTo>
                    <a:pt x="20" y="15"/>
                    <a:pt x="21" y="15"/>
                    <a:pt x="23" y="16"/>
                  </a:cubicBezTo>
                  <a:cubicBezTo>
                    <a:pt x="25" y="16"/>
                    <a:pt x="27" y="18"/>
                    <a:pt x="28" y="19"/>
                  </a:cubicBezTo>
                  <a:cubicBezTo>
                    <a:pt x="29" y="21"/>
                    <a:pt x="30" y="23"/>
                    <a:pt x="31" y="26"/>
                  </a:cubicBezTo>
                  <a:cubicBezTo>
                    <a:pt x="32" y="28"/>
                    <a:pt x="32" y="32"/>
                    <a:pt x="32" y="35"/>
                  </a:cubicBezTo>
                  <a:close/>
                  <a:moveTo>
                    <a:pt x="25" y="35"/>
                  </a:moveTo>
                  <a:cubicBezTo>
                    <a:pt x="25" y="31"/>
                    <a:pt x="24" y="27"/>
                    <a:pt x="23" y="25"/>
                  </a:cubicBezTo>
                  <a:cubicBezTo>
                    <a:pt x="21" y="23"/>
                    <a:pt x="19" y="22"/>
                    <a:pt x="16" y="22"/>
                  </a:cubicBezTo>
                  <a:cubicBezTo>
                    <a:pt x="15" y="22"/>
                    <a:pt x="14" y="22"/>
                    <a:pt x="14" y="22"/>
                  </a:cubicBezTo>
                  <a:cubicBezTo>
                    <a:pt x="13" y="22"/>
                    <a:pt x="12" y="23"/>
                    <a:pt x="11" y="23"/>
                  </a:cubicBezTo>
                  <a:cubicBezTo>
                    <a:pt x="10" y="23"/>
                    <a:pt x="10" y="24"/>
                    <a:pt x="9" y="25"/>
                  </a:cubicBezTo>
                  <a:cubicBezTo>
                    <a:pt x="8" y="25"/>
                    <a:pt x="8" y="26"/>
                    <a:pt x="7" y="26"/>
                  </a:cubicBezTo>
                  <a:cubicBezTo>
                    <a:pt x="7" y="43"/>
                    <a:pt x="7" y="43"/>
                    <a:pt x="7" y="43"/>
                  </a:cubicBezTo>
                  <a:cubicBezTo>
                    <a:pt x="8" y="43"/>
                    <a:pt x="8" y="44"/>
                    <a:pt x="9" y="44"/>
                  </a:cubicBezTo>
                  <a:cubicBezTo>
                    <a:pt x="10" y="45"/>
                    <a:pt x="10" y="45"/>
                    <a:pt x="11" y="46"/>
                  </a:cubicBezTo>
                  <a:cubicBezTo>
                    <a:pt x="12" y="46"/>
                    <a:pt x="13" y="47"/>
                    <a:pt x="14" y="47"/>
                  </a:cubicBezTo>
                  <a:cubicBezTo>
                    <a:pt x="15" y="47"/>
                    <a:pt x="15" y="48"/>
                    <a:pt x="16"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09" name="Freeform 33">
              <a:extLst>
                <a:ext uri="{FF2B5EF4-FFF2-40B4-BE49-F238E27FC236}">
                  <a16:creationId xmlns:a16="http://schemas.microsoft.com/office/drawing/2014/main" id="{DE4E3633-17EF-414F-A86D-0B6A9F2F098F}"/>
                </a:ext>
              </a:extLst>
            </p:cNvPr>
            <p:cNvSpPr>
              <a:spLocks noEditPoints="1"/>
            </p:cNvSpPr>
            <p:nvPr userDrawn="1"/>
          </p:nvSpPr>
          <p:spPr bwMode="auto">
            <a:xfrm>
              <a:off x="2998603"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8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8" y="37"/>
                  </a:cubicBezTo>
                  <a:cubicBezTo>
                    <a:pt x="27" y="37"/>
                    <a:pt x="26" y="38"/>
                    <a:pt x="25" y="38"/>
                  </a:cubicBezTo>
                  <a:cubicBezTo>
                    <a:pt x="24" y="39"/>
                    <a:pt x="23"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7"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10" name="Freeform 34">
              <a:extLst>
                <a:ext uri="{FF2B5EF4-FFF2-40B4-BE49-F238E27FC236}">
                  <a16:creationId xmlns:a16="http://schemas.microsoft.com/office/drawing/2014/main" id="{2572AE39-9386-47FC-B6AF-FBCF804BEBF8}"/>
                </a:ext>
              </a:extLst>
            </p:cNvPr>
            <p:cNvSpPr>
              <a:spLocks/>
            </p:cNvSpPr>
            <p:nvPr userDrawn="1"/>
          </p:nvSpPr>
          <p:spPr bwMode="auto">
            <a:xfrm>
              <a:off x="309625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3"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11" name="Freeform 35">
              <a:extLst>
                <a:ext uri="{FF2B5EF4-FFF2-40B4-BE49-F238E27FC236}">
                  <a16:creationId xmlns:a16="http://schemas.microsoft.com/office/drawing/2014/main" id="{7096AEC6-B8C0-4212-842F-89677AE7D800}"/>
                </a:ext>
              </a:extLst>
            </p:cNvPr>
            <p:cNvSpPr>
              <a:spLocks/>
            </p:cNvSpPr>
            <p:nvPr userDrawn="1"/>
          </p:nvSpPr>
          <p:spPr bwMode="auto">
            <a:xfrm>
              <a:off x="3164256" y="6174213"/>
              <a:ext cx="55799" cy="139497"/>
            </a:xfrm>
            <a:custGeom>
              <a:avLst/>
              <a:gdLst>
                <a:gd name="T0" fmla="*/ 21 w 22"/>
                <a:gd name="T1" fmla="*/ 53 h 55"/>
                <a:gd name="T2" fmla="*/ 18 w 22"/>
                <a:gd name="T3" fmla="*/ 54 h 55"/>
                <a:gd name="T4" fmla="*/ 14 w 22"/>
                <a:gd name="T5" fmla="*/ 55 h 55"/>
                <a:gd name="T6" fmla="*/ 10 w 22"/>
                <a:gd name="T7" fmla="*/ 54 h 55"/>
                <a:gd name="T8" fmla="*/ 7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6" y="54"/>
                    <a:pt x="15" y="55"/>
                    <a:pt x="14" y="55"/>
                  </a:cubicBezTo>
                  <a:cubicBezTo>
                    <a:pt x="12" y="55"/>
                    <a:pt x="11" y="54"/>
                    <a:pt x="10" y="54"/>
                  </a:cubicBezTo>
                  <a:cubicBezTo>
                    <a:pt x="9" y="54"/>
                    <a:pt x="8" y="53"/>
                    <a:pt x="7"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12" name="Freeform 36">
              <a:extLst>
                <a:ext uri="{FF2B5EF4-FFF2-40B4-BE49-F238E27FC236}">
                  <a16:creationId xmlns:a16="http://schemas.microsoft.com/office/drawing/2014/main" id="{406AD873-E434-40CF-BFBD-6D1D1CA7CB89}"/>
                </a:ext>
              </a:extLst>
            </p:cNvPr>
            <p:cNvSpPr>
              <a:spLocks noEditPoints="1"/>
            </p:cNvSpPr>
            <p:nvPr userDrawn="1"/>
          </p:nvSpPr>
          <p:spPr bwMode="auto">
            <a:xfrm>
              <a:off x="3234004"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13" name="Freeform 37">
              <a:extLst>
                <a:ext uri="{FF2B5EF4-FFF2-40B4-BE49-F238E27FC236}">
                  <a16:creationId xmlns:a16="http://schemas.microsoft.com/office/drawing/2014/main" id="{74857EE2-44CC-4E8F-B1BB-355509B3EFE5}"/>
                </a:ext>
              </a:extLst>
            </p:cNvPr>
            <p:cNvSpPr>
              <a:spLocks/>
            </p:cNvSpPr>
            <p:nvPr userDrawn="1"/>
          </p:nvSpPr>
          <p:spPr bwMode="auto">
            <a:xfrm>
              <a:off x="3336884" y="6212575"/>
              <a:ext cx="59286" cy="99391"/>
            </a:xfrm>
            <a:custGeom>
              <a:avLst/>
              <a:gdLst>
                <a:gd name="T0" fmla="*/ 21 w 23"/>
                <a:gd name="T1" fmla="*/ 8 h 39"/>
                <a:gd name="T2" fmla="*/ 19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7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9" y="7"/>
                  </a:cubicBezTo>
                  <a:cubicBezTo>
                    <a:pt x="18" y="7"/>
                    <a:pt x="17"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1" y="1"/>
                  </a:cubicBezTo>
                  <a:cubicBezTo>
                    <a:pt x="12" y="0"/>
                    <a:pt x="13" y="0"/>
                    <a:pt x="14" y="0"/>
                  </a:cubicBezTo>
                  <a:cubicBezTo>
                    <a:pt x="15" y="0"/>
                    <a:pt x="16" y="0"/>
                    <a:pt x="17"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14" name="Freeform 38">
              <a:extLst>
                <a:ext uri="{FF2B5EF4-FFF2-40B4-BE49-F238E27FC236}">
                  <a16:creationId xmlns:a16="http://schemas.microsoft.com/office/drawing/2014/main" id="{D39EC8B1-952E-4BF5-9735-6A38584161BC}"/>
                </a:ext>
              </a:extLst>
            </p:cNvPr>
            <p:cNvSpPr>
              <a:spLocks/>
            </p:cNvSpPr>
            <p:nvPr userDrawn="1"/>
          </p:nvSpPr>
          <p:spPr bwMode="auto">
            <a:xfrm>
              <a:off x="3451969"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15" name="Freeform 39">
              <a:extLst>
                <a:ext uri="{FF2B5EF4-FFF2-40B4-BE49-F238E27FC236}">
                  <a16:creationId xmlns:a16="http://schemas.microsoft.com/office/drawing/2014/main" id="{EA37D3DF-3401-44BD-97F4-F423BFC87A10}"/>
                </a:ext>
              </a:extLst>
            </p:cNvPr>
            <p:cNvSpPr>
              <a:spLocks/>
            </p:cNvSpPr>
            <p:nvPr userDrawn="1"/>
          </p:nvSpPr>
          <p:spPr bwMode="auto">
            <a:xfrm>
              <a:off x="3530436"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16" name="Freeform 40">
              <a:extLst>
                <a:ext uri="{FF2B5EF4-FFF2-40B4-BE49-F238E27FC236}">
                  <a16:creationId xmlns:a16="http://schemas.microsoft.com/office/drawing/2014/main" id="{7DFA4B46-95EA-4D4D-800F-4D2DB7BB66E0}"/>
                </a:ext>
              </a:extLst>
            </p:cNvPr>
            <p:cNvSpPr>
              <a:spLocks noEditPoints="1"/>
            </p:cNvSpPr>
            <p:nvPr userDrawn="1"/>
          </p:nvSpPr>
          <p:spPr bwMode="auto">
            <a:xfrm>
              <a:off x="362808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17" name="Freeform 41">
              <a:extLst>
                <a:ext uri="{FF2B5EF4-FFF2-40B4-BE49-F238E27FC236}">
                  <a16:creationId xmlns:a16="http://schemas.microsoft.com/office/drawing/2014/main" id="{EF5012BA-3255-4BEF-8F4F-9117A6BEF324}"/>
                </a:ext>
              </a:extLst>
            </p:cNvPr>
            <p:cNvSpPr>
              <a:spLocks noEditPoints="1"/>
            </p:cNvSpPr>
            <p:nvPr userDrawn="1"/>
          </p:nvSpPr>
          <p:spPr bwMode="auto">
            <a:xfrm>
              <a:off x="3772813" y="6212575"/>
              <a:ext cx="81955" cy="101135"/>
            </a:xfrm>
            <a:custGeom>
              <a:avLst/>
              <a:gdLst>
                <a:gd name="T0" fmla="*/ 24 w 32"/>
                <a:gd name="T1" fmla="*/ 39 h 40"/>
                <a:gd name="T2" fmla="*/ 24 w 32"/>
                <a:gd name="T3" fmla="*/ 35 h 40"/>
                <a:gd name="T4" fmla="*/ 22 w 32"/>
                <a:gd name="T5" fmla="*/ 37 h 40"/>
                <a:gd name="T6" fmla="*/ 20 w 32"/>
                <a:gd name="T7" fmla="*/ 38 h 40"/>
                <a:gd name="T8" fmla="*/ 17 w 32"/>
                <a:gd name="T9" fmla="*/ 39 h 40"/>
                <a:gd name="T10" fmla="*/ 14 w 32"/>
                <a:gd name="T11" fmla="*/ 40 h 40"/>
                <a:gd name="T12" fmla="*/ 9 w 32"/>
                <a:gd name="T13" fmla="*/ 39 h 40"/>
                <a:gd name="T14" fmla="*/ 5 w 32"/>
                <a:gd name="T15" fmla="*/ 37 h 40"/>
                <a:gd name="T16" fmla="*/ 2 w 32"/>
                <a:gd name="T17" fmla="*/ 33 h 40"/>
                <a:gd name="T18" fmla="*/ 0 w 32"/>
                <a:gd name="T19" fmla="*/ 27 h 40"/>
                <a:gd name="T20" fmla="*/ 2 w 32"/>
                <a:gd name="T21" fmla="*/ 21 h 40"/>
                <a:gd name="T22" fmla="*/ 5 w 32"/>
                <a:gd name="T23" fmla="*/ 17 h 40"/>
                <a:gd name="T24" fmla="*/ 10 w 32"/>
                <a:gd name="T25" fmla="*/ 15 h 40"/>
                <a:gd name="T26" fmla="*/ 16 w 32"/>
                <a:gd name="T27" fmla="*/ 14 h 40"/>
                <a:gd name="T28" fmla="*/ 21 w 32"/>
                <a:gd name="T29" fmla="*/ 15 h 40"/>
                <a:gd name="T30" fmla="*/ 24 w 32"/>
                <a:gd name="T31" fmla="*/ 16 h 40"/>
                <a:gd name="T32" fmla="*/ 24 w 32"/>
                <a:gd name="T33" fmla="*/ 13 h 40"/>
                <a:gd name="T34" fmla="*/ 22 w 32"/>
                <a:gd name="T35" fmla="*/ 8 h 40"/>
                <a:gd name="T36" fmla="*/ 17 w 32"/>
                <a:gd name="T37" fmla="*/ 6 h 40"/>
                <a:gd name="T38" fmla="*/ 12 w 32"/>
                <a:gd name="T39" fmla="*/ 7 h 40"/>
                <a:gd name="T40" fmla="*/ 7 w 32"/>
                <a:gd name="T41" fmla="*/ 9 h 40"/>
                <a:gd name="T42" fmla="*/ 4 w 32"/>
                <a:gd name="T43" fmla="*/ 3 h 40"/>
                <a:gd name="T44" fmla="*/ 10 w 32"/>
                <a:gd name="T45" fmla="*/ 0 h 40"/>
                <a:gd name="T46" fmla="*/ 17 w 32"/>
                <a:gd name="T47" fmla="*/ 0 h 40"/>
                <a:gd name="T48" fmla="*/ 23 w 32"/>
                <a:gd name="T49" fmla="*/ 0 h 40"/>
                <a:gd name="T50" fmla="*/ 28 w 32"/>
                <a:gd name="T51" fmla="*/ 3 h 40"/>
                <a:gd name="T52" fmla="*/ 31 w 32"/>
                <a:gd name="T53" fmla="*/ 7 h 40"/>
                <a:gd name="T54" fmla="*/ 32 w 32"/>
                <a:gd name="T55" fmla="*/ 12 h 40"/>
                <a:gd name="T56" fmla="*/ 32 w 32"/>
                <a:gd name="T57" fmla="*/ 39 h 40"/>
                <a:gd name="T58" fmla="*/ 24 w 32"/>
                <a:gd name="T59" fmla="*/ 39 h 40"/>
                <a:gd name="T60" fmla="*/ 24 w 32"/>
                <a:gd name="T61" fmla="*/ 22 h 40"/>
                <a:gd name="T62" fmla="*/ 22 w 32"/>
                <a:gd name="T63" fmla="*/ 22 h 40"/>
                <a:gd name="T64" fmla="*/ 21 w 32"/>
                <a:gd name="T65" fmla="*/ 21 h 40"/>
                <a:gd name="T66" fmla="*/ 18 w 32"/>
                <a:gd name="T67" fmla="*/ 21 h 40"/>
                <a:gd name="T68" fmla="*/ 16 w 32"/>
                <a:gd name="T69" fmla="*/ 21 h 40"/>
                <a:gd name="T70" fmla="*/ 10 w 32"/>
                <a:gd name="T71" fmla="*/ 22 h 40"/>
                <a:gd name="T72" fmla="*/ 8 w 32"/>
                <a:gd name="T73" fmla="*/ 26 h 40"/>
                <a:gd name="T74" fmla="*/ 8 w 32"/>
                <a:gd name="T75" fmla="*/ 29 h 40"/>
                <a:gd name="T76" fmla="*/ 10 w 32"/>
                <a:gd name="T77" fmla="*/ 31 h 40"/>
                <a:gd name="T78" fmla="*/ 12 w 32"/>
                <a:gd name="T79" fmla="*/ 32 h 40"/>
                <a:gd name="T80" fmla="*/ 15 w 32"/>
                <a:gd name="T81" fmla="*/ 33 h 40"/>
                <a:gd name="T82" fmla="*/ 18 w 32"/>
                <a:gd name="T83" fmla="*/ 32 h 40"/>
                <a:gd name="T84" fmla="*/ 21 w 32"/>
                <a:gd name="T85" fmla="*/ 31 h 40"/>
                <a:gd name="T86" fmla="*/ 23 w 32"/>
                <a:gd name="T87" fmla="*/ 30 h 40"/>
                <a:gd name="T88" fmla="*/ 24 w 32"/>
                <a:gd name="T89" fmla="*/ 28 h 40"/>
                <a:gd name="T90" fmla="*/ 24 w 32"/>
                <a:gd name="T91" fmla="*/ 2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 h="40">
                  <a:moveTo>
                    <a:pt x="24" y="39"/>
                  </a:moveTo>
                  <a:cubicBezTo>
                    <a:pt x="24" y="35"/>
                    <a:pt x="24" y="35"/>
                    <a:pt x="24" y="35"/>
                  </a:cubicBezTo>
                  <a:cubicBezTo>
                    <a:pt x="23" y="36"/>
                    <a:pt x="23" y="37"/>
                    <a:pt x="22" y="37"/>
                  </a:cubicBezTo>
                  <a:cubicBezTo>
                    <a:pt x="21" y="37"/>
                    <a:pt x="21" y="38"/>
                    <a:pt x="20" y="38"/>
                  </a:cubicBezTo>
                  <a:cubicBezTo>
                    <a:pt x="19" y="39"/>
                    <a:pt x="18" y="39"/>
                    <a:pt x="17" y="39"/>
                  </a:cubicBezTo>
                  <a:cubicBezTo>
                    <a:pt x="16" y="39"/>
                    <a:pt x="15" y="40"/>
                    <a:pt x="14" y="40"/>
                  </a:cubicBezTo>
                  <a:cubicBezTo>
                    <a:pt x="12" y="40"/>
                    <a:pt x="11" y="39"/>
                    <a:pt x="9" y="39"/>
                  </a:cubicBezTo>
                  <a:cubicBezTo>
                    <a:pt x="7" y="38"/>
                    <a:pt x="6" y="38"/>
                    <a:pt x="5" y="37"/>
                  </a:cubicBezTo>
                  <a:cubicBezTo>
                    <a:pt x="3" y="36"/>
                    <a:pt x="2" y="34"/>
                    <a:pt x="2" y="33"/>
                  </a:cubicBezTo>
                  <a:cubicBezTo>
                    <a:pt x="1" y="31"/>
                    <a:pt x="0" y="29"/>
                    <a:pt x="0" y="27"/>
                  </a:cubicBezTo>
                  <a:cubicBezTo>
                    <a:pt x="0" y="24"/>
                    <a:pt x="1" y="23"/>
                    <a:pt x="2" y="21"/>
                  </a:cubicBezTo>
                  <a:cubicBezTo>
                    <a:pt x="2" y="20"/>
                    <a:pt x="3" y="18"/>
                    <a:pt x="5" y="17"/>
                  </a:cubicBezTo>
                  <a:cubicBezTo>
                    <a:pt x="6" y="16"/>
                    <a:pt x="8" y="15"/>
                    <a:pt x="10" y="15"/>
                  </a:cubicBezTo>
                  <a:cubicBezTo>
                    <a:pt x="12" y="14"/>
                    <a:pt x="14" y="14"/>
                    <a:pt x="16" y="14"/>
                  </a:cubicBezTo>
                  <a:cubicBezTo>
                    <a:pt x="18" y="14"/>
                    <a:pt x="19" y="14"/>
                    <a:pt x="21" y="15"/>
                  </a:cubicBezTo>
                  <a:cubicBezTo>
                    <a:pt x="22" y="15"/>
                    <a:pt x="23" y="15"/>
                    <a:pt x="24" y="16"/>
                  </a:cubicBezTo>
                  <a:cubicBezTo>
                    <a:pt x="24" y="13"/>
                    <a:pt x="24" y="13"/>
                    <a:pt x="24" y="13"/>
                  </a:cubicBezTo>
                  <a:cubicBezTo>
                    <a:pt x="24" y="11"/>
                    <a:pt x="24" y="9"/>
                    <a:pt x="22" y="8"/>
                  </a:cubicBezTo>
                  <a:cubicBezTo>
                    <a:pt x="21" y="7"/>
                    <a:pt x="19" y="6"/>
                    <a:pt x="17" y="6"/>
                  </a:cubicBezTo>
                  <a:cubicBezTo>
                    <a:pt x="15" y="6"/>
                    <a:pt x="13" y="6"/>
                    <a:pt x="12" y="7"/>
                  </a:cubicBezTo>
                  <a:cubicBezTo>
                    <a:pt x="10" y="7"/>
                    <a:pt x="9" y="8"/>
                    <a:pt x="7" y="9"/>
                  </a:cubicBezTo>
                  <a:cubicBezTo>
                    <a:pt x="4" y="3"/>
                    <a:pt x="4" y="3"/>
                    <a:pt x="4" y="3"/>
                  </a:cubicBezTo>
                  <a:cubicBezTo>
                    <a:pt x="6" y="2"/>
                    <a:pt x="8" y="1"/>
                    <a:pt x="10" y="0"/>
                  </a:cubicBezTo>
                  <a:cubicBezTo>
                    <a:pt x="12" y="0"/>
                    <a:pt x="15" y="0"/>
                    <a:pt x="17" y="0"/>
                  </a:cubicBezTo>
                  <a:cubicBezTo>
                    <a:pt x="19" y="0"/>
                    <a:pt x="21" y="0"/>
                    <a:pt x="23" y="0"/>
                  </a:cubicBezTo>
                  <a:cubicBezTo>
                    <a:pt x="25" y="1"/>
                    <a:pt x="26" y="2"/>
                    <a:pt x="28" y="3"/>
                  </a:cubicBezTo>
                  <a:cubicBezTo>
                    <a:pt x="29" y="4"/>
                    <a:pt x="30" y="5"/>
                    <a:pt x="31" y="7"/>
                  </a:cubicBezTo>
                  <a:cubicBezTo>
                    <a:pt x="31" y="8"/>
                    <a:pt x="32" y="10"/>
                    <a:pt x="32" y="12"/>
                  </a:cubicBezTo>
                  <a:cubicBezTo>
                    <a:pt x="32" y="39"/>
                    <a:pt x="32" y="39"/>
                    <a:pt x="32" y="39"/>
                  </a:cubicBezTo>
                  <a:lnTo>
                    <a:pt x="24" y="39"/>
                  </a:lnTo>
                  <a:close/>
                  <a:moveTo>
                    <a:pt x="24" y="22"/>
                  </a:moveTo>
                  <a:cubicBezTo>
                    <a:pt x="24" y="22"/>
                    <a:pt x="23" y="22"/>
                    <a:pt x="22" y="22"/>
                  </a:cubicBezTo>
                  <a:cubicBezTo>
                    <a:pt x="22" y="21"/>
                    <a:pt x="21" y="21"/>
                    <a:pt x="21" y="21"/>
                  </a:cubicBezTo>
                  <a:cubicBezTo>
                    <a:pt x="20" y="21"/>
                    <a:pt x="19" y="21"/>
                    <a:pt x="18" y="21"/>
                  </a:cubicBezTo>
                  <a:cubicBezTo>
                    <a:pt x="17" y="21"/>
                    <a:pt x="17" y="21"/>
                    <a:pt x="16" y="21"/>
                  </a:cubicBezTo>
                  <a:cubicBezTo>
                    <a:pt x="13" y="21"/>
                    <a:pt x="11" y="21"/>
                    <a:pt x="10" y="22"/>
                  </a:cubicBezTo>
                  <a:cubicBezTo>
                    <a:pt x="8" y="23"/>
                    <a:pt x="8" y="25"/>
                    <a:pt x="8" y="26"/>
                  </a:cubicBezTo>
                  <a:cubicBezTo>
                    <a:pt x="8" y="28"/>
                    <a:pt x="8" y="29"/>
                    <a:pt x="8" y="29"/>
                  </a:cubicBezTo>
                  <a:cubicBezTo>
                    <a:pt x="9" y="30"/>
                    <a:pt x="9" y="31"/>
                    <a:pt x="10" y="31"/>
                  </a:cubicBezTo>
                  <a:cubicBezTo>
                    <a:pt x="10" y="32"/>
                    <a:pt x="11" y="32"/>
                    <a:pt x="12" y="32"/>
                  </a:cubicBezTo>
                  <a:cubicBezTo>
                    <a:pt x="13" y="33"/>
                    <a:pt x="14" y="33"/>
                    <a:pt x="15" y="33"/>
                  </a:cubicBezTo>
                  <a:cubicBezTo>
                    <a:pt x="16" y="33"/>
                    <a:pt x="17" y="33"/>
                    <a:pt x="18" y="32"/>
                  </a:cubicBezTo>
                  <a:cubicBezTo>
                    <a:pt x="19" y="32"/>
                    <a:pt x="20" y="32"/>
                    <a:pt x="21" y="31"/>
                  </a:cubicBezTo>
                  <a:cubicBezTo>
                    <a:pt x="21" y="31"/>
                    <a:pt x="22" y="30"/>
                    <a:pt x="23" y="30"/>
                  </a:cubicBezTo>
                  <a:cubicBezTo>
                    <a:pt x="23" y="29"/>
                    <a:pt x="24" y="28"/>
                    <a:pt x="24" y="28"/>
                  </a:cubicBezTo>
                  <a:lnTo>
                    <a:pt x="24" y="2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18" name="Freeform 42">
              <a:extLst>
                <a:ext uri="{FF2B5EF4-FFF2-40B4-BE49-F238E27FC236}">
                  <a16:creationId xmlns:a16="http://schemas.microsoft.com/office/drawing/2014/main" id="{223989A0-E246-4806-AF7E-9D6C2B1DD489}"/>
                </a:ext>
              </a:extLst>
            </p:cNvPr>
            <p:cNvSpPr>
              <a:spLocks/>
            </p:cNvSpPr>
            <p:nvPr userDrawn="1"/>
          </p:nvSpPr>
          <p:spPr bwMode="auto">
            <a:xfrm>
              <a:off x="3877436" y="6212575"/>
              <a:ext cx="78468" cy="99391"/>
            </a:xfrm>
            <a:custGeom>
              <a:avLst/>
              <a:gdLst>
                <a:gd name="T0" fmla="*/ 23 w 31"/>
                <a:gd name="T1" fmla="*/ 39 h 39"/>
                <a:gd name="T2" fmla="*/ 23 w 31"/>
                <a:gd name="T3" fmla="*/ 17 h 39"/>
                <a:gd name="T4" fmla="*/ 22 w 31"/>
                <a:gd name="T5" fmla="*/ 9 h 39"/>
                <a:gd name="T6" fmla="*/ 15 w 31"/>
                <a:gd name="T7" fmla="*/ 7 h 39"/>
                <a:gd name="T8" fmla="*/ 12 w 31"/>
                <a:gd name="T9" fmla="*/ 7 h 39"/>
                <a:gd name="T10" fmla="*/ 10 w 31"/>
                <a:gd name="T11" fmla="*/ 9 h 39"/>
                <a:gd name="T12" fmla="*/ 8 w 31"/>
                <a:gd name="T13" fmla="*/ 12 h 39"/>
                <a:gd name="T14" fmla="*/ 8 w 31"/>
                <a:gd name="T15" fmla="*/ 16 h 39"/>
                <a:gd name="T16" fmla="*/ 8 w 31"/>
                <a:gd name="T17" fmla="*/ 39 h 39"/>
                <a:gd name="T18" fmla="*/ 0 w 31"/>
                <a:gd name="T19" fmla="*/ 39 h 39"/>
                <a:gd name="T20" fmla="*/ 0 w 31"/>
                <a:gd name="T21" fmla="*/ 0 h 39"/>
                <a:gd name="T22" fmla="*/ 8 w 31"/>
                <a:gd name="T23" fmla="*/ 0 h 39"/>
                <a:gd name="T24" fmla="*/ 8 w 31"/>
                <a:gd name="T25" fmla="*/ 4 h 39"/>
                <a:gd name="T26" fmla="*/ 9 w 31"/>
                <a:gd name="T27" fmla="*/ 2 h 39"/>
                <a:gd name="T28" fmla="*/ 12 w 31"/>
                <a:gd name="T29" fmla="*/ 1 h 39"/>
                <a:gd name="T30" fmla="*/ 14 w 31"/>
                <a:gd name="T31" fmla="*/ 0 h 39"/>
                <a:gd name="T32" fmla="*/ 17 w 31"/>
                <a:gd name="T33" fmla="*/ 0 h 39"/>
                <a:gd name="T34" fmla="*/ 23 w 31"/>
                <a:gd name="T35" fmla="*/ 1 h 39"/>
                <a:gd name="T36" fmla="*/ 28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2" y="9"/>
                  </a:cubicBezTo>
                  <a:cubicBezTo>
                    <a:pt x="20" y="7"/>
                    <a:pt x="18" y="7"/>
                    <a:pt x="15" y="7"/>
                  </a:cubicBezTo>
                  <a:cubicBezTo>
                    <a:pt x="14" y="7"/>
                    <a:pt x="13" y="7"/>
                    <a:pt x="12" y="7"/>
                  </a:cubicBezTo>
                  <a:cubicBezTo>
                    <a:pt x="11" y="8"/>
                    <a:pt x="10" y="8"/>
                    <a:pt x="10" y="9"/>
                  </a:cubicBezTo>
                  <a:cubicBezTo>
                    <a:pt x="9" y="10"/>
                    <a:pt x="8" y="11"/>
                    <a:pt x="8" y="12"/>
                  </a:cubicBezTo>
                  <a:cubicBezTo>
                    <a:pt x="8" y="14"/>
                    <a:pt x="8" y="15"/>
                    <a:pt x="8" y="16"/>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2" y="1"/>
                  </a:cubicBezTo>
                  <a:cubicBezTo>
                    <a:pt x="12" y="0"/>
                    <a:pt x="13" y="0"/>
                    <a:pt x="14" y="0"/>
                  </a:cubicBezTo>
                  <a:cubicBezTo>
                    <a:pt x="15" y="0"/>
                    <a:pt x="16" y="0"/>
                    <a:pt x="17" y="0"/>
                  </a:cubicBezTo>
                  <a:cubicBezTo>
                    <a:pt x="20" y="0"/>
                    <a:pt x="22" y="0"/>
                    <a:pt x="23" y="1"/>
                  </a:cubicBezTo>
                  <a:cubicBezTo>
                    <a:pt x="25" y="1"/>
                    <a:pt x="26" y="2"/>
                    <a:pt x="28" y="4"/>
                  </a:cubicBezTo>
                  <a:cubicBezTo>
                    <a:pt x="29" y="5"/>
                    <a:pt x="29" y="7"/>
                    <a:pt x="30" y="9"/>
                  </a:cubicBezTo>
                  <a:cubicBezTo>
                    <a:pt x="31"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19" name="Freeform 43">
              <a:extLst>
                <a:ext uri="{FF2B5EF4-FFF2-40B4-BE49-F238E27FC236}">
                  <a16:creationId xmlns:a16="http://schemas.microsoft.com/office/drawing/2014/main" id="{5FED967A-F1ED-4489-A689-A9A49A278085}"/>
                </a:ext>
              </a:extLst>
            </p:cNvPr>
            <p:cNvSpPr>
              <a:spLocks/>
            </p:cNvSpPr>
            <p:nvPr userDrawn="1"/>
          </p:nvSpPr>
          <p:spPr bwMode="auto">
            <a:xfrm>
              <a:off x="3975084"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0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3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6 w 29"/>
                <a:gd name="T55" fmla="*/ 24 h 40"/>
                <a:gd name="T56" fmla="*/ 13 w 29"/>
                <a:gd name="T57" fmla="*/ 22 h 40"/>
                <a:gd name="T58" fmla="*/ 7 w 29"/>
                <a:gd name="T59" fmla="*/ 20 h 40"/>
                <a:gd name="T60" fmla="*/ 4 w 29"/>
                <a:gd name="T61" fmla="*/ 17 h 40"/>
                <a:gd name="T62" fmla="*/ 2 w 29"/>
                <a:gd name="T63" fmla="*/ 14 h 40"/>
                <a:gd name="T64" fmla="*/ 1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2" y="6"/>
                    <a:pt x="11" y="7"/>
                    <a:pt x="10" y="7"/>
                  </a:cubicBezTo>
                  <a:cubicBezTo>
                    <a:pt x="9" y="8"/>
                    <a:pt x="9" y="9"/>
                    <a:pt x="9" y="10"/>
                  </a:cubicBezTo>
                  <a:cubicBezTo>
                    <a:pt x="9" y="10"/>
                    <a:pt x="9" y="11"/>
                    <a:pt x="9" y="11"/>
                  </a:cubicBezTo>
                  <a:cubicBezTo>
                    <a:pt x="10" y="12"/>
                    <a:pt x="10" y="12"/>
                    <a:pt x="10"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3" y="29"/>
                    <a:pt x="3" y="29"/>
                    <a:pt x="3"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1" y="27"/>
                    <a:pt x="21" y="27"/>
                  </a:cubicBezTo>
                  <a:cubicBezTo>
                    <a:pt x="21" y="26"/>
                    <a:pt x="20" y="25"/>
                    <a:pt x="19" y="25"/>
                  </a:cubicBezTo>
                  <a:cubicBezTo>
                    <a:pt x="18" y="25"/>
                    <a:pt x="18" y="24"/>
                    <a:pt x="16" y="24"/>
                  </a:cubicBezTo>
                  <a:cubicBezTo>
                    <a:pt x="15" y="23"/>
                    <a:pt x="14" y="23"/>
                    <a:pt x="13" y="22"/>
                  </a:cubicBezTo>
                  <a:cubicBezTo>
                    <a:pt x="11" y="21"/>
                    <a:pt x="9" y="20"/>
                    <a:pt x="7" y="20"/>
                  </a:cubicBezTo>
                  <a:cubicBezTo>
                    <a:pt x="6" y="19"/>
                    <a:pt x="5" y="18"/>
                    <a:pt x="4" y="17"/>
                  </a:cubicBezTo>
                  <a:cubicBezTo>
                    <a:pt x="3" y="16"/>
                    <a:pt x="2" y="15"/>
                    <a:pt x="2" y="14"/>
                  </a:cubicBezTo>
                  <a:cubicBezTo>
                    <a:pt x="2" y="13"/>
                    <a:pt x="1" y="12"/>
                    <a:pt x="1" y="10"/>
                  </a:cubicBezTo>
                  <a:cubicBezTo>
                    <a:pt x="1"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20" name="Freeform 44">
              <a:extLst>
                <a:ext uri="{FF2B5EF4-FFF2-40B4-BE49-F238E27FC236}">
                  <a16:creationId xmlns:a16="http://schemas.microsoft.com/office/drawing/2014/main" id="{DA362954-FE74-40B7-AB98-CC8AC60FFC8D}"/>
                </a:ext>
              </a:extLst>
            </p:cNvPr>
            <p:cNvSpPr>
              <a:spLocks/>
            </p:cNvSpPr>
            <p:nvPr userDrawn="1"/>
          </p:nvSpPr>
          <p:spPr bwMode="auto">
            <a:xfrm>
              <a:off x="4058782" y="6212575"/>
              <a:ext cx="122060" cy="99391"/>
            </a:xfrm>
            <a:custGeom>
              <a:avLst/>
              <a:gdLst>
                <a:gd name="T0" fmla="*/ 55 w 70"/>
                <a:gd name="T1" fmla="*/ 57 h 57"/>
                <a:gd name="T2" fmla="*/ 45 w 70"/>
                <a:gd name="T3" fmla="*/ 57 h 57"/>
                <a:gd name="T4" fmla="*/ 35 w 70"/>
                <a:gd name="T5" fmla="*/ 17 h 57"/>
                <a:gd name="T6" fmla="*/ 25 w 70"/>
                <a:gd name="T7" fmla="*/ 57 h 57"/>
                <a:gd name="T8" fmla="*/ 14 w 70"/>
                <a:gd name="T9" fmla="*/ 57 h 57"/>
                <a:gd name="T10" fmla="*/ 0 w 70"/>
                <a:gd name="T11" fmla="*/ 0 h 57"/>
                <a:gd name="T12" fmla="*/ 10 w 70"/>
                <a:gd name="T13" fmla="*/ 0 h 57"/>
                <a:gd name="T14" fmla="*/ 20 w 70"/>
                <a:gd name="T15" fmla="*/ 39 h 57"/>
                <a:gd name="T16" fmla="*/ 30 w 70"/>
                <a:gd name="T17" fmla="*/ 0 h 57"/>
                <a:gd name="T18" fmla="*/ 39 w 70"/>
                <a:gd name="T19" fmla="*/ 0 h 57"/>
                <a:gd name="T20" fmla="*/ 49 w 70"/>
                <a:gd name="T21" fmla="*/ 39 h 57"/>
                <a:gd name="T22" fmla="*/ 60 w 70"/>
                <a:gd name="T23" fmla="*/ 0 h 57"/>
                <a:gd name="T24" fmla="*/ 70 w 70"/>
                <a:gd name="T25" fmla="*/ 0 h 57"/>
                <a:gd name="T26" fmla="*/ 55 w 70"/>
                <a:gd name="T2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7">
                  <a:moveTo>
                    <a:pt x="55" y="57"/>
                  </a:moveTo>
                  <a:lnTo>
                    <a:pt x="45" y="57"/>
                  </a:lnTo>
                  <a:lnTo>
                    <a:pt x="35" y="17"/>
                  </a:lnTo>
                  <a:lnTo>
                    <a:pt x="25" y="57"/>
                  </a:lnTo>
                  <a:lnTo>
                    <a:pt x="14" y="57"/>
                  </a:lnTo>
                  <a:lnTo>
                    <a:pt x="0" y="0"/>
                  </a:lnTo>
                  <a:lnTo>
                    <a:pt x="10" y="0"/>
                  </a:lnTo>
                  <a:lnTo>
                    <a:pt x="20" y="39"/>
                  </a:lnTo>
                  <a:lnTo>
                    <a:pt x="30" y="0"/>
                  </a:lnTo>
                  <a:lnTo>
                    <a:pt x="39" y="0"/>
                  </a:lnTo>
                  <a:lnTo>
                    <a:pt x="49" y="39"/>
                  </a:lnTo>
                  <a:lnTo>
                    <a:pt x="60" y="0"/>
                  </a:lnTo>
                  <a:lnTo>
                    <a:pt x="70" y="0"/>
                  </a:lnTo>
                  <a:lnTo>
                    <a:pt x="55" y="5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21" name="Freeform 45">
              <a:extLst>
                <a:ext uri="{FF2B5EF4-FFF2-40B4-BE49-F238E27FC236}">
                  <a16:creationId xmlns:a16="http://schemas.microsoft.com/office/drawing/2014/main" id="{C1C7EF3F-CB28-4C69-901C-8F9F09C5B597}"/>
                </a:ext>
              </a:extLst>
            </p:cNvPr>
            <p:cNvSpPr>
              <a:spLocks noEditPoints="1"/>
            </p:cNvSpPr>
            <p:nvPr userDrawn="1"/>
          </p:nvSpPr>
          <p:spPr bwMode="auto">
            <a:xfrm>
              <a:off x="419130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22" name="Freeform 46">
              <a:extLst>
                <a:ext uri="{FF2B5EF4-FFF2-40B4-BE49-F238E27FC236}">
                  <a16:creationId xmlns:a16="http://schemas.microsoft.com/office/drawing/2014/main" id="{80D5AA14-D31C-42E8-B89F-2FCABF204007}"/>
                </a:ext>
              </a:extLst>
            </p:cNvPr>
            <p:cNvSpPr>
              <a:spLocks/>
            </p:cNvSpPr>
            <p:nvPr userDrawn="1"/>
          </p:nvSpPr>
          <p:spPr bwMode="auto">
            <a:xfrm>
              <a:off x="4295927" y="6212575"/>
              <a:ext cx="57543" cy="99391"/>
            </a:xfrm>
            <a:custGeom>
              <a:avLst/>
              <a:gdLst>
                <a:gd name="T0" fmla="*/ 21 w 23"/>
                <a:gd name="T1" fmla="*/ 8 h 39"/>
                <a:gd name="T2" fmla="*/ 18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6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8" y="7"/>
                  </a:cubicBezTo>
                  <a:cubicBezTo>
                    <a:pt x="17" y="7"/>
                    <a:pt x="16"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0" y="1"/>
                    <a:pt x="11" y="1"/>
                  </a:cubicBezTo>
                  <a:cubicBezTo>
                    <a:pt x="12" y="0"/>
                    <a:pt x="13" y="0"/>
                    <a:pt x="14" y="0"/>
                  </a:cubicBezTo>
                  <a:cubicBezTo>
                    <a:pt x="14" y="0"/>
                    <a:pt x="15" y="0"/>
                    <a:pt x="16"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23" name="Freeform 47">
              <a:extLst>
                <a:ext uri="{FF2B5EF4-FFF2-40B4-BE49-F238E27FC236}">
                  <a16:creationId xmlns:a16="http://schemas.microsoft.com/office/drawing/2014/main" id="{3894EB82-A456-47F8-BB06-FE894AF4B86B}"/>
                </a:ext>
              </a:extLst>
            </p:cNvPr>
            <p:cNvSpPr>
              <a:spLocks/>
            </p:cNvSpPr>
            <p:nvPr userDrawn="1"/>
          </p:nvSpPr>
          <p:spPr bwMode="auto">
            <a:xfrm>
              <a:off x="4346494" y="6284068"/>
              <a:ext cx="29644"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3 w 12"/>
                <a:gd name="T11" fmla="*/ 11 h 12"/>
                <a:gd name="T12" fmla="*/ 2 w 12"/>
                <a:gd name="T13" fmla="*/ 10 h 12"/>
                <a:gd name="T14" fmla="*/ 0 w 12"/>
                <a:gd name="T15" fmla="*/ 8 h 12"/>
                <a:gd name="T16" fmla="*/ 0 w 12"/>
                <a:gd name="T17" fmla="*/ 6 h 12"/>
                <a:gd name="T18" fmla="*/ 0 w 12"/>
                <a:gd name="T19" fmla="*/ 4 h 12"/>
                <a:gd name="T20" fmla="*/ 2 w 12"/>
                <a:gd name="T21" fmla="*/ 2 h 12"/>
                <a:gd name="T22" fmla="*/ 3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3" y="11"/>
                  </a:cubicBezTo>
                  <a:cubicBezTo>
                    <a:pt x="3" y="11"/>
                    <a:pt x="2" y="10"/>
                    <a:pt x="2" y="10"/>
                  </a:cubicBezTo>
                  <a:cubicBezTo>
                    <a:pt x="1" y="9"/>
                    <a:pt x="1" y="9"/>
                    <a:pt x="0" y="8"/>
                  </a:cubicBezTo>
                  <a:cubicBezTo>
                    <a:pt x="0" y="7"/>
                    <a:pt x="0" y="7"/>
                    <a:pt x="0" y="6"/>
                  </a:cubicBezTo>
                  <a:cubicBezTo>
                    <a:pt x="0" y="5"/>
                    <a:pt x="0" y="4"/>
                    <a:pt x="0" y="4"/>
                  </a:cubicBezTo>
                  <a:cubicBezTo>
                    <a:pt x="1" y="3"/>
                    <a:pt x="1" y="2"/>
                    <a:pt x="2" y="2"/>
                  </a:cubicBezTo>
                  <a:cubicBezTo>
                    <a:pt x="2" y="1"/>
                    <a:pt x="3" y="1"/>
                    <a:pt x="3"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24" name="Freeform 48">
              <a:extLst>
                <a:ext uri="{FF2B5EF4-FFF2-40B4-BE49-F238E27FC236}">
                  <a16:creationId xmlns:a16="http://schemas.microsoft.com/office/drawing/2014/main" id="{A88F5C3F-FAE1-4A50-86D3-E9A1CAA89A96}"/>
                </a:ext>
              </a:extLst>
            </p:cNvPr>
            <p:cNvSpPr>
              <a:spLocks/>
            </p:cNvSpPr>
            <p:nvPr userDrawn="1"/>
          </p:nvSpPr>
          <p:spPr bwMode="auto">
            <a:xfrm>
              <a:off x="498115" y="6388691"/>
              <a:ext cx="94161" cy="130778"/>
            </a:xfrm>
            <a:custGeom>
              <a:avLst/>
              <a:gdLst>
                <a:gd name="T0" fmla="*/ 32 w 54"/>
                <a:gd name="T1" fmla="*/ 12 h 75"/>
                <a:gd name="T2" fmla="*/ 32 w 54"/>
                <a:gd name="T3" fmla="*/ 75 h 75"/>
                <a:gd name="T4" fmla="*/ 22 w 54"/>
                <a:gd name="T5" fmla="*/ 75 h 75"/>
                <a:gd name="T6" fmla="*/ 22 w 54"/>
                <a:gd name="T7" fmla="*/ 12 h 75"/>
                <a:gd name="T8" fmla="*/ 0 w 54"/>
                <a:gd name="T9" fmla="*/ 12 h 75"/>
                <a:gd name="T10" fmla="*/ 0 w 54"/>
                <a:gd name="T11" fmla="*/ 0 h 75"/>
                <a:gd name="T12" fmla="*/ 54 w 54"/>
                <a:gd name="T13" fmla="*/ 0 h 75"/>
                <a:gd name="T14" fmla="*/ 54 w 54"/>
                <a:gd name="T15" fmla="*/ 12 h 75"/>
                <a:gd name="T16" fmla="*/ 32 w 54"/>
                <a:gd name="T17"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2"/>
                  </a:moveTo>
                  <a:lnTo>
                    <a:pt x="32" y="75"/>
                  </a:lnTo>
                  <a:lnTo>
                    <a:pt x="22" y="75"/>
                  </a:lnTo>
                  <a:lnTo>
                    <a:pt x="22" y="12"/>
                  </a:lnTo>
                  <a:lnTo>
                    <a:pt x="0" y="12"/>
                  </a:lnTo>
                  <a:lnTo>
                    <a:pt x="0" y="0"/>
                  </a:lnTo>
                  <a:lnTo>
                    <a:pt x="54" y="0"/>
                  </a:lnTo>
                  <a:lnTo>
                    <a:pt x="54" y="12"/>
                  </a:lnTo>
                  <a:lnTo>
                    <a:pt x="32"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25" name="Freeform 49">
              <a:extLst>
                <a:ext uri="{FF2B5EF4-FFF2-40B4-BE49-F238E27FC236}">
                  <a16:creationId xmlns:a16="http://schemas.microsoft.com/office/drawing/2014/main" id="{1EFCBDA7-FA42-4391-9872-95EB6DDEA684}"/>
                </a:ext>
              </a:extLst>
            </p:cNvPr>
            <p:cNvSpPr>
              <a:spLocks/>
            </p:cNvSpPr>
            <p:nvPr userDrawn="1"/>
          </p:nvSpPr>
          <p:spPr bwMode="auto">
            <a:xfrm>
              <a:off x="609713" y="6383459"/>
              <a:ext cx="78468"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9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1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2" y="25"/>
                    <a:pt x="21" y="24"/>
                  </a:cubicBezTo>
                  <a:cubicBezTo>
                    <a:pt x="20" y="22"/>
                    <a:pt x="18" y="21"/>
                    <a:pt x="15" y="21"/>
                  </a:cubicBezTo>
                  <a:cubicBezTo>
                    <a:pt x="14" y="21"/>
                    <a:pt x="13" y="21"/>
                    <a:pt x="12" y="22"/>
                  </a:cubicBezTo>
                  <a:cubicBezTo>
                    <a:pt x="11" y="22"/>
                    <a:pt x="10" y="23"/>
                    <a:pt x="9" y="24"/>
                  </a:cubicBezTo>
                  <a:cubicBezTo>
                    <a:pt x="9" y="24"/>
                    <a:pt x="8" y="25"/>
                    <a:pt x="8" y="27"/>
                  </a:cubicBezTo>
                  <a:cubicBezTo>
                    <a:pt x="7"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8" y="17"/>
                    <a:pt x="9" y="17"/>
                  </a:cubicBezTo>
                  <a:cubicBezTo>
                    <a:pt x="10" y="16"/>
                    <a:pt x="10" y="16"/>
                    <a:pt x="11" y="15"/>
                  </a:cubicBezTo>
                  <a:cubicBezTo>
                    <a:pt x="12" y="15"/>
                    <a:pt x="13" y="15"/>
                    <a:pt x="14" y="14"/>
                  </a:cubicBezTo>
                  <a:cubicBezTo>
                    <a:pt x="15" y="14"/>
                    <a:pt x="16" y="14"/>
                    <a:pt x="17" y="14"/>
                  </a:cubicBezTo>
                  <a:cubicBezTo>
                    <a:pt x="19" y="14"/>
                    <a:pt x="21" y="14"/>
                    <a:pt x="23" y="15"/>
                  </a:cubicBezTo>
                  <a:cubicBezTo>
                    <a:pt x="25" y="16"/>
                    <a:pt x="26" y="17"/>
                    <a:pt x="27" y="18"/>
                  </a:cubicBezTo>
                  <a:cubicBezTo>
                    <a:pt x="28" y="20"/>
                    <a:pt x="29" y="22"/>
                    <a:pt x="30" y="24"/>
                  </a:cubicBezTo>
                  <a:cubicBezTo>
                    <a:pt x="30"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26" name="Freeform 50">
              <a:extLst>
                <a:ext uri="{FF2B5EF4-FFF2-40B4-BE49-F238E27FC236}">
                  <a16:creationId xmlns:a16="http://schemas.microsoft.com/office/drawing/2014/main" id="{721D8C30-DB23-4A0B-8A74-BC467086477D}"/>
                </a:ext>
              </a:extLst>
            </p:cNvPr>
            <p:cNvSpPr>
              <a:spLocks noEditPoints="1"/>
            </p:cNvSpPr>
            <p:nvPr userDrawn="1"/>
          </p:nvSpPr>
          <p:spPr bwMode="auto">
            <a:xfrm>
              <a:off x="705618" y="6418333"/>
              <a:ext cx="85443" cy="102879"/>
            </a:xfrm>
            <a:custGeom>
              <a:avLst/>
              <a:gdLst>
                <a:gd name="T0" fmla="*/ 33 w 33"/>
                <a:gd name="T1" fmla="*/ 19 h 40"/>
                <a:gd name="T2" fmla="*/ 33 w 33"/>
                <a:gd name="T3" fmla="*/ 21 h 40"/>
                <a:gd name="T4" fmla="*/ 33 w 33"/>
                <a:gd name="T5" fmla="*/ 23 h 40"/>
                <a:gd name="T6" fmla="*/ 7 w 33"/>
                <a:gd name="T7" fmla="*/ 23 h 40"/>
                <a:gd name="T8" fmla="*/ 9 w 33"/>
                <a:gd name="T9" fmla="*/ 28 h 40"/>
                <a:gd name="T10" fmla="*/ 11 w 33"/>
                <a:gd name="T11" fmla="*/ 31 h 40"/>
                <a:gd name="T12" fmla="*/ 14 w 33"/>
                <a:gd name="T13" fmla="*/ 33 h 40"/>
                <a:gd name="T14" fmla="*/ 17 w 33"/>
                <a:gd name="T15" fmla="*/ 33 h 40"/>
                <a:gd name="T16" fmla="*/ 19 w 33"/>
                <a:gd name="T17" fmla="*/ 33 h 40"/>
                <a:gd name="T18" fmla="*/ 22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1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5 w 33"/>
                <a:gd name="T65" fmla="*/ 13 h 40"/>
                <a:gd name="T66" fmla="*/ 23 w 33"/>
                <a:gd name="T67" fmla="*/ 10 h 40"/>
                <a:gd name="T68" fmla="*/ 20 w 33"/>
                <a:gd name="T69" fmla="*/ 8 h 40"/>
                <a:gd name="T70" fmla="*/ 16 w 33"/>
                <a:gd name="T71" fmla="*/ 7 h 40"/>
                <a:gd name="T72" fmla="*/ 13 w 33"/>
                <a:gd name="T73" fmla="*/ 8 h 40"/>
                <a:gd name="T74" fmla="*/ 10 w 33"/>
                <a:gd name="T75" fmla="*/ 9 h 40"/>
                <a:gd name="T76" fmla="*/ 9 w 33"/>
                <a:gd name="T77" fmla="*/ 12 h 40"/>
                <a:gd name="T78" fmla="*/ 8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7" y="23"/>
                    <a:pt x="7" y="23"/>
                    <a:pt x="7" y="23"/>
                  </a:cubicBezTo>
                  <a:cubicBezTo>
                    <a:pt x="8" y="25"/>
                    <a:pt x="8" y="26"/>
                    <a:pt x="9" y="28"/>
                  </a:cubicBezTo>
                  <a:cubicBezTo>
                    <a:pt x="9" y="29"/>
                    <a:pt x="10" y="30"/>
                    <a:pt x="11" y="31"/>
                  </a:cubicBezTo>
                  <a:cubicBezTo>
                    <a:pt x="12" y="32"/>
                    <a:pt x="13" y="32"/>
                    <a:pt x="14" y="33"/>
                  </a:cubicBezTo>
                  <a:cubicBezTo>
                    <a:pt x="15" y="33"/>
                    <a:pt x="16" y="33"/>
                    <a:pt x="17" y="33"/>
                  </a:cubicBezTo>
                  <a:cubicBezTo>
                    <a:pt x="18" y="33"/>
                    <a:pt x="19" y="33"/>
                    <a:pt x="19" y="33"/>
                  </a:cubicBezTo>
                  <a:cubicBezTo>
                    <a:pt x="20" y="33"/>
                    <a:pt x="21" y="33"/>
                    <a:pt x="22" y="32"/>
                  </a:cubicBezTo>
                  <a:cubicBezTo>
                    <a:pt x="22" y="32"/>
                    <a:pt x="23" y="32"/>
                    <a:pt x="23" y="32"/>
                  </a:cubicBezTo>
                  <a:cubicBezTo>
                    <a:pt x="24" y="31"/>
                    <a:pt x="25"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20" y="40"/>
                    <a:pt x="18" y="40"/>
                    <a:pt x="17" y="40"/>
                  </a:cubicBezTo>
                  <a:cubicBezTo>
                    <a:pt x="15" y="40"/>
                    <a:pt x="13" y="40"/>
                    <a:pt x="12" y="39"/>
                  </a:cubicBezTo>
                  <a:cubicBezTo>
                    <a:pt x="11" y="39"/>
                    <a:pt x="9" y="38"/>
                    <a:pt x="8" y="38"/>
                  </a:cubicBezTo>
                  <a:cubicBezTo>
                    <a:pt x="7" y="37"/>
                    <a:pt x="6" y="36"/>
                    <a:pt x="5" y="35"/>
                  </a:cubicBezTo>
                  <a:cubicBezTo>
                    <a:pt x="4" y="34"/>
                    <a:pt x="3" y="33"/>
                    <a:pt x="3" y="31"/>
                  </a:cubicBezTo>
                  <a:cubicBezTo>
                    <a:pt x="2" y="30"/>
                    <a:pt x="1" y="28"/>
                    <a:pt x="1" y="26"/>
                  </a:cubicBezTo>
                  <a:cubicBezTo>
                    <a:pt x="0" y="24"/>
                    <a:pt x="0" y="22"/>
                    <a:pt x="0" y="20"/>
                  </a:cubicBezTo>
                  <a:cubicBezTo>
                    <a:pt x="0" y="17"/>
                    <a:pt x="0" y="14"/>
                    <a:pt x="1" y="12"/>
                  </a:cubicBezTo>
                  <a:cubicBezTo>
                    <a:pt x="2" y="9"/>
                    <a:pt x="3" y="7"/>
                    <a:pt x="5" y="5"/>
                  </a:cubicBezTo>
                  <a:cubicBezTo>
                    <a:pt x="6" y="4"/>
                    <a:pt x="8" y="2"/>
                    <a:pt x="10" y="1"/>
                  </a:cubicBezTo>
                  <a:cubicBezTo>
                    <a:pt x="12" y="1"/>
                    <a:pt x="14" y="0"/>
                    <a:pt x="17" y="0"/>
                  </a:cubicBezTo>
                  <a:cubicBezTo>
                    <a:pt x="20" y="0"/>
                    <a:pt x="22" y="1"/>
                    <a:pt x="24" y="2"/>
                  </a:cubicBezTo>
                  <a:cubicBezTo>
                    <a:pt x="26" y="3"/>
                    <a:pt x="28" y="4"/>
                    <a:pt x="29" y="6"/>
                  </a:cubicBezTo>
                  <a:cubicBezTo>
                    <a:pt x="30" y="8"/>
                    <a:pt x="31" y="10"/>
                    <a:pt x="32" y="12"/>
                  </a:cubicBezTo>
                  <a:cubicBezTo>
                    <a:pt x="33" y="14"/>
                    <a:pt x="33" y="17"/>
                    <a:pt x="33" y="19"/>
                  </a:cubicBezTo>
                  <a:close/>
                  <a:moveTo>
                    <a:pt x="25" y="17"/>
                  </a:moveTo>
                  <a:cubicBezTo>
                    <a:pt x="25" y="15"/>
                    <a:pt x="25" y="14"/>
                    <a:pt x="25" y="13"/>
                  </a:cubicBezTo>
                  <a:cubicBezTo>
                    <a:pt x="24" y="12"/>
                    <a:pt x="24" y="11"/>
                    <a:pt x="23" y="10"/>
                  </a:cubicBezTo>
                  <a:cubicBezTo>
                    <a:pt x="22" y="9"/>
                    <a:pt x="21" y="8"/>
                    <a:pt x="20" y="8"/>
                  </a:cubicBezTo>
                  <a:cubicBezTo>
                    <a:pt x="19" y="7"/>
                    <a:pt x="18" y="7"/>
                    <a:pt x="16" y="7"/>
                  </a:cubicBezTo>
                  <a:cubicBezTo>
                    <a:pt x="15" y="7"/>
                    <a:pt x="14" y="7"/>
                    <a:pt x="13" y="8"/>
                  </a:cubicBezTo>
                  <a:cubicBezTo>
                    <a:pt x="12" y="8"/>
                    <a:pt x="11" y="9"/>
                    <a:pt x="10" y="9"/>
                  </a:cubicBezTo>
                  <a:cubicBezTo>
                    <a:pt x="10" y="10"/>
                    <a:pt x="9" y="11"/>
                    <a:pt x="9" y="12"/>
                  </a:cubicBezTo>
                  <a:cubicBezTo>
                    <a:pt x="8" y="14"/>
                    <a:pt x="8" y="15"/>
                    <a:pt x="8"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27" name="Freeform 51">
              <a:extLst>
                <a:ext uri="{FF2B5EF4-FFF2-40B4-BE49-F238E27FC236}">
                  <a16:creationId xmlns:a16="http://schemas.microsoft.com/office/drawing/2014/main" id="{01AD00CA-8BC7-4B62-AC64-03851855A7AE}"/>
                </a:ext>
              </a:extLst>
            </p:cNvPr>
            <p:cNvSpPr>
              <a:spLocks noEditPoints="1"/>
            </p:cNvSpPr>
            <p:nvPr userDrawn="1"/>
          </p:nvSpPr>
          <p:spPr bwMode="auto">
            <a:xfrm>
              <a:off x="857320" y="6383459"/>
              <a:ext cx="83698" cy="137753"/>
            </a:xfrm>
            <a:custGeom>
              <a:avLst/>
              <a:gdLst>
                <a:gd name="T0" fmla="*/ 33 w 33"/>
                <a:gd name="T1" fmla="*/ 35 h 54"/>
                <a:gd name="T2" fmla="*/ 31 w 33"/>
                <a:gd name="T3" fmla="*/ 43 h 54"/>
                <a:gd name="T4" fmla="*/ 28 w 33"/>
                <a:gd name="T5" fmla="*/ 49 h 54"/>
                <a:gd name="T6" fmla="*/ 23 w 33"/>
                <a:gd name="T7" fmla="*/ 53 h 54"/>
                <a:gd name="T8" fmla="*/ 17 w 33"/>
                <a:gd name="T9" fmla="*/ 54 h 54"/>
                <a:gd name="T10" fmla="*/ 12 w 33"/>
                <a:gd name="T11" fmla="*/ 53 h 54"/>
                <a:gd name="T12" fmla="*/ 8 w 33"/>
                <a:gd name="T13" fmla="*/ 50 h 54"/>
                <a:gd name="T14" fmla="*/ 8 w 33"/>
                <a:gd name="T15" fmla="*/ 53 h 54"/>
                <a:gd name="T16" fmla="*/ 0 w 33"/>
                <a:gd name="T17" fmla="*/ 53 h 54"/>
                <a:gd name="T18" fmla="*/ 0 w 33"/>
                <a:gd name="T19" fmla="*/ 4 h 54"/>
                <a:gd name="T20" fmla="*/ 8 w 33"/>
                <a:gd name="T21" fmla="*/ 0 h 54"/>
                <a:gd name="T22" fmla="*/ 8 w 33"/>
                <a:gd name="T23" fmla="*/ 19 h 54"/>
                <a:gd name="T24" fmla="*/ 10 w 33"/>
                <a:gd name="T25" fmla="*/ 17 h 54"/>
                <a:gd name="T26" fmla="*/ 12 w 33"/>
                <a:gd name="T27" fmla="*/ 16 h 54"/>
                <a:gd name="T28" fmla="*/ 14 w 33"/>
                <a:gd name="T29" fmla="*/ 14 h 54"/>
                <a:gd name="T30" fmla="*/ 18 w 33"/>
                <a:gd name="T31" fmla="*/ 14 h 54"/>
                <a:gd name="T32" fmla="*/ 24 w 33"/>
                <a:gd name="T33" fmla="*/ 15 h 54"/>
                <a:gd name="T34" fmla="*/ 28 w 33"/>
                <a:gd name="T35" fmla="*/ 19 h 54"/>
                <a:gd name="T36" fmla="*/ 31 w 33"/>
                <a:gd name="T37" fmla="*/ 25 h 54"/>
                <a:gd name="T38" fmla="*/ 33 w 33"/>
                <a:gd name="T39" fmla="*/ 35 h 54"/>
                <a:gd name="T40" fmla="*/ 25 w 33"/>
                <a:gd name="T41" fmla="*/ 35 h 54"/>
                <a:gd name="T42" fmla="*/ 23 w 33"/>
                <a:gd name="T43" fmla="*/ 24 h 54"/>
                <a:gd name="T44" fmla="*/ 16 w 33"/>
                <a:gd name="T45" fmla="*/ 21 h 54"/>
                <a:gd name="T46" fmla="*/ 14 w 33"/>
                <a:gd name="T47" fmla="*/ 21 h 54"/>
                <a:gd name="T48" fmla="*/ 11 w 33"/>
                <a:gd name="T49" fmla="*/ 23 h 54"/>
                <a:gd name="T50" fmla="*/ 9 w 33"/>
                <a:gd name="T51" fmla="*/ 24 h 54"/>
                <a:gd name="T52" fmla="*/ 8 w 33"/>
                <a:gd name="T53" fmla="*/ 26 h 54"/>
                <a:gd name="T54" fmla="*/ 8 w 33"/>
                <a:gd name="T55" fmla="*/ 42 h 54"/>
                <a:gd name="T56" fmla="*/ 9 w 33"/>
                <a:gd name="T57" fmla="*/ 44 h 54"/>
                <a:gd name="T58" fmla="*/ 11 w 33"/>
                <a:gd name="T59" fmla="*/ 45 h 54"/>
                <a:gd name="T60" fmla="*/ 14 w 33"/>
                <a:gd name="T61" fmla="*/ 47 h 54"/>
                <a:gd name="T62" fmla="*/ 17 w 33"/>
                <a:gd name="T63" fmla="*/ 47 h 54"/>
                <a:gd name="T64" fmla="*/ 23 w 33"/>
                <a:gd name="T65" fmla="*/ 44 h 54"/>
                <a:gd name="T66" fmla="*/ 25 w 33"/>
                <a:gd name="T67"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4">
                  <a:moveTo>
                    <a:pt x="33" y="35"/>
                  </a:moveTo>
                  <a:cubicBezTo>
                    <a:pt x="33" y="38"/>
                    <a:pt x="32" y="41"/>
                    <a:pt x="31" y="43"/>
                  </a:cubicBezTo>
                  <a:cubicBezTo>
                    <a:pt x="30" y="46"/>
                    <a:pt x="29" y="48"/>
                    <a:pt x="28" y="49"/>
                  </a:cubicBezTo>
                  <a:cubicBezTo>
                    <a:pt x="27" y="51"/>
                    <a:pt x="25" y="52"/>
                    <a:pt x="23" y="53"/>
                  </a:cubicBezTo>
                  <a:cubicBezTo>
                    <a:pt x="21" y="54"/>
                    <a:pt x="19" y="54"/>
                    <a:pt x="17" y="54"/>
                  </a:cubicBezTo>
                  <a:cubicBezTo>
                    <a:pt x="16" y="54"/>
                    <a:pt x="14" y="54"/>
                    <a:pt x="12" y="53"/>
                  </a:cubicBezTo>
                  <a:cubicBezTo>
                    <a:pt x="10" y="52"/>
                    <a:pt x="9" y="51"/>
                    <a:pt x="8" y="50"/>
                  </a:cubicBezTo>
                  <a:cubicBezTo>
                    <a:pt x="8" y="53"/>
                    <a:pt x="8" y="53"/>
                    <a:pt x="8" y="53"/>
                  </a:cubicBezTo>
                  <a:cubicBezTo>
                    <a:pt x="0" y="53"/>
                    <a:pt x="0" y="53"/>
                    <a:pt x="0" y="53"/>
                  </a:cubicBezTo>
                  <a:cubicBezTo>
                    <a:pt x="0" y="4"/>
                    <a:pt x="0" y="4"/>
                    <a:pt x="0" y="4"/>
                  </a:cubicBezTo>
                  <a:cubicBezTo>
                    <a:pt x="8" y="0"/>
                    <a:pt x="8" y="0"/>
                    <a:pt x="8" y="0"/>
                  </a:cubicBezTo>
                  <a:cubicBezTo>
                    <a:pt x="8" y="19"/>
                    <a:pt x="8" y="19"/>
                    <a:pt x="8" y="19"/>
                  </a:cubicBezTo>
                  <a:cubicBezTo>
                    <a:pt x="9" y="18"/>
                    <a:pt x="9" y="17"/>
                    <a:pt x="10" y="17"/>
                  </a:cubicBezTo>
                  <a:cubicBezTo>
                    <a:pt x="11" y="16"/>
                    <a:pt x="11" y="16"/>
                    <a:pt x="12" y="16"/>
                  </a:cubicBezTo>
                  <a:cubicBezTo>
                    <a:pt x="13" y="15"/>
                    <a:pt x="13" y="15"/>
                    <a:pt x="14" y="14"/>
                  </a:cubicBezTo>
                  <a:cubicBezTo>
                    <a:pt x="15" y="14"/>
                    <a:pt x="16" y="14"/>
                    <a:pt x="18" y="14"/>
                  </a:cubicBezTo>
                  <a:cubicBezTo>
                    <a:pt x="20" y="14"/>
                    <a:pt x="22" y="14"/>
                    <a:pt x="24" y="15"/>
                  </a:cubicBezTo>
                  <a:cubicBezTo>
                    <a:pt x="25" y="16"/>
                    <a:pt x="27" y="17"/>
                    <a:pt x="28" y="19"/>
                  </a:cubicBezTo>
                  <a:cubicBezTo>
                    <a:pt x="30" y="21"/>
                    <a:pt x="31" y="23"/>
                    <a:pt x="31" y="25"/>
                  </a:cubicBezTo>
                  <a:cubicBezTo>
                    <a:pt x="32" y="28"/>
                    <a:pt x="33" y="31"/>
                    <a:pt x="33" y="35"/>
                  </a:cubicBezTo>
                  <a:close/>
                  <a:moveTo>
                    <a:pt x="25" y="35"/>
                  </a:moveTo>
                  <a:cubicBezTo>
                    <a:pt x="25" y="30"/>
                    <a:pt x="24" y="27"/>
                    <a:pt x="23" y="24"/>
                  </a:cubicBezTo>
                  <a:cubicBezTo>
                    <a:pt x="21" y="22"/>
                    <a:pt x="19" y="21"/>
                    <a:pt x="16" y="21"/>
                  </a:cubicBezTo>
                  <a:cubicBezTo>
                    <a:pt x="15" y="21"/>
                    <a:pt x="15" y="21"/>
                    <a:pt x="14" y="21"/>
                  </a:cubicBezTo>
                  <a:cubicBezTo>
                    <a:pt x="13" y="22"/>
                    <a:pt x="12" y="22"/>
                    <a:pt x="11" y="23"/>
                  </a:cubicBezTo>
                  <a:cubicBezTo>
                    <a:pt x="11" y="23"/>
                    <a:pt x="10" y="24"/>
                    <a:pt x="9" y="24"/>
                  </a:cubicBezTo>
                  <a:cubicBezTo>
                    <a:pt x="9" y="25"/>
                    <a:pt x="8" y="25"/>
                    <a:pt x="8" y="26"/>
                  </a:cubicBezTo>
                  <a:cubicBezTo>
                    <a:pt x="8" y="42"/>
                    <a:pt x="8" y="42"/>
                    <a:pt x="8" y="42"/>
                  </a:cubicBezTo>
                  <a:cubicBezTo>
                    <a:pt x="8" y="43"/>
                    <a:pt x="9" y="43"/>
                    <a:pt x="9" y="44"/>
                  </a:cubicBezTo>
                  <a:cubicBezTo>
                    <a:pt x="10" y="44"/>
                    <a:pt x="11" y="45"/>
                    <a:pt x="11" y="45"/>
                  </a:cubicBezTo>
                  <a:cubicBezTo>
                    <a:pt x="12" y="46"/>
                    <a:pt x="13" y="46"/>
                    <a:pt x="14" y="47"/>
                  </a:cubicBezTo>
                  <a:cubicBezTo>
                    <a:pt x="15" y="47"/>
                    <a:pt x="16" y="47"/>
                    <a:pt x="17" y="47"/>
                  </a:cubicBezTo>
                  <a:cubicBezTo>
                    <a:pt x="19" y="47"/>
                    <a:pt x="21" y="46"/>
                    <a:pt x="23" y="44"/>
                  </a:cubicBezTo>
                  <a:cubicBezTo>
                    <a:pt x="24" y="42"/>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28" name="Freeform 52">
              <a:extLst>
                <a:ext uri="{FF2B5EF4-FFF2-40B4-BE49-F238E27FC236}">
                  <a16:creationId xmlns:a16="http://schemas.microsoft.com/office/drawing/2014/main" id="{BC957590-E3D7-48BF-A1DF-73DCD7673857}"/>
                </a:ext>
              </a:extLst>
            </p:cNvPr>
            <p:cNvSpPr>
              <a:spLocks noEditPoints="1"/>
            </p:cNvSpPr>
            <p:nvPr userDrawn="1"/>
          </p:nvSpPr>
          <p:spPr bwMode="auto">
            <a:xfrm>
              <a:off x="956713"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1" y="33"/>
                    <a:pt x="21" y="32"/>
                  </a:cubicBezTo>
                  <a:cubicBezTo>
                    <a:pt x="22" y="32"/>
                    <a:pt x="22" y="32"/>
                    <a:pt x="23" y="32"/>
                  </a:cubicBezTo>
                  <a:cubicBezTo>
                    <a:pt x="24" y="31"/>
                    <a:pt x="24"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8"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29" name="Freeform 53">
              <a:extLst>
                <a:ext uri="{FF2B5EF4-FFF2-40B4-BE49-F238E27FC236}">
                  <a16:creationId xmlns:a16="http://schemas.microsoft.com/office/drawing/2014/main" id="{9BC2125B-AF0E-4411-AFA7-3F79B873BFBA}"/>
                </a:ext>
              </a:extLst>
            </p:cNvPr>
            <p:cNvSpPr>
              <a:spLocks/>
            </p:cNvSpPr>
            <p:nvPr userDrawn="1"/>
          </p:nvSpPr>
          <p:spPr bwMode="auto">
            <a:xfrm>
              <a:off x="1050873" y="6383459"/>
              <a:ext cx="55799" cy="137753"/>
            </a:xfrm>
            <a:custGeom>
              <a:avLst/>
              <a:gdLst>
                <a:gd name="T0" fmla="*/ 21 w 22"/>
                <a:gd name="T1" fmla="*/ 52 h 54"/>
                <a:gd name="T2" fmla="*/ 18 w 22"/>
                <a:gd name="T3" fmla="*/ 54 h 54"/>
                <a:gd name="T4" fmla="*/ 14 w 22"/>
                <a:gd name="T5" fmla="*/ 54 h 54"/>
                <a:gd name="T6" fmla="*/ 11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2" y="54"/>
                    <a:pt x="11" y="54"/>
                  </a:cubicBezTo>
                  <a:cubicBezTo>
                    <a:pt x="10" y="53"/>
                    <a:pt x="9" y="53"/>
                    <a:pt x="8" y="52"/>
                  </a:cubicBezTo>
                  <a:cubicBezTo>
                    <a:pt x="7" y="51"/>
                    <a:pt x="6" y="50"/>
                    <a:pt x="6" y="49"/>
                  </a:cubicBezTo>
                  <a:cubicBezTo>
                    <a:pt x="6"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2"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30" name="Freeform 54">
              <a:extLst>
                <a:ext uri="{FF2B5EF4-FFF2-40B4-BE49-F238E27FC236}">
                  <a16:creationId xmlns:a16="http://schemas.microsoft.com/office/drawing/2014/main" id="{1E5BE33C-9675-423A-802C-0A789DB1851B}"/>
                </a:ext>
              </a:extLst>
            </p:cNvPr>
            <p:cNvSpPr>
              <a:spLocks/>
            </p:cNvSpPr>
            <p:nvPr userDrawn="1"/>
          </p:nvSpPr>
          <p:spPr bwMode="auto">
            <a:xfrm>
              <a:off x="1118877"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31" name="Freeform 55">
              <a:extLst>
                <a:ext uri="{FF2B5EF4-FFF2-40B4-BE49-F238E27FC236}">
                  <a16:creationId xmlns:a16="http://schemas.microsoft.com/office/drawing/2014/main" id="{FB04A8AC-9DA2-4FB3-985A-DD8E6439135C}"/>
                </a:ext>
              </a:extLst>
            </p:cNvPr>
            <p:cNvSpPr>
              <a:spLocks noEditPoints="1"/>
            </p:cNvSpPr>
            <p:nvPr userDrawn="1"/>
          </p:nvSpPr>
          <p:spPr bwMode="auto">
            <a:xfrm>
              <a:off x="1190370"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29 w 33"/>
                <a:gd name="T25" fmla="*/ 35 h 40"/>
                <a:gd name="T26" fmla="*/ 27 w 33"/>
                <a:gd name="T27" fmla="*/ 37 h 40"/>
                <a:gd name="T28" fmla="*/ 24 w 33"/>
                <a:gd name="T29" fmla="*/ 39 h 40"/>
                <a:gd name="T30" fmla="*/ 20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2"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0" y="33"/>
                    <a:pt x="21" y="32"/>
                  </a:cubicBezTo>
                  <a:cubicBezTo>
                    <a:pt x="22" y="32"/>
                    <a:pt x="22" y="32"/>
                    <a:pt x="23" y="32"/>
                  </a:cubicBezTo>
                  <a:cubicBezTo>
                    <a:pt x="23" y="31"/>
                    <a:pt x="24" y="31"/>
                    <a:pt x="25" y="30"/>
                  </a:cubicBezTo>
                  <a:cubicBezTo>
                    <a:pt x="29" y="35"/>
                    <a:pt x="29" y="35"/>
                    <a:pt x="29" y="35"/>
                  </a:cubicBezTo>
                  <a:cubicBezTo>
                    <a:pt x="29" y="36"/>
                    <a:pt x="28" y="37"/>
                    <a:pt x="27" y="37"/>
                  </a:cubicBezTo>
                  <a:cubicBezTo>
                    <a:pt x="26" y="38"/>
                    <a:pt x="25" y="38"/>
                    <a:pt x="24" y="39"/>
                  </a:cubicBezTo>
                  <a:cubicBezTo>
                    <a:pt x="23" y="39"/>
                    <a:pt x="22" y="40"/>
                    <a:pt x="20"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7"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32" name="Freeform 56">
              <a:extLst>
                <a:ext uri="{FF2B5EF4-FFF2-40B4-BE49-F238E27FC236}">
                  <a16:creationId xmlns:a16="http://schemas.microsoft.com/office/drawing/2014/main" id="{F365BB87-C861-4F40-A844-477BAA1EAA55}"/>
                </a:ext>
              </a:extLst>
            </p:cNvPr>
            <p:cNvSpPr>
              <a:spLocks/>
            </p:cNvSpPr>
            <p:nvPr userDrawn="1"/>
          </p:nvSpPr>
          <p:spPr bwMode="auto">
            <a:xfrm>
              <a:off x="1294993" y="6418333"/>
              <a:ext cx="55799" cy="101135"/>
            </a:xfrm>
            <a:custGeom>
              <a:avLst/>
              <a:gdLst>
                <a:gd name="T0" fmla="*/ 20 w 22"/>
                <a:gd name="T1" fmla="*/ 9 h 39"/>
                <a:gd name="T2" fmla="*/ 18 w 22"/>
                <a:gd name="T3" fmla="*/ 8 h 39"/>
                <a:gd name="T4" fmla="*/ 15 w 22"/>
                <a:gd name="T5" fmla="*/ 7 h 39"/>
                <a:gd name="T6" fmla="*/ 9 w 22"/>
                <a:gd name="T7" fmla="*/ 10 h 39"/>
                <a:gd name="T8" fmla="*/ 7 w 22"/>
                <a:gd name="T9" fmla="*/ 17 h 39"/>
                <a:gd name="T10" fmla="*/ 7 w 22"/>
                <a:gd name="T11" fmla="*/ 39 h 39"/>
                <a:gd name="T12" fmla="*/ 0 w 22"/>
                <a:gd name="T13" fmla="*/ 39 h 39"/>
                <a:gd name="T14" fmla="*/ 0 w 22"/>
                <a:gd name="T15" fmla="*/ 1 h 39"/>
                <a:gd name="T16" fmla="*/ 7 w 22"/>
                <a:gd name="T17" fmla="*/ 1 h 39"/>
                <a:gd name="T18" fmla="*/ 7 w 22"/>
                <a:gd name="T19" fmla="*/ 5 h 39"/>
                <a:gd name="T20" fmla="*/ 9 w 22"/>
                <a:gd name="T21" fmla="*/ 3 h 39"/>
                <a:gd name="T22" fmla="*/ 11 w 22"/>
                <a:gd name="T23" fmla="*/ 1 h 39"/>
                <a:gd name="T24" fmla="*/ 13 w 22"/>
                <a:gd name="T25" fmla="*/ 0 h 39"/>
                <a:gd name="T26" fmla="*/ 16 w 22"/>
                <a:gd name="T27" fmla="*/ 0 h 39"/>
                <a:gd name="T28" fmla="*/ 20 w 22"/>
                <a:gd name="T29" fmla="*/ 1 h 39"/>
                <a:gd name="T30" fmla="*/ 22 w 22"/>
                <a:gd name="T31" fmla="*/ 2 h 39"/>
                <a:gd name="T32" fmla="*/ 20 w 22"/>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9"/>
                  </a:moveTo>
                  <a:cubicBezTo>
                    <a:pt x="20" y="8"/>
                    <a:pt x="19" y="8"/>
                    <a:pt x="18" y="8"/>
                  </a:cubicBezTo>
                  <a:cubicBezTo>
                    <a:pt x="17" y="8"/>
                    <a:pt x="16" y="7"/>
                    <a:pt x="15" y="7"/>
                  </a:cubicBezTo>
                  <a:cubicBezTo>
                    <a:pt x="12" y="7"/>
                    <a:pt x="10" y="8"/>
                    <a:pt x="9" y="10"/>
                  </a:cubicBezTo>
                  <a:cubicBezTo>
                    <a:pt x="8" y="12"/>
                    <a:pt x="7" y="14"/>
                    <a:pt x="7" y="17"/>
                  </a:cubicBezTo>
                  <a:cubicBezTo>
                    <a:pt x="7" y="39"/>
                    <a:pt x="7" y="39"/>
                    <a:pt x="7" y="39"/>
                  </a:cubicBezTo>
                  <a:cubicBezTo>
                    <a:pt x="0" y="39"/>
                    <a:pt x="0" y="39"/>
                    <a:pt x="0" y="39"/>
                  </a:cubicBezTo>
                  <a:cubicBezTo>
                    <a:pt x="0" y="1"/>
                    <a:pt x="0" y="1"/>
                    <a:pt x="0" y="1"/>
                  </a:cubicBezTo>
                  <a:cubicBezTo>
                    <a:pt x="7" y="1"/>
                    <a:pt x="7" y="1"/>
                    <a:pt x="7" y="1"/>
                  </a:cubicBezTo>
                  <a:cubicBezTo>
                    <a:pt x="7" y="5"/>
                    <a:pt x="7" y="5"/>
                    <a:pt x="7" y="5"/>
                  </a:cubicBezTo>
                  <a:cubicBezTo>
                    <a:pt x="8" y="4"/>
                    <a:pt x="8" y="3"/>
                    <a:pt x="9" y="3"/>
                  </a:cubicBezTo>
                  <a:cubicBezTo>
                    <a:pt x="9" y="2"/>
                    <a:pt x="10" y="2"/>
                    <a:pt x="11" y="1"/>
                  </a:cubicBezTo>
                  <a:cubicBezTo>
                    <a:pt x="11" y="1"/>
                    <a:pt x="12" y="1"/>
                    <a:pt x="13" y="0"/>
                  </a:cubicBezTo>
                  <a:cubicBezTo>
                    <a:pt x="14" y="0"/>
                    <a:pt x="15" y="0"/>
                    <a:pt x="16" y="0"/>
                  </a:cubicBezTo>
                  <a:cubicBezTo>
                    <a:pt x="17" y="0"/>
                    <a:pt x="19" y="0"/>
                    <a:pt x="20" y="1"/>
                  </a:cubicBezTo>
                  <a:cubicBezTo>
                    <a:pt x="21" y="1"/>
                    <a:pt x="22" y="1"/>
                    <a:pt x="22" y="2"/>
                  </a:cubicBezTo>
                  <a:lnTo>
                    <a:pt x="20"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33" name="Freeform 57">
              <a:extLst>
                <a:ext uri="{FF2B5EF4-FFF2-40B4-BE49-F238E27FC236}">
                  <a16:creationId xmlns:a16="http://schemas.microsoft.com/office/drawing/2014/main" id="{8B7E2806-AAFA-45B5-B801-55C79A927799}"/>
                </a:ext>
              </a:extLst>
            </p:cNvPr>
            <p:cNvSpPr>
              <a:spLocks/>
            </p:cNvSpPr>
            <p:nvPr userDrawn="1"/>
          </p:nvSpPr>
          <p:spPr bwMode="auto">
            <a:xfrm>
              <a:off x="1406591"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34" name="Freeform 58">
              <a:extLst>
                <a:ext uri="{FF2B5EF4-FFF2-40B4-BE49-F238E27FC236}">
                  <a16:creationId xmlns:a16="http://schemas.microsoft.com/office/drawing/2014/main" id="{7A49B80F-B4C0-4F31-9238-8123D3E20D16}"/>
                </a:ext>
              </a:extLst>
            </p:cNvPr>
            <p:cNvSpPr>
              <a:spLocks/>
            </p:cNvSpPr>
            <p:nvPr userDrawn="1"/>
          </p:nvSpPr>
          <p:spPr bwMode="auto">
            <a:xfrm>
              <a:off x="1485058" y="6383459"/>
              <a:ext cx="80211"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10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2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3" y="25"/>
                    <a:pt x="21" y="24"/>
                  </a:cubicBezTo>
                  <a:cubicBezTo>
                    <a:pt x="20" y="22"/>
                    <a:pt x="18" y="21"/>
                    <a:pt x="15" y="21"/>
                  </a:cubicBezTo>
                  <a:cubicBezTo>
                    <a:pt x="14" y="21"/>
                    <a:pt x="13" y="21"/>
                    <a:pt x="12" y="22"/>
                  </a:cubicBezTo>
                  <a:cubicBezTo>
                    <a:pt x="11" y="22"/>
                    <a:pt x="10" y="23"/>
                    <a:pt x="10" y="24"/>
                  </a:cubicBezTo>
                  <a:cubicBezTo>
                    <a:pt x="9" y="24"/>
                    <a:pt x="8" y="25"/>
                    <a:pt x="8" y="27"/>
                  </a:cubicBezTo>
                  <a:cubicBezTo>
                    <a:pt x="8"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9" y="17"/>
                    <a:pt x="9" y="17"/>
                  </a:cubicBezTo>
                  <a:cubicBezTo>
                    <a:pt x="10" y="16"/>
                    <a:pt x="11" y="16"/>
                    <a:pt x="12" y="15"/>
                  </a:cubicBezTo>
                  <a:cubicBezTo>
                    <a:pt x="12" y="15"/>
                    <a:pt x="13" y="15"/>
                    <a:pt x="14" y="14"/>
                  </a:cubicBezTo>
                  <a:cubicBezTo>
                    <a:pt x="15" y="14"/>
                    <a:pt x="16" y="14"/>
                    <a:pt x="17" y="14"/>
                  </a:cubicBezTo>
                  <a:cubicBezTo>
                    <a:pt x="19" y="14"/>
                    <a:pt x="21" y="14"/>
                    <a:pt x="23" y="15"/>
                  </a:cubicBezTo>
                  <a:cubicBezTo>
                    <a:pt x="25" y="16"/>
                    <a:pt x="26" y="17"/>
                    <a:pt x="27" y="18"/>
                  </a:cubicBezTo>
                  <a:cubicBezTo>
                    <a:pt x="29" y="20"/>
                    <a:pt x="29" y="22"/>
                    <a:pt x="30" y="24"/>
                  </a:cubicBezTo>
                  <a:cubicBezTo>
                    <a:pt x="31"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35" name="Freeform 59">
              <a:extLst>
                <a:ext uri="{FF2B5EF4-FFF2-40B4-BE49-F238E27FC236}">
                  <a16:creationId xmlns:a16="http://schemas.microsoft.com/office/drawing/2014/main" id="{9C60C45F-865F-4118-A4B0-174C696B472F}"/>
                </a:ext>
              </a:extLst>
            </p:cNvPr>
            <p:cNvSpPr>
              <a:spLocks noEditPoints="1"/>
            </p:cNvSpPr>
            <p:nvPr userDrawn="1"/>
          </p:nvSpPr>
          <p:spPr bwMode="auto">
            <a:xfrm>
              <a:off x="1582706" y="6418333"/>
              <a:ext cx="83698" cy="102879"/>
            </a:xfrm>
            <a:custGeom>
              <a:avLst/>
              <a:gdLst>
                <a:gd name="T0" fmla="*/ 33 w 33"/>
                <a:gd name="T1" fmla="*/ 19 h 40"/>
                <a:gd name="T2" fmla="*/ 33 w 33"/>
                <a:gd name="T3" fmla="*/ 21 h 40"/>
                <a:gd name="T4" fmla="*/ 33 w 33"/>
                <a:gd name="T5" fmla="*/ 23 h 40"/>
                <a:gd name="T6" fmla="*/ 8 w 33"/>
                <a:gd name="T7" fmla="*/ 23 h 40"/>
                <a:gd name="T8" fmla="*/ 9 w 33"/>
                <a:gd name="T9" fmla="*/ 28 h 40"/>
                <a:gd name="T10" fmla="*/ 11 w 33"/>
                <a:gd name="T11" fmla="*/ 31 h 40"/>
                <a:gd name="T12" fmla="*/ 14 w 33"/>
                <a:gd name="T13" fmla="*/ 33 h 40"/>
                <a:gd name="T14" fmla="*/ 17 w 33"/>
                <a:gd name="T15" fmla="*/ 33 h 40"/>
                <a:gd name="T16" fmla="*/ 20 w 33"/>
                <a:gd name="T17" fmla="*/ 33 h 40"/>
                <a:gd name="T18" fmla="*/ 22 w 33"/>
                <a:gd name="T19" fmla="*/ 32 h 40"/>
                <a:gd name="T20" fmla="*/ 24 w 33"/>
                <a:gd name="T21" fmla="*/ 32 h 40"/>
                <a:gd name="T22" fmla="*/ 26 w 33"/>
                <a:gd name="T23" fmla="*/ 30 h 40"/>
                <a:gd name="T24" fmla="*/ 30 w 33"/>
                <a:gd name="T25" fmla="*/ 35 h 40"/>
                <a:gd name="T26" fmla="*/ 27 w 33"/>
                <a:gd name="T27" fmla="*/ 37 h 40"/>
                <a:gd name="T28" fmla="*/ 25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2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6 w 33"/>
                <a:gd name="T63" fmla="*/ 17 h 40"/>
                <a:gd name="T64" fmla="*/ 25 w 33"/>
                <a:gd name="T65" fmla="*/ 13 h 40"/>
                <a:gd name="T66" fmla="*/ 23 w 33"/>
                <a:gd name="T67" fmla="*/ 10 h 40"/>
                <a:gd name="T68" fmla="*/ 21 w 33"/>
                <a:gd name="T69" fmla="*/ 8 h 40"/>
                <a:gd name="T70" fmla="*/ 17 w 33"/>
                <a:gd name="T71" fmla="*/ 7 h 40"/>
                <a:gd name="T72" fmla="*/ 13 w 33"/>
                <a:gd name="T73" fmla="*/ 8 h 40"/>
                <a:gd name="T74" fmla="*/ 11 w 33"/>
                <a:gd name="T75" fmla="*/ 9 h 40"/>
                <a:gd name="T76" fmla="*/ 9 w 33"/>
                <a:gd name="T77" fmla="*/ 12 h 40"/>
                <a:gd name="T78" fmla="*/ 8 w 33"/>
                <a:gd name="T79" fmla="*/ 17 h 40"/>
                <a:gd name="T80" fmla="*/ 26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8" y="23"/>
                    <a:pt x="8" y="23"/>
                    <a:pt x="8" y="23"/>
                  </a:cubicBezTo>
                  <a:cubicBezTo>
                    <a:pt x="8" y="25"/>
                    <a:pt x="8" y="26"/>
                    <a:pt x="9" y="28"/>
                  </a:cubicBezTo>
                  <a:cubicBezTo>
                    <a:pt x="10" y="29"/>
                    <a:pt x="10" y="30"/>
                    <a:pt x="11" y="31"/>
                  </a:cubicBezTo>
                  <a:cubicBezTo>
                    <a:pt x="12" y="32"/>
                    <a:pt x="13" y="32"/>
                    <a:pt x="14" y="33"/>
                  </a:cubicBezTo>
                  <a:cubicBezTo>
                    <a:pt x="15" y="33"/>
                    <a:pt x="16" y="33"/>
                    <a:pt x="17" y="33"/>
                  </a:cubicBezTo>
                  <a:cubicBezTo>
                    <a:pt x="18" y="33"/>
                    <a:pt x="19" y="33"/>
                    <a:pt x="20" y="33"/>
                  </a:cubicBezTo>
                  <a:cubicBezTo>
                    <a:pt x="20" y="33"/>
                    <a:pt x="21" y="33"/>
                    <a:pt x="22" y="32"/>
                  </a:cubicBezTo>
                  <a:cubicBezTo>
                    <a:pt x="23" y="32"/>
                    <a:pt x="23" y="32"/>
                    <a:pt x="24" y="32"/>
                  </a:cubicBezTo>
                  <a:cubicBezTo>
                    <a:pt x="24" y="31"/>
                    <a:pt x="25" y="31"/>
                    <a:pt x="26" y="30"/>
                  </a:cubicBezTo>
                  <a:cubicBezTo>
                    <a:pt x="30" y="35"/>
                    <a:pt x="30" y="35"/>
                    <a:pt x="30" y="35"/>
                  </a:cubicBezTo>
                  <a:cubicBezTo>
                    <a:pt x="29" y="36"/>
                    <a:pt x="28" y="37"/>
                    <a:pt x="27" y="37"/>
                  </a:cubicBezTo>
                  <a:cubicBezTo>
                    <a:pt x="27" y="38"/>
                    <a:pt x="26" y="38"/>
                    <a:pt x="25" y="39"/>
                  </a:cubicBezTo>
                  <a:cubicBezTo>
                    <a:pt x="24" y="39"/>
                    <a:pt x="22" y="40"/>
                    <a:pt x="21" y="40"/>
                  </a:cubicBezTo>
                  <a:cubicBezTo>
                    <a:pt x="20" y="40"/>
                    <a:pt x="18" y="40"/>
                    <a:pt x="17" y="40"/>
                  </a:cubicBezTo>
                  <a:cubicBezTo>
                    <a:pt x="15" y="40"/>
                    <a:pt x="14" y="40"/>
                    <a:pt x="12" y="39"/>
                  </a:cubicBezTo>
                  <a:cubicBezTo>
                    <a:pt x="11" y="39"/>
                    <a:pt x="10" y="38"/>
                    <a:pt x="8" y="38"/>
                  </a:cubicBezTo>
                  <a:cubicBezTo>
                    <a:pt x="7" y="37"/>
                    <a:pt x="6" y="36"/>
                    <a:pt x="5" y="35"/>
                  </a:cubicBezTo>
                  <a:cubicBezTo>
                    <a:pt x="4" y="34"/>
                    <a:pt x="4" y="33"/>
                    <a:pt x="3" y="31"/>
                  </a:cubicBezTo>
                  <a:cubicBezTo>
                    <a:pt x="2" y="30"/>
                    <a:pt x="1" y="28"/>
                    <a:pt x="1" y="26"/>
                  </a:cubicBezTo>
                  <a:cubicBezTo>
                    <a:pt x="1" y="24"/>
                    <a:pt x="0" y="22"/>
                    <a:pt x="0" y="20"/>
                  </a:cubicBezTo>
                  <a:cubicBezTo>
                    <a:pt x="0" y="17"/>
                    <a:pt x="1" y="14"/>
                    <a:pt x="2" y="12"/>
                  </a:cubicBezTo>
                  <a:cubicBezTo>
                    <a:pt x="2" y="9"/>
                    <a:pt x="4" y="7"/>
                    <a:pt x="5" y="5"/>
                  </a:cubicBezTo>
                  <a:cubicBezTo>
                    <a:pt x="6" y="4"/>
                    <a:pt x="8" y="2"/>
                    <a:pt x="10" y="1"/>
                  </a:cubicBezTo>
                  <a:cubicBezTo>
                    <a:pt x="12" y="1"/>
                    <a:pt x="15" y="0"/>
                    <a:pt x="17" y="0"/>
                  </a:cubicBezTo>
                  <a:cubicBezTo>
                    <a:pt x="20" y="0"/>
                    <a:pt x="22" y="1"/>
                    <a:pt x="24" y="2"/>
                  </a:cubicBezTo>
                  <a:cubicBezTo>
                    <a:pt x="26" y="3"/>
                    <a:pt x="28" y="4"/>
                    <a:pt x="29" y="6"/>
                  </a:cubicBezTo>
                  <a:cubicBezTo>
                    <a:pt x="31" y="8"/>
                    <a:pt x="32" y="10"/>
                    <a:pt x="32" y="12"/>
                  </a:cubicBezTo>
                  <a:cubicBezTo>
                    <a:pt x="33" y="14"/>
                    <a:pt x="33" y="17"/>
                    <a:pt x="33" y="19"/>
                  </a:cubicBezTo>
                  <a:close/>
                  <a:moveTo>
                    <a:pt x="26" y="17"/>
                  </a:moveTo>
                  <a:cubicBezTo>
                    <a:pt x="26" y="15"/>
                    <a:pt x="25" y="14"/>
                    <a:pt x="25" y="13"/>
                  </a:cubicBezTo>
                  <a:cubicBezTo>
                    <a:pt x="25" y="12"/>
                    <a:pt x="24" y="11"/>
                    <a:pt x="23" y="10"/>
                  </a:cubicBezTo>
                  <a:cubicBezTo>
                    <a:pt x="23" y="9"/>
                    <a:pt x="22" y="8"/>
                    <a:pt x="21" y="8"/>
                  </a:cubicBezTo>
                  <a:cubicBezTo>
                    <a:pt x="20" y="7"/>
                    <a:pt x="18" y="7"/>
                    <a:pt x="17" y="7"/>
                  </a:cubicBezTo>
                  <a:cubicBezTo>
                    <a:pt x="15" y="7"/>
                    <a:pt x="14" y="7"/>
                    <a:pt x="13" y="8"/>
                  </a:cubicBezTo>
                  <a:cubicBezTo>
                    <a:pt x="12" y="8"/>
                    <a:pt x="11" y="9"/>
                    <a:pt x="11" y="9"/>
                  </a:cubicBezTo>
                  <a:cubicBezTo>
                    <a:pt x="10" y="10"/>
                    <a:pt x="9" y="11"/>
                    <a:pt x="9" y="12"/>
                  </a:cubicBezTo>
                  <a:cubicBezTo>
                    <a:pt x="8" y="14"/>
                    <a:pt x="8" y="15"/>
                    <a:pt x="8" y="17"/>
                  </a:cubicBezTo>
                  <a:lnTo>
                    <a:pt x="26"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36" name="Freeform 60">
              <a:extLst>
                <a:ext uri="{FF2B5EF4-FFF2-40B4-BE49-F238E27FC236}">
                  <a16:creationId xmlns:a16="http://schemas.microsoft.com/office/drawing/2014/main" id="{15FBF980-B96C-472B-A46B-A731CA164E92}"/>
                </a:ext>
              </a:extLst>
            </p:cNvPr>
            <p:cNvSpPr>
              <a:spLocks/>
            </p:cNvSpPr>
            <p:nvPr userDrawn="1"/>
          </p:nvSpPr>
          <p:spPr bwMode="auto">
            <a:xfrm>
              <a:off x="1727435" y="6421821"/>
              <a:ext cx="122060" cy="97648"/>
            </a:xfrm>
            <a:custGeom>
              <a:avLst/>
              <a:gdLst>
                <a:gd name="T0" fmla="*/ 56 w 70"/>
                <a:gd name="T1" fmla="*/ 56 h 56"/>
                <a:gd name="T2" fmla="*/ 46 w 70"/>
                <a:gd name="T3" fmla="*/ 56 h 56"/>
                <a:gd name="T4" fmla="*/ 35 w 70"/>
                <a:gd name="T5" fmla="*/ 16 h 56"/>
                <a:gd name="T6" fmla="*/ 25 w 70"/>
                <a:gd name="T7" fmla="*/ 56 h 56"/>
                <a:gd name="T8" fmla="*/ 15 w 70"/>
                <a:gd name="T9" fmla="*/ 56 h 56"/>
                <a:gd name="T10" fmla="*/ 0 w 70"/>
                <a:gd name="T11" fmla="*/ 0 h 56"/>
                <a:gd name="T12" fmla="*/ 10 w 70"/>
                <a:gd name="T13" fmla="*/ 0 h 56"/>
                <a:gd name="T14" fmla="*/ 21 w 70"/>
                <a:gd name="T15" fmla="*/ 38 h 56"/>
                <a:gd name="T16" fmla="*/ 31 w 70"/>
                <a:gd name="T17" fmla="*/ 0 h 56"/>
                <a:gd name="T18" fmla="*/ 40 w 70"/>
                <a:gd name="T19" fmla="*/ 0 h 56"/>
                <a:gd name="T20" fmla="*/ 50 w 70"/>
                <a:gd name="T21" fmla="*/ 38 h 56"/>
                <a:gd name="T22" fmla="*/ 60 w 70"/>
                <a:gd name="T23" fmla="*/ 0 h 56"/>
                <a:gd name="T24" fmla="*/ 70 w 70"/>
                <a:gd name="T25" fmla="*/ 0 h 56"/>
                <a:gd name="T26" fmla="*/ 56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6" y="56"/>
                  </a:moveTo>
                  <a:lnTo>
                    <a:pt x="46" y="56"/>
                  </a:lnTo>
                  <a:lnTo>
                    <a:pt x="35" y="16"/>
                  </a:lnTo>
                  <a:lnTo>
                    <a:pt x="25" y="56"/>
                  </a:lnTo>
                  <a:lnTo>
                    <a:pt x="15" y="56"/>
                  </a:lnTo>
                  <a:lnTo>
                    <a:pt x="0" y="0"/>
                  </a:lnTo>
                  <a:lnTo>
                    <a:pt x="10" y="0"/>
                  </a:lnTo>
                  <a:lnTo>
                    <a:pt x="21" y="38"/>
                  </a:lnTo>
                  <a:lnTo>
                    <a:pt x="31" y="0"/>
                  </a:lnTo>
                  <a:lnTo>
                    <a:pt x="40" y="0"/>
                  </a:lnTo>
                  <a:lnTo>
                    <a:pt x="50" y="38"/>
                  </a:lnTo>
                  <a:lnTo>
                    <a:pt x="60" y="0"/>
                  </a:lnTo>
                  <a:lnTo>
                    <a:pt x="70" y="0"/>
                  </a:lnTo>
                  <a:lnTo>
                    <a:pt x="56"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37" name="Freeform 61">
              <a:extLst>
                <a:ext uri="{FF2B5EF4-FFF2-40B4-BE49-F238E27FC236}">
                  <a16:creationId xmlns:a16="http://schemas.microsoft.com/office/drawing/2014/main" id="{64F1DD18-05EE-4F9F-9E6B-E03C4C500F21}"/>
                </a:ext>
              </a:extLst>
            </p:cNvPr>
            <p:cNvSpPr>
              <a:spLocks noEditPoints="1"/>
            </p:cNvSpPr>
            <p:nvPr userDrawn="1"/>
          </p:nvSpPr>
          <p:spPr bwMode="auto">
            <a:xfrm>
              <a:off x="1859957" y="6418333"/>
              <a:ext cx="87186" cy="102879"/>
            </a:xfrm>
            <a:custGeom>
              <a:avLst/>
              <a:gdLst>
                <a:gd name="T0" fmla="*/ 34 w 34"/>
                <a:gd name="T1" fmla="*/ 20 h 40"/>
                <a:gd name="T2" fmla="*/ 33 w 34"/>
                <a:gd name="T3" fmla="*/ 28 h 40"/>
                <a:gd name="T4" fmla="*/ 29 w 34"/>
                <a:gd name="T5" fmla="*/ 35 h 40"/>
                <a:gd name="T6" fmla="*/ 24 w 34"/>
                <a:gd name="T7" fmla="*/ 39 h 40"/>
                <a:gd name="T8" fmla="*/ 17 w 34"/>
                <a:gd name="T9" fmla="*/ 40 h 40"/>
                <a:gd name="T10" fmla="*/ 10 w 34"/>
                <a:gd name="T11" fmla="*/ 39 h 40"/>
                <a:gd name="T12" fmla="*/ 5 w 34"/>
                <a:gd name="T13" fmla="*/ 35 h 40"/>
                <a:gd name="T14" fmla="*/ 1 w 34"/>
                <a:gd name="T15" fmla="*/ 28 h 40"/>
                <a:gd name="T16" fmla="*/ 0 w 34"/>
                <a:gd name="T17" fmla="*/ 20 h 40"/>
                <a:gd name="T18" fmla="*/ 1 w 34"/>
                <a:gd name="T19" fmla="*/ 12 h 40"/>
                <a:gd name="T20" fmla="*/ 5 w 34"/>
                <a:gd name="T21" fmla="*/ 5 h 40"/>
                <a:gd name="T22" fmla="*/ 11 w 34"/>
                <a:gd name="T23" fmla="*/ 1 h 40"/>
                <a:gd name="T24" fmla="*/ 17 w 34"/>
                <a:gd name="T25" fmla="*/ 0 h 40"/>
                <a:gd name="T26" fmla="*/ 24 w 34"/>
                <a:gd name="T27" fmla="*/ 1 h 40"/>
                <a:gd name="T28" fmla="*/ 29 w 34"/>
                <a:gd name="T29" fmla="*/ 5 h 40"/>
                <a:gd name="T30" fmla="*/ 33 w 34"/>
                <a:gd name="T31" fmla="*/ 12 h 40"/>
                <a:gd name="T32" fmla="*/ 34 w 34"/>
                <a:gd name="T33" fmla="*/ 20 h 40"/>
                <a:gd name="T34" fmla="*/ 27 w 34"/>
                <a:gd name="T35" fmla="*/ 20 h 40"/>
                <a:gd name="T36" fmla="*/ 26 w 34"/>
                <a:gd name="T37" fmla="*/ 15 h 40"/>
                <a:gd name="T38" fmla="*/ 24 w 34"/>
                <a:gd name="T39" fmla="*/ 11 h 40"/>
                <a:gd name="T40" fmla="*/ 21 w 34"/>
                <a:gd name="T41" fmla="*/ 8 h 40"/>
                <a:gd name="T42" fmla="*/ 17 w 34"/>
                <a:gd name="T43" fmla="*/ 7 h 40"/>
                <a:gd name="T44" fmla="*/ 13 w 34"/>
                <a:gd name="T45" fmla="*/ 8 h 40"/>
                <a:gd name="T46" fmla="*/ 10 w 34"/>
                <a:gd name="T47" fmla="*/ 11 h 40"/>
                <a:gd name="T48" fmla="*/ 8 w 34"/>
                <a:gd name="T49" fmla="*/ 15 h 40"/>
                <a:gd name="T50" fmla="*/ 8 w 34"/>
                <a:gd name="T51" fmla="*/ 20 h 40"/>
                <a:gd name="T52" fmla="*/ 8 w 34"/>
                <a:gd name="T53" fmla="*/ 26 h 40"/>
                <a:gd name="T54" fmla="*/ 10 w 34"/>
                <a:gd name="T55" fmla="*/ 30 h 40"/>
                <a:gd name="T56" fmla="*/ 13 w 34"/>
                <a:gd name="T57" fmla="*/ 32 h 40"/>
                <a:gd name="T58" fmla="*/ 17 w 34"/>
                <a:gd name="T59" fmla="*/ 33 h 40"/>
                <a:gd name="T60" fmla="*/ 21 w 34"/>
                <a:gd name="T61" fmla="*/ 32 h 40"/>
                <a:gd name="T62" fmla="*/ 24 w 34"/>
                <a:gd name="T63" fmla="*/ 29 h 40"/>
                <a:gd name="T64" fmla="*/ 26 w 34"/>
                <a:gd name="T65" fmla="*/ 25 h 40"/>
                <a:gd name="T66" fmla="*/ 27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20"/>
                  </a:moveTo>
                  <a:cubicBezTo>
                    <a:pt x="34" y="23"/>
                    <a:pt x="34" y="26"/>
                    <a:pt x="33" y="28"/>
                  </a:cubicBezTo>
                  <a:cubicBezTo>
                    <a:pt x="32" y="31"/>
                    <a:pt x="31" y="33"/>
                    <a:pt x="29" y="35"/>
                  </a:cubicBezTo>
                  <a:cubicBezTo>
                    <a:pt x="28" y="37"/>
                    <a:pt x="26" y="38"/>
                    <a:pt x="24" y="39"/>
                  </a:cubicBezTo>
                  <a:cubicBezTo>
                    <a:pt x="22" y="40"/>
                    <a:pt x="20" y="40"/>
                    <a:pt x="17" y="40"/>
                  </a:cubicBezTo>
                  <a:cubicBezTo>
                    <a:pt x="15" y="40"/>
                    <a:pt x="12" y="40"/>
                    <a:pt x="10" y="39"/>
                  </a:cubicBezTo>
                  <a:cubicBezTo>
                    <a:pt x="8" y="38"/>
                    <a:pt x="6" y="36"/>
                    <a:pt x="5" y="35"/>
                  </a:cubicBezTo>
                  <a:cubicBezTo>
                    <a:pt x="3" y="33"/>
                    <a:pt x="2" y="31"/>
                    <a:pt x="1" y="28"/>
                  </a:cubicBezTo>
                  <a:cubicBezTo>
                    <a:pt x="1" y="26"/>
                    <a:pt x="0" y="23"/>
                    <a:pt x="0" y="20"/>
                  </a:cubicBezTo>
                  <a:cubicBezTo>
                    <a:pt x="0" y="17"/>
                    <a:pt x="1" y="14"/>
                    <a:pt x="1" y="12"/>
                  </a:cubicBezTo>
                  <a:cubicBezTo>
                    <a:pt x="2" y="9"/>
                    <a:pt x="4" y="7"/>
                    <a:pt x="5" y="5"/>
                  </a:cubicBezTo>
                  <a:cubicBezTo>
                    <a:pt x="7" y="4"/>
                    <a:pt x="8" y="2"/>
                    <a:pt x="11" y="1"/>
                  </a:cubicBezTo>
                  <a:cubicBezTo>
                    <a:pt x="13" y="1"/>
                    <a:pt x="15" y="0"/>
                    <a:pt x="17" y="0"/>
                  </a:cubicBezTo>
                  <a:cubicBezTo>
                    <a:pt x="20" y="0"/>
                    <a:pt x="22" y="1"/>
                    <a:pt x="24" y="1"/>
                  </a:cubicBezTo>
                  <a:cubicBezTo>
                    <a:pt x="26" y="2"/>
                    <a:pt x="28" y="4"/>
                    <a:pt x="29" y="5"/>
                  </a:cubicBezTo>
                  <a:cubicBezTo>
                    <a:pt x="31" y="7"/>
                    <a:pt x="32" y="9"/>
                    <a:pt x="33" y="12"/>
                  </a:cubicBezTo>
                  <a:cubicBezTo>
                    <a:pt x="34" y="14"/>
                    <a:pt x="34" y="17"/>
                    <a:pt x="34" y="20"/>
                  </a:cubicBezTo>
                  <a:close/>
                  <a:moveTo>
                    <a:pt x="27" y="20"/>
                  </a:moveTo>
                  <a:cubicBezTo>
                    <a:pt x="27" y="18"/>
                    <a:pt x="27" y="16"/>
                    <a:pt x="26" y="15"/>
                  </a:cubicBezTo>
                  <a:cubicBezTo>
                    <a:pt x="26" y="13"/>
                    <a:pt x="25" y="12"/>
                    <a:pt x="24" y="11"/>
                  </a:cubicBezTo>
                  <a:cubicBezTo>
                    <a:pt x="23" y="10"/>
                    <a:pt x="22" y="9"/>
                    <a:pt x="21" y="8"/>
                  </a:cubicBezTo>
                  <a:cubicBezTo>
                    <a:pt x="20" y="8"/>
                    <a:pt x="18" y="7"/>
                    <a:pt x="17" y="7"/>
                  </a:cubicBezTo>
                  <a:cubicBezTo>
                    <a:pt x="16" y="7"/>
                    <a:pt x="14" y="8"/>
                    <a:pt x="13" y="8"/>
                  </a:cubicBezTo>
                  <a:cubicBezTo>
                    <a:pt x="12" y="9"/>
                    <a:pt x="11" y="10"/>
                    <a:pt x="10" y="11"/>
                  </a:cubicBezTo>
                  <a:cubicBezTo>
                    <a:pt x="9" y="12"/>
                    <a:pt x="9" y="13"/>
                    <a:pt x="8" y="15"/>
                  </a:cubicBezTo>
                  <a:cubicBezTo>
                    <a:pt x="8" y="16"/>
                    <a:pt x="8" y="18"/>
                    <a:pt x="8" y="20"/>
                  </a:cubicBezTo>
                  <a:cubicBezTo>
                    <a:pt x="8" y="22"/>
                    <a:pt x="8" y="24"/>
                    <a:pt x="8" y="26"/>
                  </a:cubicBezTo>
                  <a:cubicBezTo>
                    <a:pt x="9" y="27"/>
                    <a:pt x="10" y="28"/>
                    <a:pt x="10" y="30"/>
                  </a:cubicBezTo>
                  <a:cubicBezTo>
                    <a:pt x="11" y="31"/>
                    <a:pt x="12" y="32"/>
                    <a:pt x="13" y="32"/>
                  </a:cubicBezTo>
                  <a:cubicBezTo>
                    <a:pt x="15" y="33"/>
                    <a:pt x="16" y="33"/>
                    <a:pt x="17" y="33"/>
                  </a:cubicBezTo>
                  <a:cubicBezTo>
                    <a:pt x="19" y="33"/>
                    <a:pt x="20" y="33"/>
                    <a:pt x="21" y="32"/>
                  </a:cubicBezTo>
                  <a:cubicBezTo>
                    <a:pt x="22" y="31"/>
                    <a:pt x="23"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38" name="Freeform 62">
              <a:extLst>
                <a:ext uri="{FF2B5EF4-FFF2-40B4-BE49-F238E27FC236}">
                  <a16:creationId xmlns:a16="http://schemas.microsoft.com/office/drawing/2014/main" id="{6051CC00-BFF2-4334-9855-62AD588546F7}"/>
                </a:ext>
              </a:extLst>
            </p:cNvPr>
            <p:cNvSpPr>
              <a:spLocks/>
            </p:cNvSpPr>
            <p:nvPr userDrawn="1"/>
          </p:nvSpPr>
          <p:spPr bwMode="auto">
            <a:xfrm>
              <a:off x="1968067" y="6418333"/>
              <a:ext cx="57543" cy="101135"/>
            </a:xfrm>
            <a:custGeom>
              <a:avLst/>
              <a:gdLst>
                <a:gd name="T0" fmla="*/ 21 w 23"/>
                <a:gd name="T1" fmla="*/ 9 h 39"/>
                <a:gd name="T2" fmla="*/ 18 w 23"/>
                <a:gd name="T3" fmla="*/ 8 h 39"/>
                <a:gd name="T4" fmla="*/ 15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9 w 23"/>
                <a:gd name="T21" fmla="*/ 3 h 39"/>
                <a:gd name="T22" fmla="*/ 11 w 23"/>
                <a:gd name="T23" fmla="*/ 1 h 39"/>
                <a:gd name="T24" fmla="*/ 14 w 23"/>
                <a:gd name="T25" fmla="*/ 0 h 39"/>
                <a:gd name="T26" fmla="*/ 17 w 23"/>
                <a:gd name="T27" fmla="*/ 0 h 39"/>
                <a:gd name="T28" fmla="*/ 20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19" y="8"/>
                    <a:pt x="18" y="8"/>
                  </a:cubicBezTo>
                  <a:cubicBezTo>
                    <a:pt x="18" y="8"/>
                    <a:pt x="17" y="7"/>
                    <a:pt x="15" y="7"/>
                  </a:cubicBezTo>
                  <a:cubicBezTo>
                    <a:pt x="13" y="7"/>
                    <a:pt x="11" y="8"/>
                    <a:pt x="10" y="10"/>
                  </a:cubicBezTo>
                  <a:cubicBezTo>
                    <a:pt x="8"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9" y="3"/>
                  </a:cubicBezTo>
                  <a:cubicBezTo>
                    <a:pt x="10" y="2"/>
                    <a:pt x="11" y="2"/>
                    <a:pt x="11" y="1"/>
                  </a:cubicBezTo>
                  <a:cubicBezTo>
                    <a:pt x="12" y="1"/>
                    <a:pt x="13" y="1"/>
                    <a:pt x="14" y="0"/>
                  </a:cubicBezTo>
                  <a:cubicBezTo>
                    <a:pt x="15" y="0"/>
                    <a:pt x="16" y="0"/>
                    <a:pt x="17" y="0"/>
                  </a:cubicBezTo>
                  <a:cubicBezTo>
                    <a:pt x="18" y="0"/>
                    <a:pt x="19" y="0"/>
                    <a:pt x="20" y="1"/>
                  </a:cubicBezTo>
                  <a:cubicBezTo>
                    <a:pt x="21" y="1"/>
                    <a:pt x="22"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39" name="Freeform 63">
              <a:extLst>
                <a:ext uri="{FF2B5EF4-FFF2-40B4-BE49-F238E27FC236}">
                  <a16:creationId xmlns:a16="http://schemas.microsoft.com/office/drawing/2014/main" id="{905DD261-B224-46ED-8CEE-E8D180BA4B72}"/>
                </a:ext>
              </a:extLst>
            </p:cNvPr>
            <p:cNvSpPr>
              <a:spLocks/>
            </p:cNvSpPr>
            <p:nvPr userDrawn="1"/>
          </p:nvSpPr>
          <p:spPr bwMode="auto">
            <a:xfrm>
              <a:off x="2043046" y="6383459"/>
              <a:ext cx="19181" cy="136010"/>
            </a:xfrm>
            <a:custGeom>
              <a:avLst/>
              <a:gdLst>
                <a:gd name="T0" fmla="*/ 0 w 11"/>
                <a:gd name="T1" fmla="*/ 78 h 78"/>
                <a:gd name="T2" fmla="*/ 0 w 11"/>
                <a:gd name="T3" fmla="*/ 6 h 78"/>
                <a:gd name="T4" fmla="*/ 11 w 11"/>
                <a:gd name="T5" fmla="*/ 0 h 78"/>
                <a:gd name="T6" fmla="*/ 11 w 11"/>
                <a:gd name="T7" fmla="*/ 78 h 78"/>
                <a:gd name="T8" fmla="*/ 0 w 11"/>
                <a:gd name="T9" fmla="*/ 78 h 78"/>
              </a:gdLst>
              <a:ahLst/>
              <a:cxnLst>
                <a:cxn ang="0">
                  <a:pos x="T0" y="T1"/>
                </a:cxn>
                <a:cxn ang="0">
                  <a:pos x="T2" y="T3"/>
                </a:cxn>
                <a:cxn ang="0">
                  <a:pos x="T4" y="T5"/>
                </a:cxn>
                <a:cxn ang="0">
                  <a:pos x="T6" y="T7"/>
                </a:cxn>
                <a:cxn ang="0">
                  <a:pos x="T8" y="T9"/>
                </a:cxn>
              </a:cxnLst>
              <a:rect l="0" t="0" r="r" b="b"/>
              <a:pathLst>
                <a:path w="11" h="78">
                  <a:moveTo>
                    <a:pt x="0" y="78"/>
                  </a:moveTo>
                  <a:lnTo>
                    <a:pt x="0" y="6"/>
                  </a:lnTo>
                  <a:lnTo>
                    <a:pt x="11" y="0"/>
                  </a:lnTo>
                  <a:lnTo>
                    <a:pt x="11" y="78"/>
                  </a:lnTo>
                  <a:lnTo>
                    <a:pt x="0"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40" name="Freeform 64">
              <a:extLst>
                <a:ext uri="{FF2B5EF4-FFF2-40B4-BE49-F238E27FC236}">
                  <a16:creationId xmlns:a16="http://schemas.microsoft.com/office/drawing/2014/main" id="{A23129DF-0296-4CA9-9723-124682F0A70E}"/>
                </a:ext>
              </a:extLst>
            </p:cNvPr>
            <p:cNvSpPr>
              <a:spLocks noEditPoints="1"/>
            </p:cNvSpPr>
            <p:nvPr userDrawn="1"/>
          </p:nvSpPr>
          <p:spPr bwMode="auto">
            <a:xfrm>
              <a:off x="2084896" y="6383459"/>
              <a:ext cx="80211" cy="137753"/>
            </a:xfrm>
            <a:custGeom>
              <a:avLst/>
              <a:gdLst>
                <a:gd name="T0" fmla="*/ 24 w 32"/>
                <a:gd name="T1" fmla="*/ 53 h 54"/>
                <a:gd name="T2" fmla="*/ 24 w 32"/>
                <a:gd name="T3" fmla="*/ 50 h 54"/>
                <a:gd name="T4" fmla="*/ 22 w 32"/>
                <a:gd name="T5" fmla="*/ 51 h 54"/>
                <a:gd name="T6" fmla="*/ 20 w 32"/>
                <a:gd name="T7" fmla="*/ 53 h 54"/>
                <a:gd name="T8" fmla="*/ 17 w 32"/>
                <a:gd name="T9" fmla="*/ 54 h 54"/>
                <a:gd name="T10" fmla="*/ 14 w 32"/>
                <a:gd name="T11" fmla="*/ 54 h 54"/>
                <a:gd name="T12" fmla="*/ 9 w 32"/>
                <a:gd name="T13" fmla="*/ 53 h 54"/>
                <a:gd name="T14" fmla="*/ 4 w 32"/>
                <a:gd name="T15" fmla="*/ 49 h 54"/>
                <a:gd name="T16" fmla="*/ 1 w 32"/>
                <a:gd name="T17" fmla="*/ 43 h 54"/>
                <a:gd name="T18" fmla="*/ 0 w 32"/>
                <a:gd name="T19" fmla="*/ 33 h 54"/>
                <a:gd name="T20" fmla="*/ 1 w 32"/>
                <a:gd name="T21" fmla="*/ 25 h 54"/>
                <a:gd name="T22" fmla="*/ 4 w 32"/>
                <a:gd name="T23" fmla="*/ 19 h 54"/>
                <a:gd name="T24" fmla="*/ 9 w 32"/>
                <a:gd name="T25" fmla="*/ 15 h 54"/>
                <a:gd name="T26" fmla="*/ 15 w 32"/>
                <a:gd name="T27" fmla="*/ 14 h 54"/>
                <a:gd name="T28" fmla="*/ 18 w 32"/>
                <a:gd name="T29" fmla="*/ 14 h 54"/>
                <a:gd name="T30" fmla="*/ 20 w 32"/>
                <a:gd name="T31" fmla="*/ 15 h 54"/>
                <a:gd name="T32" fmla="*/ 22 w 32"/>
                <a:gd name="T33" fmla="*/ 17 h 54"/>
                <a:gd name="T34" fmla="*/ 24 w 32"/>
                <a:gd name="T35" fmla="*/ 18 h 54"/>
                <a:gd name="T36" fmla="*/ 24 w 32"/>
                <a:gd name="T37" fmla="*/ 4 h 54"/>
                <a:gd name="T38" fmla="*/ 32 w 32"/>
                <a:gd name="T39" fmla="*/ 0 h 54"/>
                <a:gd name="T40" fmla="*/ 32 w 32"/>
                <a:gd name="T41" fmla="*/ 53 h 54"/>
                <a:gd name="T42" fmla="*/ 24 w 32"/>
                <a:gd name="T43" fmla="*/ 53 h 54"/>
                <a:gd name="T44" fmla="*/ 24 w 32"/>
                <a:gd name="T45" fmla="*/ 26 h 54"/>
                <a:gd name="T46" fmla="*/ 23 w 32"/>
                <a:gd name="T47" fmla="*/ 24 h 54"/>
                <a:gd name="T48" fmla="*/ 21 w 32"/>
                <a:gd name="T49" fmla="*/ 23 h 54"/>
                <a:gd name="T50" fmla="*/ 18 w 32"/>
                <a:gd name="T51" fmla="*/ 22 h 54"/>
                <a:gd name="T52" fmla="*/ 15 w 32"/>
                <a:gd name="T53" fmla="*/ 21 h 54"/>
                <a:gd name="T54" fmla="*/ 9 w 32"/>
                <a:gd name="T55" fmla="*/ 24 h 54"/>
                <a:gd name="T56" fmla="*/ 7 w 32"/>
                <a:gd name="T57" fmla="*/ 33 h 54"/>
                <a:gd name="T58" fmla="*/ 8 w 32"/>
                <a:gd name="T59" fmla="*/ 39 h 54"/>
                <a:gd name="T60" fmla="*/ 9 w 32"/>
                <a:gd name="T61" fmla="*/ 44 h 54"/>
                <a:gd name="T62" fmla="*/ 12 w 32"/>
                <a:gd name="T63" fmla="*/ 46 h 54"/>
                <a:gd name="T64" fmla="*/ 16 w 32"/>
                <a:gd name="T65" fmla="*/ 47 h 54"/>
                <a:gd name="T66" fmla="*/ 18 w 32"/>
                <a:gd name="T67" fmla="*/ 47 h 54"/>
                <a:gd name="T68" fmla="*/ 21 w 32"/>
                <a:gd name="T69" fmla="*/ 46 h 54"/>
                <a:gd name="T70" fmla="*/ 23 w 32"/>
                <a:gd name="T71" fmla="*/ 44 h 54"/>
                <a:gd name="T72" fmla="*/ 24 w 32"/>
                <a:gd name="T73" fmla="*/ 42 h 54"/>
                <a:gd name="T74" fmla="*/ 24 w 32"/>
                <a:gd name="T75" fmla="*/ 2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 h="54">
                  <a:moveTo>
                    <a:pt x="24" y="53"/>
                  </a:moveTo>
                  <a:cubicBezTo>
                    <a:pt x="24" y="50"/>
                    <a:pt x="24" y="50"/>
                    <a:pt x="24" y="50"/>
                  </a:cubicBezTo>
                  <a:cubicBezTo>
                    <a:pt x="24" y="50"/>
                    <a:pt x="23" y="51"/>
                    <a:pt x="22" y="51"/>
                  </a:cubicBezTo>
                  <a:cubicBezTo>
                    <a:pt x="21" y="52"/>
                    <a:pt x="21" y="52"/>
                    <a:pt x="20" y="53"/>
                  </a:cubicBezTo>
                  <a:cubicBezTo>
                    <a:pt x="19" y="53"/>
                    <a:pt x="18" y="54"/>
                    <a:pt x="17" y="54"/>
                  </a:cubicBezTo>
                  <a:cubicBezTo>
                    <a:pt x="16" y="54"/>
                    <a:pt x="15" y="54"/>
                    <a:pt x="14" y="54"/>
                  </a:cubicBezTo>
                  <a:cubicBezTo>
                    <a:pt x="12" y="54"/>
                    <a:pt x="10" y="54"/>
                    <a:pt x="9" y="53"/>
                  </a:cubicBezTo>
                  <a:cubicBezTo>
                    <a:pt x="7" y="52"/>
                    <a:pt x="5" y="51"/>
                    <a:pt x="4" y="49"/>
                  </a:cubicBezTo>
                  <a:cubicBezTo>
                    <a:pt x="3" y="48"/>
                    <a:pt x="1" y="45"/>
                    <a:pt x="1" y="43"/>
                  </a:cubicBezTo>
                  <a:cubicBezTo>
                    <a:pt x="0" y="40"/>
                    <a:pt x="0" y="37"/>
                    <a:pt x="0" y="33"/>
                  </a:cubicBezTo>
                  <a:cubicBezTo>
                    <a:pt x="0" y="30"/>
                    <a:pt x="0" y="27"/>
                    <a:pt x="1" y="25"/>
                  </a:cubicBezTo>
                  <a:cubicBezTo>
                    <a:pt x="2" y="22"/>
                    <a:pt x="3" y="20"/>
                    <a:pt x="4" y="19"/>
                  </a:cubicBezTo>
                  <a:cubicBezTo>
                    <a:pt x="6" y="17"/>
                    <a:pt x="7" y="16"/>
                    <a:pt x="9" y="15"/>
                  </a:cubicBezTo>
                  <a:cubicBezTo>
                    <a:pt x="11" y="14"/>
                    <a:pt x="13" y="14"/>
                    <a:pt x="15" y="14"/>
                  </a:cubicBezTo>
                  <a:cubicBezTo>
                    <a:pt x="16" y="14"/>
                    <a:pt x="17" y="14"/>
                    <a:pt x="18" y="14"/>
                  </a:cubicBezTo>
                  <a:cubicBezTo>
                    <a:pt x="18" y="15"/>
                    <a:pt x="19" y="15"/>
                    <a:pt x="20" y="15"/>
                  </a:cubicBezTo>
                  <a:cubicBezTo>
                    <a:pt x="21" y="16"/>
                    <a:pt x="22" y="16"/>
                    <a:pt x="22" y="17"/>
                  </a:cubicBezTo>
                  <a:cubicBezTo>
                    <a:pt x="23" y="17"/>
                    <a:pt x="24" y="18"/>
                    <a:pt x="24" y="18"/>
                  </a:cubicBezTo>
                  <a:cubicBezTo>
                    <a:pt x="24" y="4"/>
                    <a:pt x="24" y="4"/>
                    <a:pt x="24" y="4"/>
                  </a:cubicBezTo>
                  <a:cubicBezTo>
                    <a:pt x="32" y="0"/>
                    <a:pt x="32" y="0"/>
                    <a:pt x="32" y="0"/>
                  </a:cubicBezTo>
                  <a:cubicBezTo>
                    <a:pt x="32" y="53"/>
                    <a:pt x="32" y="53"/>
                    <a:pt x="32" y="53"/>
                  </a:cubicBezTo>
                  <a:lnTo>
                    <a:pt x="24" y="53"/>
                  </a:lnTo>
                  <a:close/>
                  <a:moveTo>
                    <a:pt x="24" y="26"/>
                  </a:moveTo>
                  <a:cubicBezTo>
                    <a:pt x="24" y="26"/>
                    <a:pt x="23" y="25"/>
                    <a:pt x="23" y="24"/>
                  </a:cubicBezTo>
                  <a:cubicBezTo>
                    <a:pt x="22" y="24"/>
                    <a:pt x="22" y="23"/>
                    <a:pt x="21" y="23"/>
                  </a:cubicBezTo>
                  <a:cubicBezTo>
                    <a:pt x="20" y="22"/>
                    <a:pt x="19" y="22"/>
                    <a:pt x="18" y="22"/>
                  </a:cubicBezTo>
                  <a:cubicBezTo>
                    <a:pt x="17" y="21"/>
                    <a:pt x="16" y="21"/>
                    <a:pt x="15" y="21"/>
                  </a:cubicBezTo>
                  <a:cubicBezTo>
                    <a:pt x="13" y="21"/>
                    <a:pt x="11" y="22"/>
                    <a:pt x="9" y="24"/>
                  </a:cubicBezTo>
                  <a:cubicBezTo>
                    <a:pt x="8" y="26"/>
                    <a:pt x="7" y="29"/>
                    <a:pt x="7" y="33"/>
                  </a:cubicBezTo>
                  <a:cubicBezTo>
                    <a:pt x="7" y="36"/>
                    <a:pt x="7" y="38"/>
                    <a:pt x="8" y="39"/>
                  </a:cubicBezTo>
                  <a:cubicBezTo>
                    <a:pt x="8" y="41"/>
                    <a:pt x="9" y="43"/>
                    <a:pt x="9" y="44"/>
                  </a:cubicBezTo>
                  <a:cubicBezTo>
                    <a:pt x="10" y="45"/>
                    <a:pt x="11" y="46"/>
                    <a:pt x="12" y="46"/>
                  </a:cubicBezTo>
                  <a:cubicBezTo>
                    <a:pt x="13" y="47"/>
                    <a:pt x="14" y="47"/>
                    <a:pt x="16" y="47"/>
                  </a:cubicBezTo>
                  <a:cubicBezTo>
                    <a:pt x="17" y="47"/>
                    <a:pt x="18" y="47"/>
                    <a:pt x="18" y="47"/>
                  </a:cubicBezTo>
                  <a:cubicBezTo>
                    <a:pt x="19" y="46"/>
                    <a:pt x="20" y="46"/>
                    <a:pt x="21" y="46"/>
                  </a:cubicBezTo>
                  <a:cubicBezTo>
                    <a:pt x="21" y="45"/>
                    <a:pt x="22" y="45"/>
                    <a:pt x="23" y="44"/>
                  </a:cubicBezTo>
                  <a:cubicBezTo>
                    <a:pt x="23" y="43"/>
                    <a:pt x="24" y="43"/>
                    <a:pt x="24" y="42"/>
                  </a:cubicBezTo>
                  <a:lnTo>
                    <a:pt x="24" y="2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41" name="Freeform 65">
              <a:extLst>
                <a:ext uri="{FF2B5EF4-FFF2-40B4-BE49-F238E27FC236}">
                  <a16:creationId xmlns:a16="http://schemas.microsoft.com/office/drawing/2014/main" id="{A2A2BF8E-DA3A-4AC0-B7EB-7CAABFC9E699}"/>
                </a:ext>
              </a:extLst>
            </p:cNvPr>
            <p:cNvSpPr>
              <a:spLocks/>
            </p:cNvSpPr>
            <p:nvPr userDrawn="1"/>
          </p:nvSpPr>
          <p:spPr bwMode="auto">
            <a:xfrm>
              <a:off x="2229624" y="6421821"/>
              <a:ext cx="122060" cy="97648"/>
            </a:xfrm>
            <a:custGeom>
              <a:avLst/>
              <a:gdLst>
                <a:gd name="T0" fmla="*/ 55 w 70"/>
                <a:gd name="T1" fmla="*/ 56 h 56"/>
                <a:gd name="T2" fmla="*/ 45 w 70"/>
                <a:gd name="T3" fmla="*/ 56 h 56"/>
                <a:gd name="T4" fmla="*/ 35 w 70"/>
                <a:gd name="T5" fmla="*/ 16 h 56"/>
                <a:gd name="T6" fmla="*/ 25 w 70"/>
                <a:gd name="T7" fmla="*/ 56 h 56"/>
                <a:gd name="T8" fmla="*/ 16 w 70"/>
                <a:gd name="T9" fmla="*/ 56 h 56"/>
                <a:gd name="T10" fmla="*/ 0 w 70"/>
                <a:gd name="T11" fmla="*/ 0 h 56"/>
                <a:gd name="T12" fmla="*/ 12 w 70"/>
                <a:gd name="T13" fmla="*/ 0 h 56"/>
                <a:gd name="T14" fmla="*/ 20 w 70"/>
                <a:gd name="T15" fmla="*/ 38 h 56"/>
                <a:gd name="T16" fmla="*/ 31 w 70"/>
                <a:gd name="T17" fmla="*/ 0 h 56"/>
                <a:gd name="T18" fmla="*/ 39 w 70"/>
                <a:gd name="T19" fmla="*/ 0 h 56"/>
                <a:gd name="T20" fmla="*/ 51 w 70"/>
                <a:gd name="T21" fmla="*/ 38 h 56"/>
                <a:gd name="T22" fmla="*/ 60 w 70"/>
                <a:gd name="T23" fmla="*/ 0 h 56"/>
                <a:gd name="T24" fmla="*/ 70 w 70"/>
                <a:gd name="T25" fmla="*/ 0 h 56"/>
                <a:gd name="T26" fmla="*/ 55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5" y="56"/>
                  </a:moveTo>
                  <a:lnTo>
                    <a:pt x="45" y="56"/>
                  </a:lnTo>
                  <a:lnTo>
                    <a:pt x="35" y="16"/>
                  </a:lnTo>
                  <a:lnTo>
                    <a:pt x="25" y="56"/>
                  </a:lnTo>
                  <a:lnTo>
                    <a:pt x="16" y="56"/>
                  </a:lnTo>
                  <a:lnTo>
                    <a:pt x="0" y="0"/>
                  </a:lnTo>
                  <a:lnTo>
                    <a:pt x="12" y="0"/>
                  </a:lnTo>
                  <a:lnTo>
                    <a:pt x="20" y="38"/>
                  </a:lnTo>
                  <a:lnTo>
                    <a:pt x="31" y="0"/>
                  </a:lnTo>
                  <a:lnTo>
                    <a:pt x="39" y="0"/>
                  </a:lnTo>
                  <a:lnTo>
                    <a:pt x="51" y="38"/>
                  </a:lnTo>
                  <a:lnTo>
                    <a:pt x="60" y="0"/>
                  </a:lnTo>
                  <a:lnTo>
                    <a:pt x="70" y="0"/>
                  </a:lnTo>
                  <a:lnTo>
                    <a:pt x="55"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42" name="Freeform 66">
              <a:extLst>
                <a:ext uri="{FF2B5EF4-FFF2-40B4-BE49-F238E27FC236}">
                  <a16:creationId xmlns:a16="http://schemas.microsoft.com/office/drawing/2014/main" id="{BEBFC1A4-92B9-418F-A0A9-2E210A37BCFF}"/>
                </a:ext>
              </a:extLst>
            </p:cNvPr>
            <p:cNvSpPr>
              <a:spLocks noEditPoints="1"/>
            </p:cNvSpPr>
            <p:nvPr userDrawn="1"/>
          </p:nvSpPr>
          <p:spPr bwMode="auto">
            <a:xfrm>
              <a:off x="2362147" y="6418333"/>
              <a:ext cx="88930" cy="102879"/>
            </a:xfrm>
            <a:custGeom>
              <a:avLst/>
              <a:gdLst>
                <a:gd name="T0" fmla="*/ 35 w 35"/>
                <a:gd name="T1" fmla="*/ 20 h 40"/>
                <a:gd name="T2" fmla="*/ 33 w 35"/>
                <a:gd name="T3" fmla="*/ 28 h 40"/>
                <a:gd name="T4" fmla="*/ 30 w 35"/>
                <a:gd name="T5" fmla="*/ 35 h 40"/>
                <a:gd name="T6" fmla="*/ 24 w 35"/>
                <a:gd name="T7" fmla="*/ 39 h 40"/>
                <a:gd name="T8" fmla="*/ 17 w 35"/>
                <a:gd name="T9" fmla="*/ 40 h 40"/>
                <a:gd name="T10" fmla="*/ 11 w 35"/>
                <a:gd name="T11" fmla="*/ 39 h 40"/>
                <a:gd name="T12" fmla="*/ 5 w 35"/>
                <a:gd name="T13" fmla="*/ 35 h 40"/>
                <a:gd name="T14" fmla="*/ 2 w 35"/>
                <a:gd name="T15" fmla="*/ 28 h 40"/>
                <a:gd name="T16" fmla="*/ 0 w 35"/>
                <a:gd name="T17" fmla="*/ 20 h 40"/>
                <a:gd name="T18" fmla="*/ 2 w 35"/>
                <a:gd name="T19" fmla="*/ 12 h 40"/>
                <a:gd name="T20" fmla="*/ 5 w 35"/>
                <a:gd name="T21" fmla="*/ 5 h 40"/>
                <a:gd name="T22" fmla="*/ 11 w 35"/>
                <a:gd name="T23" fmla="*/ 1 h 40"/>
                <a:gd name="T24" fmla="*/ 18 w 35"/>
                <a:gd name="T25" fmla="*/ 0 h 40"/>
                <a:gd name="T26" fmla="*/ 24 w 35"/>
                <a:gd name="T27" fmla="*/ 1 h 40"/>
                <a:gd name="T28" fmla="*/ 30 w 35"/>
                <a:gd name="T29" fmla="*/ 5 h 40"/>
                <a:gd name="T30" fmla="*/ 33 w 35"/>
                <a:gd name="T31" fmla="*/ 12 h 40"/>
                <a:gd name="T32" fmla="*/ 35 w 35"/>
                <a:gd name="T33" fmla="*/ 20 h 40"/>
                <a:gd name="T34" fmla="*/ 27 w 35"/>
                <a:gd name="T35" fmla="*/ 20 h 40"/>
                <a:gd name="T36" fmla="*/ 26 w 35"/>
                <a:gd name="T37" fmla="*/ 15 h 40"/>
                <a:gd name="T38" fmla="*/ 24 w 35"/>
                <a:gd name="T39" fmla="*/ 11 h 40"/>
                <a:gd name="T40" fmla="*/ 21 w 35"/>
                <a:gd name="T41" fmla="*/ 8 h 40"/>
                <a:gd name="T42" fmla="*/ 17 w 35"/>
                <a:gd name="T43" fmla="*/ 7 h 40"/>
                <a:gd name="T44" fmla="*/ 13 w 35"/>
                <a:gd name="T45" fmla="*/ 8 h 40"/>
                <a:gd name="T46" fmla="*/ 10 w 35"/>
                <a:gd name="T47" fmla="*/ 11 h 40"/>
                <a:gd name="T48" fmla="*/ 9 w 35"/>
                <a:gd name="T49" fmla="*/ 15 h 40"/>
                <a:gd name="T50" fmla="*/ 8 w 35"/>
                <a:gd name="T51" fmla="*/ 20 h 40"/>
                <a:gd name="T52" fmla="*/ 9 w 35"/>
                <a:gd name="T53" fmla="*/ 26 h 40"/>
                <a:gd name="T54" fmla="*/ 11 w 35"/>
                <a:gd name="T55" fmla="*/ 30 h 40"/>
                <a:gd name="T56" fmla="*/ 14 w 35"/>
                <a:gd name="T57" fmla="*/ 32 h 40"/>
                <a:gd name="T58" fmla="*/ 18 w 35"/>
                <a:gd name="T59" fmla="*/ 33 h 40"/>
                <a:gd name="T60" fmla="*/ 21 w 35"/>
                <a:gd name="T61" fmla="*/ 32 h 40"/>
                <a:gd name="T62" fmla="*/ 24 w 35"/>
                <a:gd name="T63" fmla="*/ 29 h 40"/>
                <a:gd name="T64" fmla="*/ 26 w 35"/>
                <a:gd name="T65" fmla="*/ 25 h 40"/>
                <a:gd name="T66" fmla="*/ 27 w 35"/>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40">
                  <a:moveTo>
                    <a:pt x="35" y="20"/>
                  </a:moveTo>
                  <a:cubicBezTo>
                    <a:pt x="35" y="23"/>
                    <a:pt x="34" y="26"/>
                    <a:pt x="33" y="28"/>
                  </a:cubicBezTo>
                  <a:cubicBezTo>
                    <a:pt x="32" y="31"/>
                    <a:pt x="31" y="33"/>
                    <a:pt x="30" y="35"/>
                  </a:cubicBezTo>
                  <a:cubicBezTo>
                    <a:pt x="28" y="37"/>
                    <a:pt x="26" y="38"/>
                    <a:pt x="24" y="39"/>
                  </a:cubicBezTo>
                  <a:cubicBezTo>
                    <a:pt x="22" y="40"/>
                    <a:pt x="20" y="40"/>
                    <a:pt x="17" y="40"/>
                  </a:cubicBezTo>
                  <a:cubicBezTo>
                    <a:pt x="15" y="40"/>
                    <a:pt x="13" y="40"/>
                    <a:pt x="11" y="39"/>
                  </a:cubicBezTo>
                  <a:cubicBezTo>
                    <a:pt x="8" y="38"/>
                    <a:pt x="7" y="36"/>
                    <a:pt x="5" y="35"/>
                  </a:cubicBezTo>
                  <a:cubicBezTo>
                    <a:pt x="4" y="33"/>
                    <a:pt x="2" y="31"/>
                    <a:pt x="2" y="28"/>
                  </a:cubicBezTo>
                  <a:cubicBezTo>
                    <a:pt x="1" y="26"/>
                    <a:pt x="0" y="23"/>
                    <a:pt x="0" y="20"/>
                  </a:cubicBezTo>
                  <a:cubicBezTo>
                    <a:pt x="0" y="17"/>
                    <a:pt x="1" y="14"/>
                    <a:pt x="2" y="12"/>
                  </a:cubicBezTo>
                  <a:cubicBezTo>
                    <a:pt x="3" y="9"/>
                    <a:pt x="4" y="7"/>
                    <a:pt x="5" y="5"/>
                  </a:cubicBezTo>
                  <a:cubicBezTo>
                    <a:pt x="7" y="4"/>
                    <a:pt x="9" y="2"/>
                    <a:pt x="11" y="1"/>
                  </a:cubicBezTo>
                  <a:cubicBezTo>
                    <a:pt x="13" y="1"/>
                    <a:pt x="15" y="0"/>
                    <a:pt x="18" y="0"/>
                  </a:cubicBezTo>
                  <a:cubicBezTo>
                    <a:pt x="20" y="0"/>
                    <a:pt x="22" y="1"/>
                    <a:pt x="24" y="1"/>
                  </a:cubicBezTo>
                  <a:cubicBezTo>
                    <a:pt x="26" y="2"/>
                    <a:pt x="28" y="4"/>
                    <a:pt x="30" y="5"/>
                  </a:cubicBezTo>
                  <a:cubicBezTo>
                    <a:pt x="31" y="7"/>
                    <a:pt x="32" y="9"/>
                    <a:pt x="33" y="12"/>
                  </a:cubicBezTo>
                  <a:cubicBezTo>
                    <a:pt x="34" y="14"/>
                    <a:pt x="35" y="17"/>
                    <a:pt x="35" y="20"/>
                  </a:cubicBezTo>
                  <a:close/>
                  <a:moveTo>
                    <a:pt x="27" y="20"/>
                  </a:moveTo>
                  <a:cubicBezTo>
                    <a:pt x="27" y="18"/>
                    <a:pt x="27" y="16"/>
                    <a:pt x="26" y="15"/>
                  </a:cubicBezTo>
                  <a:cubicBezTo>
                    <a:pt x="26" y="13"/>
                    <a:pt x="25" y="12"/>
                    <a:pt x="24" y="11"/>
                  </a:cubicBezTo>
                  <a:cubicBezTo>
                    <a:pt x="24" y="10"/>
                    <a:pt x="23" y="9"/>
                    <a:pt x="21" y="8"/>
                  </a:cubicBezTo>
                  <a:cubicBezTo>
                    <a:pt x="20" y="8"/>
                    <a:pt x="19" y="7"/>
                    <a:pt x="17" y="7"/>
                  </a:cubicBezTo>
                  <a:cubicBezTo>
                    <a:pt x="16" y="7"/>
                    <a:pt x="14" y="8"/>
                    <a:pt x="13" y="8"/>
                  </a:cubicBezTo>
                  <a:cubicBezTo>
                    <a:pt x="12" y="9"/>
                    <a:pt x="11" y="10"/>
                    <a:pt x="10" y="11"/>
                  </a:cubicBezTo>
                  <a:cubicBezTo>
                    <a:pt x="10" y="12"/>
                    <a:pt x="9" y="13"/>
                    <a:pt x="9" y="15"/>
                  </a:cubicBezTo>
                  <a:cubicBezTo>
                    <a:pt x="8" y="16"/>
                    <a:pt x="8" y="18"/>
                    <a:pt x="8" y="20"/>
                  </a:cubicBezTo>
                  <a:cubicBezTo>
                    <a:pt x="8" y="22"/>
                    <a:pt x="8" y="24"/>
                    <a:pt x="9" y="26"/>
                  </a:cubicBezTo>
                  <a:cubicBezTo>
                    <a:pt x="9" y="27"/>
                    <a:pt x="10" y="28"/>
                    <a:pt x="11" y="30"/>
                  </a:cubicBezTo>
                  <a:cubicBezTo>
                    <a:pt x="11" y="31"/>
                    <a:pt x="12" y="32"/>
                    <a:pt x="14" y="32"/>
                  </a:cubicBezTo>
                  <a:cubicBezTo>
                    <a:pt x="15" y="33"/>
                    <a:pt x="16" y="33"/>
                    <a:pt x="18" y="33"/>
                  </a:cubicBezTo>
                  <a:cubicBezTo>
                    <a:pt x="19" y="33"/>
                    <a:pt x="20" y="33"/>
                    <a:pt x="21" y="32"/>
                  </a:cubicBezTo>
                  <a:cubicBezTo>
                    <a:pt x="23" y="31"/>
                    <a:pt x="24"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43" name="Freeform 67">
              <a:extLst>
                <a:ext uri="{FF2B5EF4-FFF2-40B4-BE49-F238E27FC236}">
                  <a16:creationId xmlns:a16="http://schemas.microsoft.com/office/drawing/2014/main" id="{A28B9FD0-8354-4DD6-856A-157C5F8768EB}"/>
                </a:ext>
              </a:extLst>
            </p:cNvPr>
            <p:cNvSpPr>
              <a:spLocks/>
            </p:cNvSpPr>
            <p:nvPr userDrawn="1"/>
          </p:nvSpPr>
          <p:spPr bwMode="auto">
            <a:xfrm>
              <a:off x="2468514" y="6418333"/>
              <a:ext cx="59286" cy="101135"/>
            </a:xfrm>
            <a:custGeom>
              <a:avLst/>
              <a:gdLst>
                <a:gd name="T0" fmla="*/ 21 w 23"/>
                <a:gd name="T1" fmla="*/ 9 h 39"/>
                <a:gd name="T2" fmla="*/ 19 w 23"/>
                <a:gd name="T3" fmla="*/ 8 h 39"/>
                <a:gd name="T4" fmla="*/ 16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10 w 23"/>
                <a:gd name="T21" fmla="*/ 3 h 39"/>
                <a:gd name="T22" fmla="*/ 12 w 23"/>
                <a:gd name="T23" fmla="*/ 1 h 39"/>
                <a:gd name="T24" fmla="*/ 14 w 23"/>
                <a:gd name="T25" fmla="*/ 0 h 39"/>
                <a:gd name="T26" fmla="*/ 17 w 23"/>
                <a:gd name="T27" fmla="*/ 0 h 39"/>
                <a:gd name="T28" fmla="*/ 21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20" y="8"/>
                    <a:pt x="19" y="8"/>
                  </a:cubicBezTo>
                  <a:cubicBezTo>
                    <a:pt x="18" y="8"/>
                    <a:pt x="17" y="7"/>
                    <a:pt x="16" y="7"/>
                  </a:cubicBezTo>
                  <a:cubicBezTo>
                    <a:pt x="13" y="7"/>
                    <a:pt x="11" y="8"/>
                    <a:pt x="10" y="10"/>
                  </a:cubicBezTo>
                  <a:cubicBezTo>
                    <a:pt x="9"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10" y="3"/>
                  </a:cubicBezTo>
                  <a:cubicBezTo>
                    <a:pt x="10" y="2"/>
                    <a:pt x="11" y="2"/>
                    <a:pt x="12" y="1"/>
                  </a:cubicBezTo>
                  <a:cubicBezTo>
                    <a:pt x="12" y="1"/>
                    <a:pt x="13" y="1"/>
                    <a:pt x="14" y="0"/>
                  </a:cubicBezTo>
                  <a:cubicBezTo>
                    <a:pt x="15" y="0"/>
                    <a:pt x="16" y="0"/>
                    <a:pt x="17" y="0"/>
                  </a:cubicBezTo>
                  <a:cubicBezTo>
                    <a:pt x="18" y="0"/>
                    <a:pt x="20" y="0"/>
                    <a:pt x="21" y="1"/>
                  </a:cubicBezTo>
                  <a:cubicBezTo>
                    <a:pt x="22" y="1"/>
                    <a:pt x="23"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44" name="Freeform 68">
              <a:extLst>
                <a:ext uri="{FF2B5EF4-FFF2-40B4-BE49-F238E27FC236}">
                  <a16:creationId xmlns:a16="http://schemas.microsoft.com/office/drawing/2014/main" id="{83D3DEEE-A610-48BE-BADD-6BA188B5B86D}"/>
                </a:ext>
              </a:extLst>
            </p:cNvPr>
            <p:cNvSpPr>
              <a:spLocks/>
            </p:cNvSpPr>
            <p:nvPr userDrawn="1"/>
          </p:nvSpPr>
          <p:spPr bwMode="auto">
            <a:xfrm>
              <a:off x="2545237" y="6383459"/>
              <a:ext cx="76723" cy="136010"/>
            </a:xfrm>
            <a:custGeom>
              <a:avLst/>
              <a:gdLst>
                <a:gd name="T0" fmla="*/ 31 w 44"/>
                <a:gd name="T1" fmla="*/ 78 h 78"/>
                <a:gd name="T2" fmla="*/ 19 w 44"/>
                <a:gd name="T3" fmla="*/ 50 h 78"/>
                <a:gd name="T4" fmla="*/ 10 w 44"/>
                <a:gd name="T5" fmla="*/ 61 h 78"/>
                <a:gd name="T6" fmla="*/ 10 w 44"/>
                <a:gd name="T7" fmla="*/ 78 h 78"/>
                <a:gd name="T8" fmla="*/ 0 w 44"/>
                <a:gd name="T9" fmla="*/ 78 h 78"/>
                <a:gd name="T10" fmla="*/ 0 w 44"/>
                <a:gd name="T11" fmla="*/ 6 h 78"/>
                <a:gd name="T12" fmla="*/ 10 w 44"/>
                <a:gd name="T13" fmla="*/ 0 h 78"/>
                <a:gd name="T14" fmla="*/ 10 w 44"/>
                <a:gd name="T15" fmla="*/ 47 h 78"/>
                <a:gd name="T16" fmla="*/ 28 w 44"/>
                <a:gd name="T17" fmla="*/ 22 h 78"/>
                <a:gd name="T18" fmla="*/ 41 w 44"/>
                <a:gd name="T19" fmla="*/ 22 h 78"/>
                <a:gd name="T20" fmla="*/ 26 w 44"/>
                <a:gd name="T21" fmla="*/ 41 h 78"/>
                <a:gd name="T22" fmla="*/ 44 w 44"/>
                <a:gd name="T23" fmla="*/ 78 h 78"/>
                <a:gd name="T24" fmla="*/ 31 w 44"/>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78">
                  <a:moveTo>
                    <a:pt x="31" y="78"/>
                  </a:moveTo>
                  <a:lnTo>
                    <a:pt x="19" y="50"/>
                  </a:lnTo>
                  <a:lnTo>
                    <a:pt x="10" y="61"/>
                  </a:lnTo>
                  <a:lnTo>
                    <a:pt x="10" y="78"/>
                  </a:lnTo>
                  <a:lnTo>
                    <a:pt x="0" y="78"/>
                  </a:lnTo>
                  <a:lnTo>
                    <a:pt x="0" y="6"/>
                  </a:lnTo>
                  <a:lnTo>
                    <a:pt x="10" y="0"/>
                  </a:lnTo>
                  <a:lnTo>
                    <a:pt x="10" y="47"/>
                  </a:lnTo>
                  <a:lnTo>
                    <a:pt x="28" y="22"/>
                  </a:lnTo>
                  <a:lnTo>
                    <a:pt x="41" y="22"/>
                  </a:lnTo>
                  <a:lnTo>
                    <a:pt x="26" y="41"/>
                  </a:lnTo>
                  <a:lnTo>
                    <a:pt x="44" y="78"/>
                  </a:lnTo>
                  <a:lnTo>
                    <a:pt x="31"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45" name="Freeform 69">
              <a:extLst>
                <a:ext uri="{FF2B5EF4-FFF2-40B4-BE49-F238E27FC236}">
                  <a16:creationId xmlns:a16="http://schemas.microsoft.com/office/drawing/2014/main" id="{463C7ADB-C654-4D24-9055-0B6003A770A3}"/>
                </a:ext>
              </a:extLst>
            </p:cNvPr>
            <p:cNvSpPr>
              <a:spLocks/>
            </p:cNvSpPr>
            <p:nvPr userDrawn="1"/>
          </p:nvSpPr>
          <p:spPr bwMode="auto">
            <a:xfrm>
              <a:off x="2628936" y="6418333"/>
              <a:ext cx="74980" cy="102879"/>
            </a:xfrm>
            <a:custGeom>
              <a:avLst/>
              <a:gdLst>
                <a:gd name="T0" fmla="*/ 28 w 29"/>
                <a:gd name="T1" fmla="*/ 4 h 40"/>
                <a:gd name="T2" fmla="*/ 25 w 29"/>
                <a:gd name="T3" fmla="*/ 10 h 40"/>
                <a:gd name="T4" fmla="*/ 20 w 29"/>
                <a:gd name="T5" fmla="*/ 8 h 40"/>
                <a:gd name="T6" fmla="*/ 15 w 29"/>
                <a:gd name="T7" fmla="*/ 7 h 40"/>
                <a:gd name="T8" fmla="*/ 11 w 29"/>
                <a:gd name="T9" fmla="*/ 8 h 40"/>
                <a:gd name="T10" fmla="*/ 9 w 29"/>
                <a:gd name="T11" fmla="*/ 10 h 40"/>
                <a:gd name="T12" fmla="*/ 10 w 29"/>
                <a:gd name="T13" fmla="*/ 12 h 40"/>
                <a:gd name="T14" fmla="*/ 11 w 29"/>
                <a:gd name="T15" fmla="*/ 13 h 40"/>
                <a:gd name="T16" fmla="*/ 13 w 29"/>
                <a:gd name="T17" fmla="*/ 14 h 40"/>
                <a:gd name="T18" fmla="*/ 17 w 29"/>
                <a:gd name="T19" fmla="*/ 16 h 40"/>
                <a:gd name="T20" fmla="*/ 22 w 29"/>
                <a:gd name="T21" fmla="*/ 18 h 40"/>
                <a:gd name="T22" fmla="*/ 26 w 29"/>
                <a:gd name="T23" fmla="*/ 21 h 40"/>
                <a:gd name="T24" fmla="*/ 29 w 29"/>
                <a:gd name="T25" fmla="*/ 24 h 40"/>
                <a:gd name="T26" fmla="*/ 29 w 29"/>
                <a:gd name="T27" fmla="*/ 29 h 40"/>
                <a:gd name="T28" fmla="*/ 28 w 29"/>
                <a:gd name="T29" fmla="*/ 34 h 40"/>
                <a:gd name="T30" fmla="*/ 25 w 29"/>
                <a:gd name="T31" fmla="*/ 38 h 40"/>
                <a:gd name="T32" fmla="*/ 21 w 29"/>
                <a:gd name="T33" fmla="*/ 40 h 40"/>
                <a:gd name="T34" fmla="*/ 15 w 29"/>
                <a:gd name="T35" fmla="*/ 40 h 40"/>
                <a:gd name="T36" fmla="*/ 7 w 29"/>
                <a:gd name="T37" fmla="*/ 39 h 40"/>
                <a:gd name="T38" fmla="*/ 0 w 29"/>
                <a:gd name="T39" fmla="*/ 35 h 40"/>
                <a:gd name="T40" fmla="*/ 4 w 29"/>
                <a:gd name="T41" fmla="*/ 30 h 40"/>
                <a:gd name="T42" fmla="*/ 9 w 29"/>
                <a:gd name="T43" fmla="*/ 32 h 40"/>
                <a:gd name="T44" fmla="*/ 15 w 29"/>
                <a:gd name="T45" fmla="*/ 33 h 40"/>
                <a:gd name="T46" fmla="*/ 20 w 29"/>
                <a:gd name="T47" fmla="*/ 32 h 40"/>
                <a:gd name="T48" fmla="*/ 22 w 29"/>
                <a:gd name="T49" fmla="*/ 29 h 40"/>
                <a:gd name="T50" fmla="*/ 21 w 29"/>
                <a:gd name="T51" fmla="*/ 27 h 40"/>
                <a:gd name="T52" fmla="*/ 20 w 29"/>
                <a:gd name="T53" fmla="*/ 26 h 40"/>
                <a:gd name="T54" fmla="*/ 17 w 29"/>
                <a:gd name="T55" fmla="*/ 24 h 40"/>
                <a:gd name="T56" fmla="*/ 13 w 29"/>
                <a:gd name="T57" fmla="*/ 23 h 40"/>
                <a:gd name="T58" fmla="*/ 8 w 29"/>
                <a:gd name="T59" fmla="*/ 20 h 40"/>
                <a:gd name="T60" fmla="*/ 4 w 29"/>
                <a:gd name="T61" fmla="*/ 18 h 40"/>
                <a:gd name="T62" fmla="*/ 2 w 29"/>
                <a:gd name="T63" fmla="*/ 15 h 40"/>
                <a:gd name="T64" fmla="*/ 2 w 29"/>
                <a:gd name="T65" fmla="*/ 11 h 40"/>
                <a:gd name="T66" fmla="*/ 3 w 29"/>
                <a:gd name="T67" fmla="*/ 6 h 40"/>
                <a:gd name="T68" fmla="*/ 6 w 29"/>
                <a:gd name="T69" fmla="*/ 3 h 40"/>
                <a:gd name="T70" fmla="*/ 10 w 29"/>
                <a:gd name="T71" fmla="*/ 1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5" y="10"/>
                    <a:pt x="25" y="10"/>
                    <a:pt x="25" y="10"/>
                  </a:cubicBezTo>
                  <a:cubicBezTo>
                    <a:pt x="23" y="9"/>
                    <a:pt x="22" y="8"/>
                    <a:pt x="20" y="8"/>
                  </a:cubicBezTo>
                  <a:cubicBezTo>
                    <a:pt x="18" y="7"/>
                    <a:pt x="17" y="7"/>
                    <a:pt x="15" y="7"/>
                  </a:cubicBezTo>
                  <a:cubicBezTo>
                    <a:pt x="13" y="7"/>
                    <a:pt x="12" y="7"/>
                    <a:pt x="11" y="8"/>
                  </a:cubicBezTo>
                  <a:cubicBezTo>
                    <a:pt x="10" y="8"/>
                    <a:pt x="9" y="9"/>
                    <a:pt x="9" y="10"/>
                  </a:cubicBezTo>
                  <a:cubicBezTo>
                    <a:pt x="9" y="11"/>
                    <a:pt x="10" y="11"/>
                    <a:pt x="10" y="12"/>
                  </a:cubicBezTo>
                  <a:cubicBezTo>
                    <a:pt x="10" y="12"/>
                    <a:pt x="10" y="13"/>
                    <a:pt x="11" y="13"/>
                  </a:cubicBezTo>
                  <a:cubicBezTo>
                    <a:pt x="11" y="13"/>
                    <a:pt x="12" y="14"/>
                    <a:pt x="13" y="14"/>
                  </a:cubicBezTo>
                  <a:cubicBezTo>
                    <a:pt x="14" y="15"/>
                    <a:pt x="15" y="15"/>
                    <a:pt x="17" y="16"/>
                  </a:cubicBezTo>
                  <a:cubicBezTo>
                    <a:pt x="19" y="17"/>
                    <a:pt x="21" y="18"/>
                    <a:pt x="22" y="18"/>
                  </a:cubicBezTo>
                  <a:cubicBezTo>
                    <a:pt x="24" y="19"/>
                    <a:pt x="25" y="20"/>
                    <a:pt x="26" y="21"/>
                  </a:cubicBezTo>
                  <a:cubicBezTo>
                    <a:pt x="27" y="22"/>
                    <a:pt x="28" y="23"/>
                    <a:pt x="29" y="24"/>
                  </a:cubicBezTo>
                  <a:cubicBezTo>
                    <a:pt x="29" y="25"/>
                    <a:pt x="29" y="27"/>
                    <a:pt x="29" y="29"/>
                  </a:cubicBezTo>
                  <a:cubicBezTo>
                    <a:pt x="29" y="31"/>
                    <a:pt x="29" y="33"/>
                    <a:pt x="28" y="34"/>
                  </a:cubicBezTo>
                  <a:cubicBezTo>
                    <a:pt x="28" y="36"/>
                    <a:pt x="26" y="37"/>
                    <a:pt x="25" y="38"/>
                  </a:cubicBezTo>
                  <a:cubicBezTo>
                    <a:pt x="24" y="39"/>
                    <a:pt x="22" y="39"/>
                    <a:pt x="21" y="40"/>
                  </a:cubicBezTo>
                  <a:cubicBezTo>
                    <a:pt x="19" y="40"/>
                    <a:pt x="17" y="40"/>
                    <a:pt x="15" y="40"/>
                  </a:cubicBezTo>
                  <a:cubicBezTo>
                    <a:pt x="13" y="40"/>
                    <a:pt x="10" y="40"/>
                    <a:pt x="7" y="39"/>
                  </a:cubicBezTo>
                  <a:cubicBezTo>
                    <a:pt x="5" y="38"/>
                    <a:pt x="2" y="37"/>
                    <a:pt x="0" y="35"/>
                  </a:cubicBezTo>
                  <a:cubicBezTo>
                    <a:pt x="4" y="30"/>
                    <a:pt x="4" y="30"/>
                    <a:pt x="4" y="30"/>
                  </a:cubicBezTo>
                  <a:cubicBezTo>
                    <a:pt x="6" y="31"/>
                    <a:pt x="7" y="32"/>
                    <a:pt x="9" y="32"/>
                  </a:cubicBezTo>
                  <a:cubicBezTo>
                    <a:pt x="11" y="33"/>
                    <a:pt x="13" y="33"/>
                    <a:pt x="15" y="33"/>
                  </a:cubicBezTo>
                  <a:cubicBezTo>
                    <a:pt x="17" y="33"/>
                    <a:pt x="19" y="33"/>
                    <a:pt x="20" y="32"/>
                  </a:cubicBezTo>
                  <a:cubicBezTo>
                    <a:pt x="21" y="31"/>
                    <a:pt x="22" y="30"/>
                    <a:pt x="22" y="29"/>
                  </a:cubicBezTo>
                  <a:cubicBezTo>
                    <a:pt x="22" y="28"/>
                    <a:pt x="22" y="28"/>
                    <a:pt x="21" y="27"/>
                  </a:cubicBezTo>
                  <a:cubicBezTo>
                    <a:pt x="21" y="27"/>
                    <a:pt x="20" y="26"/>
                    <a:pt x="20" y="26"/>
                  </a:cubicBezTo>
                  <a:cubicBezTo>
                    <a:pt x="19" y="25"/>
                    <a:pt x="18" y="25"/>
                    <a:pt x="17" y="24"/>
                  </a:cubicBezTo>
                  <a:cubicBezTo>
                    <a:pt x="16" y="24"/>
                    <a:pt x="15" y="23"/>
                    <a:pt x="13" y="23"/>
                  </a:cubicBezTo>
                  <a:cubicBezTo>
                    <a:pt x="11" y="22"/>
                    <a:pt x="9" y="21"/>
                    <a:pt x="8" y="20"/>
                  </a:cubicBezTo>
                  <a:cubicBezTo>
                    <a:pt x="6" y="19"/>
                    <a:pt x="5" y="19"/>
                    <a:pt x="4" y="18"/>
                  </a:cubicBezTo>
                  <a:cubicBezTo>
                    <a:pt x="3" y="17"/>
                    <a:pt x="3" y="16"/>
                    <a:pt x="2" y="15"/>
                  </a:cubicBezTo>
                  <a:cubicBezTo>
                    <a:pt x="2" y="13"/>
                    <a:pt x="2" y="12"/>
                    <a:pt x="2" y="11"/>
                  </a:cubicBezTo>
                  <a:cubicBezTo>
                    <a:pt x="2" y="9"/>
                    <a:pt x="2" y="7"/>
                    <a:pt x="3" y="6"/>
                  </a:cubicBezTo>
                  <a:cubicBezTo>
                    <a:pt x="3" y="5"/>
                    <a:pt x="4" y="4"/>
                    <a:pt x="6" y="3"/>
                  </a:cubicBezTo>
                  <a:cubicBezTo>
                    <a:pt x="7" y="2"/>
                    <a:pt x="8" y="1"/>
                    <a:pt x="10" y="1"/>
                  </a:cubicBezTo>
                  <a:cubicBezTo>
                    <a:pt x="11" y="0"/>
                    <a:pt x="13" y="0"/>
                    <a:pt x="15" y="0"/>
                  </a:cubicBezTo>
                  <a:cubicBezTo>
                    <a:pt x="17" y="0"/>
                    <a:pt x="20"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46" name="Freeform 70">
              <a:extLst>
                <a:ext uri="{FF2B5EF4-FFF2-40B4-BE49-F238E27FC236}">
                  <a16:creationId xmlns:a16="http://schemas.microsoft.com/office/drawing/2014/main" id="{40CF3793-E792-4DB3-8064-4B43F4706A3D}"/>
                </a:ext>
              </a:extLst>
            </p:cNvPr>
            <p:cNvSpPr>
              <a:spLocks/>
            </p:cNvSpPr>
            <p:nvPr userDrawn="1"/>
          </p:nvSpPr>
          <p:spPr bwMode="auto">
            <a:xfrm>
              <a:off x="2723096" y="6489826"/>
              <a:ext cx="27899" cy="31387"/>
            </a:xfrm>
            <a:custGeom>
              <a:avLst/>
              <a:gdLst>
                <a:gd name="T0" fmla="*/ 11 w 11"/>
                <a:gd name="T1" fmla="*/ 6 h 12"/>
                <a:gd name="T2" fmla="*/ 11 w 11"/>
                <a:gd name="T3" fmla="*/ 9 h 12"/>
                <a:gd name="T4" fmla="*/ 10 w 11"/>
                <a:gd name="T5" fmla="*/ 10 h 12"/>
                <a:gd name="T6" fmla="*/ 8 w 11"/>
                <a:gd name="T7" fmla="*/ 12 h 12"/>
                <a:gd name="T8" fmla="*/ 6 w 11"/>
                <a:gd name="T9" fmla="*/ 12 h 12"/>
                <a:gd name="T10" fmla="*/ 3 w 11"/>
                <a:gd name="T11" fmla="*/ 12 h 12"/>
                <a:gd name="T12" fmla="*/ 1 w 11"/>
                <a:gd name="T13" fmla="*/ 10 h 12"/>
                <a:gd name="T14" fmla="*/ 0 w 11"/>
                <a:gd name="T15" fmla="*/ 9 h 12"/>
                <a:gd name="T16" fmla="*/ 0 w 11"/>
                <a:gd name="T17" fmla="*/ 6 h 12"/>
                <a:gd name="T18" fmla="*/ 0 w 11"/>
                <a:gd name="T19" fmla="*/ 4 h 12"/>
                <a:gd name="T20" fmla="*/ 1 w 11"/>
                <a:gd name="T21" fmla="*/ 2 h 12"/>
                <a:gd name="T22" fmla="*/ 3 w 11"/>
                <a:gd name="T23" fmla="*/ 1 h 12"/>
                <a:gd name="T24" fmla="*/ 6 w 11"/>
                <a:gd name="T25" fmla="*/ 0 h 12"/>
                <a:gd name="T26" fmla="*/ 8 w 11"/>
                <a:gd name="T27" fmla="*/ 1 h 12"/>
                <a:gd name="T28" fmla="*/ 10 w 11"/>
                <a:gd name="T29" fmla="*/ 2 h 12"/>
                <a:gd name="T30" fmla="*/ 11 w 11"/>
                <a:gd name="T31" fmla="*/ 4 h 12"/>
                <a:gd name="T32" fmla="*/ 11 w 11"/>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2">
                  <a:moveTo>
                    <a:pt x="11" y="6"/>
                  </a:moveTo>
                  <a:cubicBezTo>
                    <a:pt x="11" y="7"/>
                    <a:pt x="11" y="8"/>
                    <a:pt x="11" y="9"/>
                  </a:cubicBezTo>
                  <a:cubicBezTo>
                    <a:pt x="11" y="9"/>
                    <a:pt x="10" y="10"/>
                    <a:pt x="10" y="10"/>
                  </a:cubicBezTo>
                  <a:cubicBezTo>
                    <a:pt x="9" y="11"/>
                    <a:pt x="9" y="11"/>
                    <a:pt x="8" y="12"/>
                  </a:cubicBezTo>
                  <a:cubicBezTo>
                    <a:pt x="7" y="12"/>
                    <a:pt x="6" y="12"/>
                    <a:pt x="6" y="12"/>
                  </a:cubicBezTo>
                  <a:cubicBezTo>
                    <a:pt x="5" y="12"/>
                    <a:pt x="4" y="12"/>
                    <a:pt x="3" y="12"/>
                  </a:cubicBezTo>
                  <a:cubicBezTo>
                    <a:pt x="3" y="11"/>
                    <a:pt x="2" y="11"/>
                    <a:pt x="1" y="10"/>
                  </a:cubicBezTo>
                  <a:cubicBezTo>
                    <a:pt x="1" y="10"/>
                    <a:pt x="1" y="9"/>
                    <a:pt x="0" y="9"/>
                  </a:cubicBezTo>
                  <a:cubicBezTo>
                    <a:pt x="0" y="8"/>
                    <a:pt x="0" y="7"/>
                    <a:pt x="0" y="6"/>
                  </a:cubicBezTo>
                  <a:cubicBezTo>
                    <a:pt x="0" y="6"/>
                    <a:pt x="0" y="5"/>
                    <a:pt x="0" y="4"/>
                  </a:cubicBezTo>
                  <a:cubicBezTo>
                    <a:pt x="1" y="3"/>
                    <a:pt x="1" y="3"/>
                    <a:pt x="1" y="2"/>
                  </a:cubicBezTo>
                  <a:cubicBezTo>
                    <a:pt x="2" y="2"/>
                    <a:pt x="3" y="1"/>
                    <a:pt x="3" y="1"/>
                  </a:cubicBezTo>
                  <a:cubicBezTo>
                    <a:pt x="4" y="1"/>
                    <a:pt x="5" y="0"/>
                    <a:pt x="6" y="0"/>
                  </a:cubicBezTo>
                  <a:cubicBezTo>
                    <a:pt x="6" y="0"/>
                    <a:pt x="7" y="1"/>
                    <a:pt x="8" y="1"/>
                  </a:cubicBezTo>
                  <a:cubicBezTo>
                    <a:pt x="9" y="1"/>
                    <a:pt x="9" y="2"/>
                    <a:pt x="10" y="2"/>
                  </a:cubicBezTo>
                  <a:cubicBezTo>
                    <a:pt x="10" y="3"/>
                    <a:pt x="11" y="3"/>
                    <a:pt x="11" y="4"/>
                  </a:cubicBezTo>
                  <a:cubicBezTo>
                    <a:pt x="11" y="5"/>
                    <a:pt x="11" y="6"/>
                    <a:pt x="11"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grpSp>
      <p:grpSp>
        <p:nvGrpSpPr>
          <p:cNvPr id="147" name="Group 4">
            <a:extLst>
              <a:ext uri="{FF2B5EF4-FFF2-40B4-BE49-F238E27FC236}">
                <a16:creationId xmlns:a16="http://schemas.microsoft.com/office/drawing/2014/main" id="{EB87FF01-BD2E-4F56-9B89-ED13B7AF1325}"/>
              </a:ext>
            </a:extLst>
          </p:cNvPr>
          <p:cNvGrpSpPr>
            <a:grpSpLocks noChangeAspect="1"/>
          </p:cNvGrpSpPr>
          <p:nvPr userDrawn="1"/>
        </p:nvGrpSpPr>
        <p:grpSpPr bwMode="auto">
          <a:xfrm>
            <a:off x="10364788" y="5233988"/>
            <a:ext cx="1225550" cy="1435100"/>
            <a:chOff x="6529" y="3125"/>
            <a:chExt cx="772" cy="904"/>
          </a:xfrm>
        </p:grpSpPr>
        <p:sp>
          <p:nvSpPr>
            <p:cNvPr id="148" name="Freeform 5">
              <a:extLst>
                <a:ext uri="{FF2B5EF4-FFF2-40B4-BE49-F238E27FC236}">
                  <a16:creationId xmlns:a16="http://schemas.microsoft.com/office/drawing/2014/main" id="{80BAF289-B2BD-4B73-B582-3BE34762CCC1}"/>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9" name="Freeform 6">
              <a:extLst>
                <a:ext uri="{FF2B5EF4-FFF2-40B4-BE49-F238E27FC236}">
                  <a16:creationId xmlns:a16="http://schemas.microsoft.com/office/drawing/2014/main" id="{DBEDF387-3BB0-413B-8EC7-2A8EB32E403C}"/>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spTree>
    <p:extLst>
      <p:ext uri="{BB962C8B-B14F-4D97-AF65-F5344CB8AC3E}">
        <p14:creationId xmlns:p14="http://schemas.microsoft.com/office/powerpoint/2010/main" val="1496167784"/>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Disclaimer EN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83BDE2E-2BCF-4140-945E-7D5610CDE4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53" y="0"/>
            <a:ext cx="12192005" cy="6858000"/>
          </a:xfrm>
          <a:prstGeom prst="rect">
            <a:avLst/>
          </a:prstGeom>
        </p:spPr>
      </p:pic>
      <p:sp>
        <p:nvSpPr>
          <p:cNvPr id="6" name="TextBox 5">
            <a:extLst>
              <a:ext uri="{FF2B5EF4-FFF2-40B4-BE49-F238E27FC236}">
                <a16:creationId xmlns:a16="http://schemas.microsoft.com/office/drawing/2014/main" id="{356043E5-4D4E-46F9-8502-1A2C82EA3931}"/>
              </a:ext>
            </a:extLst>
          </p:cNvPr>
          <p:cNvSpPr txBox="1">
            <a:spLocks/>
          </p:cNvSpPr>
          <p:nvPr userDrawn="1"/>
        </p:nvSpPr>
        <p:spPr>
          <a:xfrm>
            <a:off x="601940" y="908050"/>
            <a:ext cx="3205138" cy="2660728"/>
          </a:xfrm>
          <a:prstGeom prst="rect">
            <a:avLst/>
          </a:prstGeom>
          <a:noFill/>
        </p:spPr>
        <p:txBody>
          <a:bodyPr wrap="square" lIns="0" tIns="36576" rIns="0" bIns="0" rtlCol="0" anchor="t">
            <a:spAutoFit/>
          </a:bodyPr>
          <a:lstStyle/>
          <a:p>
            <a:pPr lvl="0">
              <a:spcAft>
                <a:spcPts val="600"/>
              </a:spcAft>
              <a:buClr>
                <a:srgbClr val="FFD200"/>
              </a:buClr>
              <a:buSzPct val="70000"/>
              <a:defRPr/>
            </a:pPr>
            <a:r>
              <a:rPr kumimoji="0" lang="en-US" sz="1200" b="1" i="0" u="none" strike="noStrike" kern="0" cap="none" spc="0" normalizeH="0" baseline="0" noProof="0" dirty="0">
                <a:ln>
                  <a:noFill/>
                </a:ln>
                <a:solidFill>
                  <a:srgbClr val="FFE600"/>
                </a:solidFill>
                <a:effectLst/>
                <a:uLnTx/>
                <a:uFillTx/>
                <a:latin typeface="EYInterstate" panose="02000503020000020004" pitchFamily="2" charset="0"/>
              </a:rPr>
              <a:t>EY  </a:t>
            </a:r>
            <a:r>
              <a:rPr kumimoji="0" lang="en-US" sz="1200" b="0" i="0" u="none" strike="noStrike" kern="0" cap="none" spc="0" normalizeH="0" baseline="0" noProof="0" dirty="0">
                <a:ln>
                  <a:noFill/>
                </a:ln>
                <a:solidFill>
                  <a:srgbClr val="FFE600"/>
                </a:solidFill>
                <a:effectLst/>
                <a:uLnTx/>
                <a:uFillTx/>
                <a:latin typeface="EYInterstate" panose="02000503020000020004" pitchFamily="2" charset="0"/>
                <a:cs typeface="Arial"/>
              </a:rPr>
              <a:t>|  </a:t>
            </a:r>
            <a:r>
              <a:rPr lang="en-IN" sz="1200" kern="0" dirty="0">
                <a:solidFill>
                  <a:srgbClr val="FFE600"/>
                </a:solidFill>
                <a:latin typeface="EYInterstate" panose="02000503020000020004" pitchFamily="2" charset="0"/>
                <a:cs typeface="Arial"/>
              </a:rPr>
              <a:t>Building a better working world</a:t>
            </a:r>
            <a:endParaRPr kumimoji="0" lang="en-US" sz="1200" b="0" i="0" u="none" strike="noStrike" kern="0" cap="none" spc="0" normalizeH="0" baseline="0" noProof="0" dirty="0">
              <a:ln>
                <a:noFill/>
              </a:ln>
              <a:solidFill>
                <a:srgbClr val="FFE600"/>
              </a:solidFill>
              <a:effectLst/>
              <a:uLnTx/>
              <a:uFillTx/>
              <a:latin typeface="EYInterstate" panose="02000503020000020004" pitchFamily="2" charset="0"/>
              <a:cs typeface="Arial"/>
            </a:endParaRPr>
          </a:p>
          <a:p>
            <a:pPr marL="0" marR="0" lvl="0" indent="0" defTabSz="914400" eaLnBrk="1" fontAlgn="auto" latinLnBrk="0" hangingPunct="1">
              <a:lnSpc>
                <a:spcPct val="100000"/>
              </a:lnSpc>
              <a:spcBef>
                <a:spcPts val="0"/>
              </a:spcBef>
              <a:spcAft>
                <a:spcPts val="0"/>
              </a:spcAft>
              <a:buClr>
                <a:srgbClr val="FFD200"/>
              </a:buClr>
              <a:buSzPct val="70000"/>
              <a:buFontTx/>
              <a:buNone/>
              <a:tabLst/>
              <a:defRPr/>
            </a:pPr>
            <a:endParaRPr kumimoji="0" lang="en-US" sz="1100" b="0" i="0" u="none" strike="noStrike" kern="0" cap="none" spc="0" normalizeH="0" baseline="0" noProof="0" dirty="0">
              <a:ln>
                <a:noFill/>
              </a:ln>
              <a:solidFill>
                <a:srgbClr val="FFFFFF"/>
              </a:solidFill>
              <a:effectLst/>
              <a:uLnTx/>
              <a:uFillTx/>
              <a:latin typeface="+mj-lt"/>
              <a:cs typeface="Arial"/>
            </a:endParaRPr>
          </a:p>
          <a:p>
            <a:pPr lvl="0">
              <a:buClr>
                <a:srgbClr val="FFD200"/>
              </a:buClr>
              <a:buSzPct val="70000"/>
              <a:defRPr/>
            </a:pPr>
            <a:r>
              <a:rPr lang="en-IN" sz="1100" kern="0" dirty="0">
                <a:solidFill>
                  <a:srgbClr val="FFFFFF"/>
                </a:solidFill>
                <a:latin typeface="EYInterstate" panose="02000503020000020004" pitchFamily="2" charset="0"/>
              </a:rPr>
              <a:t>EY exists to build a better working world, helping to create long-term value for clients, people and society and build trust in the capital markets. </a:t>
            </a:r>
          </a:p>
          <a:p>
            <a:pPr lvl="0">
              <a:buClr>
                <a:srgbClr val="FFD200"/>
              </a:buClr>
              <a:buSzPct val="70000"/>
              <a:defRPr/>
            </a:pPr>
            <a:endParaRPr lang="en-IN" sz="1100" kern="0" dirty="0">
              <a:solidFill>
                <a:srgbClr val="FFFFFF"/>
              </a:solidFill>
              <a:latin typeface="EYInterstate" panose="02000503020000020004" pitchFamily="2" charset="0"/>
            </a:endParaRPr>
          </a:p>
          <a:p>
            <a:pPr lvl="0">
              <a:buClr>
                <a:srgbClr val="FFD200"/>
              </a:buClr>
              <a:buSzPct val="70000"/>
              <a:defRPr/>
            </a:pPr>
            <a:r>
              <a:rPr lang="en-IN" sz="1100" kern="0" dirty="0">
                <a:solidFill>
                  <a:srgbClr val="FFFFFF"/>
                </a:solidFill>
                <a:latin typeface="EYInterstate" panose="02000503020000020004" pitchFamily="2" charset="0"/>
              </a:rPr>
              <a:t>Enabled by data and technology, diverse EY teams in over 150 countries provide trust through assurance and help clients grow, transform and operate. </a:t>
            </a:r>
          </a:p>
          <a:p>
            <a:pPr lvl="0">
              <a:buClr>
                <a:srgbClr val="FFD200"/>
              </a:buClr>
              <a:buSzPct val="70000"/>
              <a:defRPr/>
            </a:pPr>
            <a:endParaRPr lang="en-IN" sz="1100" kern="0" dirty="0">
              <a:solidFill>
                <a:srgbClr val="FFFFFF"/>
              </a:solidFill>
              <a:latin typeface="EYInterstate" panose="02000503020000020004" pitchFamily="2" charset="0"/>
            </a:endParaRPr>
          </a:p>
          <a:p>
            <a:pPr lvl="0">
              <a:buClr>
                <a:srgbClr val="FFD200"/>
              </a:buClr>
              <a:buSzPct val="70000"/>
              <a:defRPr/>
            </a:pPr>
            <a:r>
              <a:rPr lang="en-IN" sz="1100" kern="0" dirty="0">
                <a:solidFill>
                  <a:srgbClr val="FFFFFF"/>
                </a:solidFill>
                <a:latin typeface="EYInterstate" panose="02000503020000020004" pitchFamily="2" charset="0"/>
              </a:rPr>
              <a:t>Working across assurance, consulting, law, strategy, tax and transactions, EY teams ask better questions to find new answers for the complex issues facing our world today.</a:t>
            </a:r>
          </a:p>
        </p:txBody>
      </p:sp>
      <p:sp>
        <p:nvSpPr>
          <p:cNvPr id="7" name="TextBox 6">
            <a:extLst>
              <a:ext uri="{FF2B5EF4-FFF2-40B4-BE49-F238E27FC236}">
                <a16:creationId xmlns:a16="http://schemas.microsoft.com/office/drawing/2014/main" id="{DDB745ED-4969-4BC5-80B2-D36AC5106122}"/>
              </a:ext>
            </a:extLst>
          </p:cNvPr>
          <p:cNvSpPr txBox="1">
            <a:spLocks/>
          </p:cNvSpPr>
          <p:nvPr userDrawn="1"/>
        </p:nvSpPr>
        <p:spPr>
          <a:xfrm>
            <a:off x="8297990" y="908050"/>
            <a:ext cx="3309810" cy="2411942"/>
          </a:xfrm>
          <a:prstGeom prst="rect">
            <a:avLst/>
          </a:prstGeom>
          <a:noFill/>
        </p:spPr>
        <p:txBody>
          <a:bodyPr wrap="square" lIns="0" tIns="36576" rIns="0" bIns="0" rtlCol="0" anchor="t">
            <a:spAutoFit/>
          </a:bodyPr>
          <a:lstStyle/>
          <a:p>
            <a:pPr lvl="0">
              <a:buClr>
                <a:srgbClr val="FFD200"/>
              </a:buClr>
              <a:buSzPct val="70000"/>
              <a:defRPr/>
            </a:pPr>
            <a:r>
              <a:rPr lang="en-IN" sz="800" kern="0" dirty="0">
                <a:solidFill>
                  <a:srgbClr val="FFFFFF"/>
                </a:solidFill>
                <a:latin typeface="+mj-lt"/>
              </a:rPr>
              <a:t>EY refers to the global organization, and may refer to one or more, </a:t>
            </a:r>
            <a:br>
              <a:rPr lang="cs-CZ" sz="800" kern="0" dirty="0">
                <a:solidFill>
                  <a:srgbClr val="FFFFFF"/>
                </a:solidFill>
                <a:latin typeface="+mj-lt"/>
              </a:rPr>
            </a:br>
            <a:r>
              <a:rPr lang="en-IN" sz="800" kern="0" dirty="0">
                <a:solidFill>
                  <a:srgbClr val="FFFFFF"/>
                </a:solidFill>
                <a:latin typeface="+mj-lt"/>
              </a:rPr>
              <a:t>of the member firms of Ernst &amp; Young Global Limited, each of which is a separate legal entity. Ernst &amp; Young Global Limited, a UK company limited by guarantee, does not provide services to clients. Information about how EY collects and uses personal data and a description of the rights individuals have under data protection legislation are available via ey.com/privacy. EY member firms do not practice law where prohibited by local laws. For more information about our organization, please visit ey.com.</a:t>
            </a:r>
          </a:p>
          <a:p>
            <a:pPr lvl="0">
              <a:buClr>
                <a:srgbClr val="FFD200"/>
              </a:buClr>
              <a:buSzPct val="70000"/>
              <a:defRPr/>
            </a:pPr>
            <a:endParaRPr lang="en-IN" sz="800" kern="0" dirty="0">
              <a:solidFill>
                <a:srgbClr val="FFFFFF"/>
              </a:solidFill>
              <a:latin typeface="+mj-lt"/>
            </a:endParaRPr>
          </a:p>
          <a:p>
            <a:pPr marL="0" marR="0" lvl="0" indent="0" algn="l" defTabSz="914400" rtl="0" eaLnBrk="1" fontAlgn="base" latinLnBrk="0" hangingPunct="1">
              <a:lnSpc>
                <a:spcPct val="100000"/>
              </a:lnSpc>
              <a:spcBef>
                <a:spcPct val="0"/>
              </a:spcBef>
              <a:spcAft>
                <a:spcPts val="1013"/>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j-lt"/>
                <a:ea typeface="+mn-ea"/>
                <a:cs typeface="Arial" panose="020B0604020202020204" pitchFamily="34" charset="0"/>
              </a:rPr>
              <a:t>© 202</a:t>
            </a:r>
            <a:r>
              <a:rPr kumimoji="0" lang="cs-CZ" sz="800" b="0" i="0" u="none" strike="noStrike" kern="1200" cap="none" spc="0" normalizeH="0" baseline="0" noProof="0" dirty="0">
                <a:ln>
                  <a:noFill/>
                </a:ln>
                <a:solidFill>
                  <a:prstClr val="white"/>
                </a:solidFill>
                <a:effectLst/>
                <a:uLnTx/>
                <a:uFillTx/>
                <a:latin typeface="+mj-lt"/>
                <a:ea typeface="+mn-ea"/>
                <a:cs typeface="Arial" panose="020B0604020202020204" pitchFamily="34" charset="0"/>
              </a:rPr>
              <a:t>3</a:t>
            </a:r>
            <a:r>
              <a:rPr kumimoji="0" lang="en-US" sz="800" b="0" i="0" u="none" strike="noStrike" kern="1200" cap="none" spc="0" normalizeH="0" baseline="0" noProof="0" dirty="0">
                <a:ln>
                  <a:noFill/>
                </a:ln>
                <a:solidFill>
                  <a:prstClr val="white"/>
                </a:solidFill>
                <a:effectLst/>
                <a:uLnTx/>
                <a:uFillTx/>
                <a:latin typeface="+mj-lt"/>
                <a:ea typeface="+mn-ea"/>
                <a:cs typeface="Arial" panose="020B0604020202020204" pitchFamily="34" charset="0"/>
              </a:rPr>
              <a:t> Ernst &amp; Young, </a:t>
            </a:r>
            <a:r>
              <a:rPr kumimoji="0" lang="cs-CZ" sz="800" b="0" i="0" u="none" strike="noStrike" kern="1200" cap="none" spc="0" normalizeH="0" baseline="0" noProof="0" dirty="0">
                <a:ln>
                  <a:noFill/>
                </a:ln>
                <a:solidFill>
                  <a:prstClr val="white"/>
                </a:solidFill>
                <a:effectLst/>
                <a:uLnTx/>
                <a:uFillTx/>
                <a:latin typeface="+mj-lt"/>
                <a:ea typeface="+mn-ea"/>
                <a:cs typeface="Arial" panose="020B0604020202020204" pitchFamily="34" charset="0"/>
              </a:rPr>
              <a:t>s.r.o. </a:t>
            </a:r>
            <a:r>
              <a:rPr kumimoji="0" lang="en-US" sz="800" b="0" i="0" u="none" strike="noStrike" kern="1200" cap="none" spc="0" normalizeH="0" baseline="0" noProof="0" dirty="0">
                <a:ln>
                  <a:noFill/>
                </a:ln>
                <a:solidFill>
                  <a:prstClr val="white"/>
                </a:solidFill>
                <a:effectLst/>
                <a:uLnTx/>
                <a:uFillTx/>
                <a:latin typeface="+mj-lt"/>
                <a:ea typeface="+mn-ea"/>
                <a:cs typeface="Arial" panose="020B0604020202020204" pitchFamily="34" charset="0"/>
              </a:rPr>
              <a:t>| Ernst &amp; Young Audit, </a:t>
            </a:r>
            <a:r>
              <a:rPr kumimoji="0" lang="cs-CZ" sz="800" b="0" i="0" u="none" strike="noStrike" kern="1200" cap="none" spc="0" normalizeH="0" baseline="0" noProof="0" dirty="0">
                <a:ln>
                  <a:noFill/>
                </a:ln>
                <a:solidFill>
                  <a:prstClr val="white"/>
                </a:solidFill>
                <a:effectLst/>
                <a:uLnTx/>
                <a:uFillTx/>
                <a:latin typeface="+mj-lt"/>
                <a:ea typeface="+mn-ea"/>
                <a:cs typeface="Arial" panose="020B0604020202020204" pitchFamily="34" charset="0"/>
              </a:rPr>
              <a:t>s.r.o.</a:t>
            </a:r>
            <a:r>
              <a:rPr kumimoji="0" lang="en-US" sz="800" b="0" i="0" u="none" strike="noStrike" kern="1200" cap="none" spc="0" normalizeH="0" baseline="0" noProof="0" dirty="0">
                <a:ln>
                  <a:noFill/>
                </a:ln>
                <a:solidFill>
                  <a:prstClr val="white"/>
                </a:solidFill>
                <a:effectLst/>
                <a:uLnTx/>
                <a:uFillTx/>
                <a:latin typeface="+mj-lt"/>
                <a:ea typeface="+mn-ea"/>
                <a:cs typeface="Arial" panose="020B0604020202020204" pitchFamily="34" charset="0"/>
              </a:rPr>
              <a:t> | </a:t>
            </a:r>
            <a:br>
              <a:rPr kumimoji="0" lang="cs-CZ" sz="800" b="0" i="0" u="none" strike="noStrike" kern="1200" cap="none" spc="0" normalizeH="0" baseline="0" noProof="0" dirty="0">
                <a:ln>
                  <a:noFill/>
                </a:ln>
                <a:solidFill>
                  <a:prstClr val="white"/>
                </a:solidFill>
                <a:effectLst/>
                <a:uLnTx/>
                <a:uFillTx/>
                <a:latin typeface="+mj-lt"/>
                <a:ea typeface="+mn-ea"/>
                <a:cs typeface="Arial" panose="020B0604020202020204" pitchFamily="34" charset="0"/>
              </a:rPr>
            </a:br>
            <a:r>
              <a:rPr kumimoji="0" lang="en-US" sz="800" b="0" i="0" u="none" strike="noStrike" kern="1200" cap="none" spc="0" normalizeH="0" baseline="0" noProof="0" dirty="0">
                <a:ln>
                  <a:noFill/>
                </a:ln>
                <a:solidFill>
                  <a:prstClr val="white"/>
                </a:solidFill>
                <a:effectLst/>
                <a:uLnTx/>
                <a:uFillTx/>
                <a:latin typeface="+mj-lt"/>
                <a:ea typeface="+mn-ea"/>
                <a:cs typeface="Arial" panose="020B0604020202020204" pitchFamily="34" charset="0"/>
              </a:rPr>
              <a:t>E &amp; Y Valuations </a:t>
            </a:r>
            <a:r>
              <a:rPr kumimoji="0" lang="cs-CZ" sz="800" b="0" i="0" u="none" strike="noStrike" kern="1200" cap="none" spc="0" normalizeH="0" baseline="0" noProof="0" dirty="0">
                <a:ln>
                  <a:noFill/>
                </a:ln>
                <a:solidFill>
                  <a:prstClr val="white"/>
                </a:solidFill>
                <a:effectLst/>
                <a:uLnTx/>
                <a:uFillTx/>
                <a:latin typeface="+mj-lt"/>
                <a:ea typeface="+mn-ea"/>
                <a:cs typeface="Arial" panose="020B0604020202020204" pitchFamily="34" charset="0"/>
              </a:rPr>
              <a:t>s.r.o. | EY </a:t>
            </a:r>
            <a:r>
              <a:rPr kumimoji="0" lang="en-US" sz="800" b="0" i="0" u="none" strike="noStrike" kern="1200" cap="none" spc="0" normalizeH="0" baseline="0" noProof="0" dirty="0">
                <a:ln>
                  <a:noFill/>
                </a:ln>
                <a:solidFill>
                  <a:prstClr val="white"/>
                </a:solidFill>
                <a:effectLst/>
                <a:uLnTx/>
                <a:uFillTx/>
                <a:latin typeface="+mj-lt"/>
                <a:ea typeface="+mn-ea"/>
                <a:cs typeface="Arial" panose="020B0604020202020204" pitchFamily="34" charset="0"/>
              </a:rPr>
              <a:t>Law</a:t>
            </a:r>
            <a:r>
              <a:rPr kumimoji="0" lang="cs-CZ" sz="800" b="0" i="0" u="none" strike="noStrike" kern="1200" cap="none" spc="0" normalizeH="0" baseline="0" noProof="0" dirty="0">
                <a:ln>
                  <a:noFill/>
                </a:ln>
                <a:solidFill>
                  <a:prstClr val="white"/>
                </a:solidFill>
                <a:effectLst/>
                <a:uLnTx/>
                <a:uFillTx/>
                <a:latin typeface="+mj-lt"/>
                <a:ea typeface="+mn-ea"/>
                <a:cs typeface="Arial" panose="020B0604020202020204" pitchFamily="34" charset="0"/>
              </a:rPr>
              <a:t> advokátní kancelář, s.r.o.</a:t>
            </a:r>
            <a:br>
              <a:rPr kumimoji="0" lang="en-US" sz="800" b="0" i="0" u="none" strike="noStrike" kern="1200" cap="none" spc="0" normalizeH="0" baseline="0" noProof="0" dirty="0">
                <a:ln>
                  <a:noFill/>
                </a:ln>
                <a:solidFill>
                  <a:prstClr val="white"/>
                </a:solidFill>
                <a:effectLst/>
                <a:uLnTx/>
                <a:uFillTx/>
                <a:latin typeface="+mj-lt"/>
                <a:ea typeface="+mn-ea"/>
                <a:cs typeface="Arial" panose="020B0604020202020204" pitchFamily="34" charset="0"/>
              </a:rPr>
            </a:br>
            <a:r>
              <a:rPr kumimoji="0" lang="en-US" sz="800" b="0" i="0" u="none" strike="noStrike" kern="1200" cap="none" spc="0" normalizeH="0" baseline="0" noProof="0" dirty="0">
                <a:ln>
                  <a:noFill/>
                </a:ln>
                <a:solidFill>
                  <a:prstClr val="white"/>
                </a:solidFill>
                <a:effectLst/>
                <a:uLnTx/>
                <a:uFillTx/>
                <a:latin typeface="+mj-lt"/>
                <a:ea typeface="+mn-ea"/>
                <a:cs typeface="Arial" panose="020B0604020202020204" pitchFamily="34" charset="0"/>
              </a:rPr>
              <a:t>All Rights Reserved.</a:t>
            </a:r>
            <a:endParaRPr kumimoji="0" lang="cs-CZ" sz="800" b="0" i="0" u="none" strike="noStrike" kern="1200" cap="none" spc="0" normalizeH="0" baseline="0" noProof="0" dirty="0">
              <a:ln>
                <a:noFill/>
              </a:ln>
              <a:solidFill>
                <a:prstClr val="white"/>
              </a:solidFill>
              <a:effectLst/>
              <a:uLnTx/>
              <a:uFillTx/>
              <a:latin typeface="+mj-lt"/>
              <a:ea typeface="+mn-ea"/>
              <a:cs typeface="Arial" panose="020B0604020202020204" pitchFamily="34" charset="0"/>
            </a:endParaRPr>
          </a:p>
          <a:p>
            <a:pPr>
              <a:buClr>
                <a:srgbClr val="FFD200"/>
              </a:buClr>
              <a:buSzPct val="70000"/>
              <a:defRPr/>
            </a:pPr>
            <a:r>
              <a:rPr lang="en-US" sz="800" kern="0" dirty="0">
                <a:solidFill>
                  <a:srgbClr val="FFFFFF"/>
                </a:solidFill>
              </a:rPr>
              <a:t>This material has been prepared for general informational purposes only and is not intended to be relied upon as accounting, tax or other professional advice. Please refer to your advisors for specific advice.</a:t>
            </a:r>
            <a:endParaRPr lang="cs-CZ" sz="800" kern="0" dirty="0">
              <a:solidFill>
                <a:srgbClr val="FFFFFF"/>
              </a:solidFill>
            </a:endParaRPr>
          </a:p>
          <a:p>
            <a:pPr>
              <a:buClr>
                <a:srgbClr val="FFD200"/>
              </a:buClr>
              <a:buSzPct val="70000"/>
              <a:defRPr/>
            </a:pPr>
            <a:endParaRPr lang="en-IN" sz="700" kern="0" dirty="0">
              <a:solidFill>
                <a:srgbClr val="FFFFFF"/>
              </a:solidFill>
            </a:endParaRPr>
          </a:p>
          <a:p>
            <a:pPr lvl="0">
              <a:spcAft>
                <a:spcPts val="600"/>
              </a:spcAft>
              <a:buClr>
                <a:srgbClr val="FFD200"/>
              </a:buClr>
              <a:buSzPct val="70000"/>
              <a:defRPr/>
            </a:pPr>
            <a:r>
              <a:rPr lang="en-IN" sz="1100" kern="0" dirty="0">
                <a:solidFill>
                  <a:srgbClr val="FFFFFF"/>
                </a:solidFill>
                <a:latin typeface="EYInterstate" panose="02000503020000020004" pitchFamily="2" charset="0"/>
              </a:rPr>
              <a:t>ey.com</a:t>
            </a:r>
          </a:p>
        </p:txBody>
      </p:sp>
    </p:spTree>
    <p:extLst>
      <p:ext uri="{BB962C8B-B14F-4D97-AF65-F5344CB8AC3E}">
        <p14:creationId xmlns:p14="http://schemas.microsoft.com/office/powerpoint/2010/main" val="9723467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r>
              <a:rPr lang="en-IN"/>
              <a:t>Presentation title</a:t>
            </a:r>
            <a:endParaRPr lang="en-IN" dirty="0"/>
          </a:p>
        </p:txBody>
      </p:sp>
    </p:spTree>
    <p:extLst>
      <p:ext uri="{BB962C8B-B14F-4D97-AF65-F5344CB8AC3E}">
        <p14:creationId xmlns:p14="http://schemas.microsoft.com/office/powerpoint/2010/main" val="895650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494808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sp>
        <p:nvSpPr>
          <p:cNvPr id="2" name="Nadpis 1"/>
          <p:cNvSpPr>
            <a:spLocks noGrp="1"/>
          </p:cNvSpPr>
          <p:nvPr>
            <p:ph type="ctrTitle"/>
          </p:nvPr>
        </p:nvSpPr>
        <p:spPr>
          <a:xfrm>
            <a:off x="1524794" y="1122363"/>
            <a:ext cx="9148763" cy="2387600"/>
          </a:xfrm>
        </p:spPr>
        <p:txBody>
          <a:bodyPr anchor="b"/>
          <a:lstStyle>
            <a:lvl1pPr algn="ctr">
              <a:defRPr sz="6000"/>
            </a:lvl1pPr>
          </a:lstStyle>
          <a:p>
            <a:r>
              <a:rPr lang="sk-SK"/>
              <a:t>Upravte štýly predlohy textu</a:t>
            </a:r>
          </a:p>
        </p:txBody>
      </p:sp>
      <p:sp>
        <p:nvSpPr>
          <p:cNvPr id="3" name="Podnadpis 2"/>
          <p:cNvSpPr>
            <a:spLocks noGrp="1"/>
          </p:cNvSpPr>
          <p:nvPr>
            <p:ph type="subTitle" idx="1"/>
          </p:nvPr>
        </p:nvSpPr>
        <p:spPr>
          <a:xfrm>
            <a:off x="1524794" y="3602038"/>
            <a:ext cx="9148763"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k-SK"/>
              <a:t>Kliknutím upravte štýl predlohy podnadpisov</a:t>
            </a:r>
          </a:p>
        </p:txBody>
      </p:sp>
      <p:sp>
        <p:nvSpPr>
          <p:cNvPr id="4" name="Zástupný objekt pre dátum 3"/>
          <p:cNvSpPr>
            <a:spLocks noGrp="1"/>
          </p:cNvSpPr>
          <p:nvPr>
            <p:ph type="dt" sz="half" idx="10"/>
          </p:nvPr>
        </p:nvSpPr>
        <p:spPr/>
        <p:txBody>
          <a:bodyPr/>
          <a:lstStyle/>
          <a:p>
            <a:fld id="{18DF9DCC-7593-4D40-91CA-E8B660295D1F}" type="datetimeFigureOut">
              <a:rPr lang="sk-SK" smtClean="0"/>
              <a:t>7. 11. 2023</a:t>
            </a:fld>
            <a:endParaRPr lang="sk-SK"/>
          </a:p>
        </p:txBody>
      </p:sp>
      <p:sp>
        <p:nvSpPr>
          <p:cNvPr id="5" name="Zástupný objekt pre pätu 4"/>
          <p:cNvSpPr>
            <a:spLocks noGrp="1"/>
          </p:cNvSpPr>
          <p:nvPr>
            <p:ph type="ftr" sz="quarter" idx="11"/>
          </p:nvPr>
        </p:nvSpPr>
        <p:spPr/>
        <p:txBody>
          <a:bodyPr/>
          <a:lstStyle/>
          <a:p>
            <a:endParaRPr lang="sk-SK"/>
          </a:p>
        </p:txBody>
      </p:sp>
      <p:sp>
        <p:nvSpPr>
          <p:cNvPr id="6" name="Zástupný objekt pre číslo snímky 5"/>
          <p:cNvSpPr>
            <a:spLocks noGrp="1"/>
          </p:cNvSpPr>
          <p:nvPr>
            <p:ph type="sldNum" sz="quarter" idx="12"/>
          </p:nvPr>
        </p:nvSpPr>
        <p:spPr/>
        <p:txBody>
          <a:bodyPr/>
          <a:lstStyle/>
          <a:p>
            <a:fld id="{BA2F027E-C069-427B-A4CC-CA76DE938886}" type="slidenum">
              <a:rPr lang="sk-SK" smtClean="0"/>
              <a:t>‹#›</a:t>
            </a:fld>
            <a:endParaRPr lang="sk-SK"/>
          </a:p>
        </p:txBody>
      </p:sp>
    </p:spTree>
    <p:extLst>
      <p:ext uri="{BB962C8B-B14F-4D97-AF65-F5344CB8AC3E}">
        <p14:creationId xmlns:p14="http://schemas.microsoft.com/office/powerpoint/2010/main" val="25202790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a:t>Upravte štýly predlohy textu</a:t>
            </a:r>
          </a:p>
        </p:txBody>
      </p:sp>
      <p:sp>
        <p:nvSpPr>
          <p:cNvPr id="3" name="Zástupný objekt pre obsah 2"/>
          <p:cNvSpPr>
            <a:spLocks noGrp="1"/>
          </p:cNvSpPr>
          <p:nvPr>
            <p:ph idx="1"/>
          </p:nvPr>
        </p:nvSpPr>
        <p:spPr/>
        <p:txBody>
          <a:body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p:cNvSpPr>
            <a:spLocks noGrp="1"/>
          </p:cNvSpPr>
          <p:nvPr>
            <p:ph type="dt" sz="half" idx="10"/>
          </p:nvPr>
        </p:nvSpPr>
        <p:spPr/>
        <p:txBody>
          <a:bodyPr/>
          <a:lstStyle/>
          <a:p>
            <a:fld id="{18DF9DCC-7593-4D40-91CA-E8B660295D1F}" type="datetimeFigureOut">
              <a:rPr lang="sk-SK" smtClean="0"/>
              <a:t>7. 11. 2023</a:t>
            </a:fld>
            <a:endParaRPr lang="sk-SK"/>
          </a:p>
        </p:txBody>
      </p:sp>
      <p:sp>
        <p:nvSpPr>
          <p:cNvPr id="5" name="Zástupný objekt pre pätu 4"/>
          <p:cNvSpPr>
            <a:spLocks noGrp="1"/>
          </p:cNvSpPr>
          <p:nvPr>
            <p:ph type="ftr" sz="quarter" idx="11"/>
          </p:nvPr>
        </p:nvSpPr>
        <p:spPr/>
        <p:txBody>
          <a:bodyPr/>
          <a:lstStyle/>
          <a:p>
            <a:endParaRPr lang="sk-SK"/>
          </a:p>
        </p:txBody>
      </p:sp>
      <p:sp>
        <p:nvSpPr>
          <p:cNvPr id="6" name="Zástupný objekt pre číslo snímky 5"/>
          <p:cNvSpPr>
            <a:spLocks noGrp="1"/>
          </p:cNvSpPr>
          <p:nvPr>
            <p:ph type="sldNum" sz="quarter" idx="12"/>
          </p:nvPr>
        </p:nvSpPr>
        <p:spPr/>
        <p:txBody>
          <a:bodyPr/>
          <a:lstStyle/>
          <a:p>
            <a:fld id="{BA2F027E-C069-427B-A4CC-CA76DE938886}" type="slidenum">
              <a:rPr lang="sk-SK" smtClean="0"/>
              <a:t>‹#›</a:t>
            </a:fld>
            <a:endParaRPr lang="sk-SK"/>
          </a:p>
        </p:txBody>
      </p:sp>
    </p:spTree>
    <p:extLst>
      <p:ext uri="{BB962C8B-B14F-4D97-AF65-F5344CB8AC3E}">
        <p14:creationId xmlns:p14="http://schemas.microsoft.com/office/powerpoint/2010/main" val="75000250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Nadpis 1"/>
          <p:cNvSpPr>
            <a:spLocks noGrp="1"/>
          </p:cNvSpPr>
          <p:nvPr>
            <p:ph type="title"/>
          </p:nvPr>
        </p:nvSpPr>
        <p:spPr>
          <a:xfrm>
            <a:off x="832283" y="1709739"/>
            <a:ext cx="10521077" cy="2852737"/>
          </a:xfrm>
        </p:spPr>
        <p:txBody>
          <a:bodyPr anchor="b"/>
          <a:lstStyle>
            <a:lvl1pPr>
              <a:defRPr sz="6000"/>
            </a:lvl1pPr>
          </a:lstStyle>
          <a:p>
            <a:r>
              <a:rPr lang="sk-SK"/>
              <a:t>Upravte štýly predlohy textu</a:t>
            </a:r>
          </a:p>
        </p:txBody>
      </p:sp>
      <p:sp>
        <p:nvSpPr>
          <p:cNvPr id="3" name="Zástupný objekt pre text 2"/>
          <p:cNvSpPr>
            <a:spLocks noGrp="1"/>
          </p:cNvSpPr>
          <p:nvPr>
            <p:ph type="body" idx="1"/>
          </p:nvPr>
        </p:nvSpPr>
        <p:spPr>
          <a:xfrm>
            <a:off x="832283" y="4589464"/>
            <a:ext cx="1052107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k-SK"/>
              <a:t>Upraviť štýly predlohy textu</a:t>
            </a:r>
          </a:p>
        </p:txBody>
      </p:sp>
      <p:sp>
        <p:nvSpPr>
          <p:cNvPr id="4" name="Zástupný objekt pre dátum 3"/>
          <p:cNvSpPr>
            <a:spLocks noGrp="1"/>
          </p:cNvSpPr>
          <p:nvPr>
            <p:ph type="dt" sz="half" idx="10"/>
          </p:nvPr>
        </p:nvSpPr>
        <p:spPr/>
        <p:txBody>
          <a:bodyPr/>
          <a:lstStyle/>
          <a:p>
            <a:fld id="{18DF9DCC-7593-4D40-91CA-E8B660295D1F}" type="datetimeFigureOut">
              <a:rPr lang="sk-SK" smtClean="0"/>
              <a:t>7. 11. 2023</a:t>
            </a:fld>
            <a:endParaRPr lang="sk-SK"/>
          </a:p>
        </p:txBody>
      </p:sp>
      <p:sp>
        <p:nvSpPr>
          <p:cNvPr id="5" name="Zástupný objekt pre pätu 4"/>
          <p:cNvSpPr>
            <a:spLocks noGrp="1"/>
          </p:cNvSpPr>
          <p:nvPr>
            <p:ph type="ftr" sz="quarter" idx="11"/>
          </p:nvPr>
        </p:nvSpPr>
        <p:spPr/>
        <p:txBody>
          <a:bodyPr/>
          <a:lstStyle/>
          <a:p>
            <a:endParaRPr lang="sk-SK"/>
          </a:p>
        </p:txBody>
      </p:sp>
      <p:sp>
        <p:nvSpPr>
          <p:cNvPr id="6" name="Zástupný objekt pre číslo snímky 5"/>
          <p:cNvSpPr>
            <a:spLocks noGrp="1"/>
          </p:cNvSpPr>
          <p:nvPr>
            <p:ph type="sldNum" sz="quarter" idx="12"/>
          </p:nvPr>
        </p:nvSpPr>
        <p:spPr/>
        <p:txBody>
          <a:bodyPr/>
          <a:lstStyle/>
          <a:p>
            <a:fld id="{BA2F027E-C069-427B-A4CC-CA76DE938886}" type="slidenum">
              <a:rPr lang="sk-SK" smtClean="0"/>
              <a:t>‹#›</a:t>
            </a:fld>
            <a:endParaRPr lang="sk-SK"/>
          </a:p>
        </p:txBody>
      </p:sp>
    </p:spTree>
    <p:extLst>
      <p:ext uri="{BB962C8B-B14F-4D97-AF65-F5344CB8AC3E}">
        <p14:creationId xmlns:p14="http://schemas.microsoft.com/office/powerpoint/2010/main" val="32743993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a:t>Upravte štýly predlohy textu</a:t>
            </a:r>
          </a:p>
        </p:txBody>
      </p:sp>
      <p:sp>
        <p:nvSpPr>
          <p:cNvPr id="3" name="Zástupný objekt pre obsah 2"/>
          <p:cNvSpPr>
            <a:spLocks noGrp="1"/>
          </p:cNvSpPr>
          <p:nvPr>
            <p:ph sz="half" idx="1"/>
          </p:nvPr>
        </p:nvSpPr>
        <p:spPr>
          <a:xfrm>
            <a:off x="838636" y="1825625"/>
            <a:ext cx="5184299" cy="4351338"/>
          </a:xfrm>
        </p:spPr>
        <p:txBody>
          <a:body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obsah 3"/>
          <p:cNvSpPr>
            <a:spLocks noGrp="1"/>
          </p:cNvSpPr>
          <p:nvPr>
            <p:ph sz="half" idx="2"/>
          </p:nvPr>
        </p:nvSpPr>
        <p:spPr>
          <a:xfrm>
            <a:off x="6175415" y="1825625"/>
            <a:ext cx="5184299" cy="4351338"/>
          </a:xfrm>
        </p:spPr>
        <p:txBody>
          <a:body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5" name="Zástupný objekt pre dátum 4"/>
          <p:cNvSpPr>
            <a:spLocks noGrp="1"/>
          </p:cNvSpPr>
          <p:nvPr>
            <p:ph type="dt" sz="half" idx="10"/>
          </p:nvPr>
        </p:nvSpPr>
        <p:spPr/>
        <p:txBody>
          <a:bodyPr/>
          <a:lstStyle/>
          <a:p>
            <a:fld id="{18DF9DCC-7593-4D40-91CA-E8B660295D1F}" type="datetimeFigureOut">
              <a:rPr lang="sk-SK" smtClean="0"/>
              <a:t>7. 11. 2023</a:t>
            </a:fld>
            <a:endParaRPr lang="sk-SK"/>
          </a:p>
        </p:txBody>
      </p:sp>
      <p:sp>
        <p:nvSpPr>
          <p:cNvPr id="6" name="Zástupný objekt pre pätu 5"/>
          <p:cNvSpPr>
            <a:spLocks noGrp="1"/>
          </p:cNvSpPr>
          <p:nvPr>
            <p:ph type="ftr" sz="quarter" idx="11"/>
          </p:nvPr>
        </p:nvSpPr>
        <p:spPr/>
        <p:txBody>
          <a:bodyPr/>
          <a:lstStyle/>
          <a:p>
            <a:endParaRPr lang="sk-SK"/>
          </a:p>
        </p:txBody>
      </p:sp>
      <p:sp>
        <p:nvSpPr>
          <p:cNvPr id="7" name="Zástupný objekt pre číslo snímky 6"/>
          <p:cNvSpPr>
            <a:spLocks noGrp="1"/>
          </p:cNvSpPr>
          <p:nvPr>
            <p:ph type="sldNum" sz="quarter" idx="12"/>
          </p:nvPr>
        </p:nvSpPr>
        <p:spPr/>
        <p:txBody>
          <a:bodyPr/>
          <a:lstStyle/>
          <a:p>
            <a:fld id="{BA2F027E-C069-427B-A4CC-CA76DE938886}" type="slidenum">
              <a:rPr lang="sk-SK" smtClean="0"/>
              <a:t>‹#›</a:t>
            </a:fld>
            <a:endParaRPr lang="sk-SK"/>
          </a:p>
        </p:txBody>
      </p:sp>
    </p:spTree>
    <p:extLst>
      <p:ext uri="{BB962C8B-B14F-4D97-AF65-F5344CB8AC3E}">
        <p14:creationId xmlns:p14="http://schemas.microsoft.com/office/powerpoint/2010/main" val="33297247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Nadpis 1"/>
          <p:cNvSpPr>
            <a:spLocks noGrp="1"/>
          </p:cNvSpPr>
          <p:nvPr>
            <p:ph type="title"/>
          </p:nvPr>
        </p:nvSpPr>
        <p:spPr>
          <a:xfrm>
            <a:off x="840225" y="365126"/>
            <a:ext cx="10521077" cy="1325563"/>
          </a:xfrm>
        </p:spPr>
        <p:txBody>
          <a:bodyPr/>
          <a:lstStyle/>
          <a:p>
            <a:r>
              <a:rPr lang="sk-SK"/>
              <a:t>Upravte štýly predlohy textu</a:t>
            </a:r>
          </a:p>
        </p:txBody>
      </p:sp>
      <p:sp>
        <p:nvSpPr>
          <p:cNvPr id="3" name="Zástupný objekt pre text 2"/>
          <p:cNvSpPr>
            <a:spLocks noGrp="1"/>
          </p:cNvSpPr>
          <p:nvPr>
            <p:ph type="body" idx="1"/>
          </p:nvPr>
        </p:nvSpPr>
        <p:spPr>
          <a:xfrm>
            <a:off x="840226" y="1681163"/>
            <a:ext cx="516047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Upraviť štýly predlohy textu</a:t>
            </a:r>
          </a:p>
        </p:txBody>
      </p:sp>
      <p:sp>
        <p:nvSpPr>
          <p:cNvPr id="4" name="Zástupný objekt pre obsah 3"/>
          <p:cNvSpPr>
            <a:spLocks noGrp="1"/>
          </p:cNvSpPr>
          <p:nvPr>
            <p:ph sz="half" idx="2"/>
          </p:nvPr>
        </p:nvSpPr>
        <p:spPr>
          <a:xfrm>
            <a:off x="840226" y="2505075"/>
            <a:ext cx="5160473" cy="3684588"/>
          </a:xfrm>
        </p:spPr>
        <p:txBody>
          <a:body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5" name="Zástupný objekt pre text 4"/>
          <p:cNvSpPr>
            <a:spLocks noGrp="1"/>
          </p:cNvSpPr>
          <p:nvPr>
            <p:ph type="body" sz="quarter" idx="3"/>
          </p:nvPr>
        </p:nvSpPr>
        <p:spPr>
          <a:xfrm>
            <a:off x="6175414" y="1681163"/>
            <a:ext cx="51858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Upraviť štýly predlohy textu</a:t>
            </a:r>
          </a:p>
        </p:txBody>
      </p:sp>
      <p:sp>
        <p:nvSpPr>
          <p:cNvPr id="6" name="Zástupný objekt pre obsah 5"/>
          <p:cNvSpPr>
            <a:spLocks noGrp="1"/>
          </p:cNvSpPr>
          <p:nvPr>
            <p:ph sz="quarter" idx="4"/>
          </p:nvPr>
        </p:nvSpPr>
        <p:spPr>
          <a:xfrm>
            <a:off x="6175414" y="2505075"/>
            <a:ext cx="5185888" cy="3684588"/>
          </a:xfrm>
        </p:spPr>
        <p:txBody>
          <a:body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7" name="Zástupný objekt pre dátum 6"/>
          <p:cNvSpPr>
            <a:spLocks noGrp="1"/>
          </p:cNvSpPr>
          <p:nvPr>
            <p:ph type="dt" sz="half" idx="10"/>
          </p:nvPr>
        </p:nvSpPr>
        <p:spPr/>
        <p:txBody>
          <a:bodyPr/>
          <a:lstStyle/>
          <a:p>
            <a:fld id="{18DF9DCC-7593-4D40-91CA-E8B660295D1F}" type="datetimeFigureOut">
              <a:rPr lang="sk-SK" smtClean="0"/>
              <a:t>7. 11. 2023</a:t>
            </a:fld>
            <a:endParaRPr lang="sk-SK"/>
          </a:p>
        </p:txBody>
      </p:sp>
      <p:sp>
        <p:nvSpPr>
          <p:cNvPr id="8" name="Zástupný objekt pre pätu 7"/>
          <p:cNvSpPr>
            <a:spLocks noGrp="1"/>
          </p:cNvSpPr>
          <p:nvPr>
            <p:ph type="ftr" sz="quarter" idx="11"/>
          </p:nvPr>
        </p:nvSpPr>
        <p:spPr/>
        <p:txBody>
          <a:bodyPr/>
          <a:lstStyle/>
          <a:p>
            <a:endParaRPr lang="sk-SK"/>
          </a:p>
        </p:txBody>
      </p:sp>
      <p:sp>
        <p:nvSpPr>
          <p:cNvPr id="9" name="Zástupný objekt pre číslo snímky 8"/>
          <p:cNvSpPr>
            <a:spLocks noGrp="1"/>
          </p:cNvSpPr>
          <p:nvPr>
            <p:ph type="sldNum" sz="quarter" idx="12"/>
          </p:nvPr>
        </p:nvSpPr>
        <p:spPr/>
        <p:txBody>
          <a:bodyPr/>
          <a:lstStyle/>
          <a:p>
            <a:fld id="{BA2F027E-C069-427B-A4CC-CA76DE938886}" type="slidenum">
              <a:rPr lang="sk-SK" smtClean="0"/>
              <a:t>‹#›</a:t>
            </a:fld>
            <a:endParaRPr lang="sk-SK"/>
          </a:p>
        </p:txBody>
      </p:sp>
    </p:spTree>
    <p:extLst>
      <p:ext uri="{BB962C8B-B14F-4D97-AF65-F5344CB8AC3E}">
        <p14:creationId xmlns:p14="http://schemas.microsoft.com/office/powerpoint/2010/main" val="298172661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a:t>Upravte štýly predlohy textu</a:t>
            </a:r>
          </a:p>
        </p:txBody>
      </p:sp>
      <p:sp>
        <p:nvSpPr>
          <p:cNvPr id="3" name="Zástupný objekt pre dátum 2"/>
          <p:cNvSpPr>
            <a:spLocks noGrp="1"/>
          </p:cNvSpPr>
          <p:nvPr>
            <p:ph type="dt" sz="half" idx="10"/>
          </p:nvPr>
        </p:nvSpPr>
        <p:spPr/>
        <p:txBody>
          <a:bodyPr/>
          <a:lstStyle/>
          <a:p>
            <a:fld id="{18DF9DCC-7593-4D40-91CA-E8B660295D1F}" type="datetimeFigureOut">
              <a:rPr lang="sk-SK" smtClean="0"/>
              <a:t>7. 11. 2023</a:t>
            </a:fld>
            <a:endParaRPr lang="sk-SK"/>
          </a:p>
        </p:txBody>
      </p:sp>
      <p:sp>
        <p:nvSpPr>
          <p:cNvPr id="4" name="Zástupný objekt pre pätu 3"/>
          <p:cNvSpPr>
            <a:spLocks noGrp="1"/>
          </p:cNvSpPr>
          <p:nvPr>
            <p:ph type="ftr" sz="quarter" idx="11"/>
          </p:nvPr>
        </p:nvSpPr>
        <p:spPr/>
        <p:txBody>
          <a:bodyPr/>
          <a:lstStyle/>
          <a:p>
            <a:endParaRPr lang="sk-SK"/>
          </a:p>
        </p:txBody>
      </p:sp>
      <p:sp>
        <p:nvSpPr>
          <p:cNvPr id="5" name="Zástupný objekt pre číslo snímky 4"/>
          <p:cNvSpPr>
            <a:spLocks noGrp="1"/>
          </p:cNvSpPr>
          <p:nvPr>
            <p:ph type="sldNum" sz="quarter" idx="12"/>
          </p:nvPr>
        </p:nvSpPr>
        <p:spPr/>
        <p:txBody>
          <a:bodyPr/>
          <a:lstStyle/>
          <a:p>
            <a:fld id="{BA2F027E-C069-427B-A4CC-CA76DE938886}" type="slidenum">
              <a:rPr lang="sk-SK" smtClean="0"/>
              <a:t>‹#›</a:t>
            </a:fld>
            <a:endParaRPr lang="sk-SK"/>
          </a:p>
        </p:txBody>
      </p:sp>
    </p:spTree>
    <p:extLst>
      <p:ext uri="{BB962C8B-B14F-4D97-AF65-F5344CB8AC3E}">
        <p14:creationId xmlns:p14="http://schemas.microsoft.com/office/powerpoint/2010/main" val="283557456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Zástupný objekt pre dátum 1"/>
          <p:cNvSpPr>
            <a:spLocks noGrp="1"/>
          </p:cNvSpPr>
          <p:nvPr>
            <p:ph type="dt" sz="half" idx="10"/>
          </p:nvPr>
        </p:nvSpPr>
        <p:spPr/>
        <p:txBody>
          <a:bodyPr/>
          <a:lstStyle/>
          <a:p>
            <a:fld id="{18DF9DCC-7593-4D40-91CA-E8B660295D1F}" type="datetimeFigureOut">
              <a:rPr lang="sk-SK" smtClean="0"/>
              <a:t>7. 11. 2023</a:t>
            </a:fld>
            <a:endParaRPr lang="sk-SK"/>
          </a:p>
        </p:txBody>
      </p:sp>
      <p:sp>
        <p:nvSpPr>
          <p:cNvPr id="3" name="Zástupný objekt pre pätu 2"/>
          <p:cNvSpPr>
            <a:spLocks noGrp="1"/>
          </p:cNvSpPr>
          <p:nvPr>
            <p:ph type="ftr" sz="quarter" idx="11"/>
          </p:nvPr>
        </p:nvSpPr>
        <p:spPr/>
        <p:txBody>
          <a:bodyPr/>
          <a:lstStyle/>
          <a:p>
            <a:endParaRPr lang="sk-SK"/>
          </a:p>
        </p:txBody>
      </p:sp>
      <p:sp>
        <p:nvSpPr>
          <p:cNvPr id="4" name="Zástupný objekt pre číslo snímky 3"/>
          <p:cNvSpPr>
            <a:spLocks noGrp="1"/>
          </p:cNvSpPr>
          <p:nvPr>
            <p:ph type="sldNum" sz="quarter" idx="12"/>
          </p:nvPr>
        </p:nvSpPr>
        <p:spPr/>
        <p:txBody>
          <a:bodyPr/>
          <a:lstStyle/>
          <a:p>
            <a:fld id="{BA2F027E-C069-427B-A4CC-CA76DE938886}" type="slidenum">
              <a:rPr lang="sk-SK" smtClean="0"/>
              <a:t>‹#›</a:t>
            </a:fld>
            <a:endParaRPr lang="sk-SK"/>
          </a:p>
        </p:txBody>
      </p:sp>
    </p:spTree>
    <p:extLst>
      <p:ext uri="{BB962C8B-B14F-4D97-AF65-F5344CB8AC3E}">
        <p14:creationId xmlns:p14="http://schemas.microsoft.com/office/powerpoint/2010/main" val="38011304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andard slide - bullets">
    <p:spTree>
      <p:nvGrpSpPr>
        <p:cNvPr id="1" name=""/>
        <p:cNvGrpSpPr/>
        <p:nvPr/>
      </p:nvGrpSpPr>
      <p:grpSpPr>
        <a:xfrm>
          <a:off x="0" y="0"/>
          <a:ext cx="0" cy="0"/>
          <a:chOff x="0" y="0"/>
          <a:chExt cx="0" cy="0"/>
        </a:xfrm>
      </p:grpSpPr>
      <p:sp>
        <p:nvSpPr>
          <p:cNvPr id="2" name="Title 1"/>
          <p:cNvSpPr>
            <a:spLocks noGrp="1"/>
          </p:cNvSpPr>
          <p:nvPr>
            <p:ph type="title"/>
          </p:nvPr>
        </p:nvSpPr>
        <p:spPr>
          <a:xfrm>
            <a:off x="609918" y="294200"/>
            <a:ext cx="10978515" cy="590400"/>
          </a:xfrm>
        </p:spPr>
        <p:txBody>
          <a:bodyPr/>
          <a:lstStyle>
            <a:lvl1pPr>
              <a:defRPr sz="2400">
                <a:solidFill>
                  <a:schemeClr val="bg1"/>
                </a:solidFill>
              </a:defRPr>
            </a:lvl1pPr>
          </a:lstStyle>
          <a:p>
            <a:r>
              <a:rPr lang="en-US"/>
              <a:t>Click to edit Master title style</a:t>
            </a:r>
            <a:endParaRPr lang="en-GB" dirty="0"/>
          </a:p>
        </p:txBody>
      </p:sp>
      <p:sp>
        <p:nvSpPr>
          <p:cNvPr id="12" name="Line 10">
            <a:extLst>
              <a:ext uri="{FF2B5EF4-FFF2-40B4-BE49-F238E27FC236}">
                <a16:creationId xmlns:a16="http://schemas.microsoft.com/office/drawing/2014/main" id="{DA9741B6-D337-4A18-8ECB-FB21A6953E44}"/>
              </a:ext>
            </a:extLst>
          </p:cNvPr>
          <p:cNvSpPr>
            <a:spLocks noChangeShapeType="1"/>
          </p:cNvSpPr>
          <p:nvPr userDrawn="1"/>
        </p:nvSpPr>
        <p:spPr bwMode="auto">
          <a:xfrm>
            <a:off x="609918" y="907750"/>
            <a:ext cx="10980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8" name="Text Placeholder 2">
            <a:extLst>
              <a:ext uri="{FF2B5EF4-FFF2-40B4-BE49-F238E27FC236}">
                <a16:creationId xmlns:a16="http://schemas.microsoft.com/office/drawing/2014/main" id="{AC5F387F-0A77-424D-88D8-FFE5F0CA22D3}"/>
              </a:ext>
            </a:extLst>
          </p:cNvPr>
          <p:cNvSpPr>
            <a:spLocks noGrp="1"/>
          </p:cNvSpPr>
          <p:nvPr>
            <p:ph idx="1"/>
          </p:nvPr>
        </p:nvSpPr>
        <p:spPr>
          <a:xfrm>
            <a:off x="609918" y="1137920"/>
            <a:ext cx="10978515" cy="5027930"/>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Footer Placeholder 2"/>
          <p:cNvSpPr>
            <a:spLocks noGrp="1"/>
          </p:cNvSpPr>
          <p:nvPr>
            <p:ph type="ftr" sz="quarter" idx="10"/>
          </p:nvPr>
        </p:nvSpPr>
        <p:spPr/>
        <p:txBody>
          <a:bodyPr/>
          <a:lstStyle/>
          <a:p>
            <a:r>
              <a:rPr lang="en-US" dirty="0"/>
              <a:t>Stratégia EÚ pre retailových investorov</a:t>
            </a:r>
          </a:p>
        </p:txBody>
      </p:sp>
    </p:spTree>
    <p:extLst>
      <p:ext uri="{BB962C8B-B14F-4D97-AF65-F5344CB8AC3E}">
        <p14:creationId xmlns:p14="http://schemas.microsoft.com/office/powerpoint/2010/main" val="99939659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p:cNvSpPr>
            <a:spLocks noGrp="1"/>
          </p:cNvSpPr>
          <p:nvPr>
            <p:ph type="title"/>
          </p:nvPr>
        </p:nvSpPr>
        <p:spPr>
          <a:xfrm>
            <a:off x="840226" y="457200"/>
            <a:ext cx="3934285" cy="1600200"/>
          </a:xfrm>
        </p:spPr>
        <p:txBody>
          <a:bodyPr anchor="b"/>
          <a:lstStyle>
            <a:lvl1pPr>
              <a:defRPr sz="3200"/>
            </a:lvl1pPr>
          </a:lstStyle>
          <a:p>
            <a:r>
              <a:rPr lang="sk-SK"/>
              <a:t>Upravte štýly predlohy textu</a:t>
            </a:r>
          </a:p>
        </p:txBody>
      </p:sp>
      <p:sp>
        <p:nvSpPr>
          <p:cNvPr id="3" name="Zástupný objekt pre obsah 2"/>
          <p:cNvSpPr>
            <a:spLocks noGrp="1"/>
          </p:cNvSpPr>
          <p:nvPr>
            <p:ph idx="1"/>
          </p:nvPr>
        </p:nvSpPr>
        <p:spPr>
          <a:xfrm>
            <a:off x="5185887" y="987426"/>
            <a:ext cx="6175415"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text 3"/>
          <p:cNvSpPr>
            <a:spLocks noGrp="1"/>
          </p:cNvSpPr>
          <p:nvPr>
            <p:ph type="body" sz="half" idx="2"/>
          </p:nvPr>
        </p:nvSpPr>
        <p:spPr>
          <a:xfrm>
            <a:off x="840226" y="2057400"/>
            <a:ext cx="393428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Upraviť štýly predlohy textu</a:t>
            </a:r>
          </a:p>
        </p:txBody>
      </p:sp>
      <p:sp>
        <p:nvSpPr>
          <p:cNvPr id="5" name="Zástupný objekt pre dátum 4"/>
          <p:cNvSpPr>
            <a:spLocks noGrp="1"/>
          </p:cNvSpPr>
          <p:nvPr>
            <p:ph type="dt" sz="half" idx="10"/>
          </p:nvPr>
        </p:nvSpPr>
        <p:spPr/>
        <p:txBody>
          <a:bodyPr/>
          <a:lstStyle/>
          <a:p>
            <a:fld id="{18DF9DCC-7593-4D40-91CA-E8B660295D1F}" type="datetimeFigureOut">
              <a:rPr lang="sk-SK" smtClean="0"/>
              <a:t>7. 11. 2023</a:t>
            </a:fld>
            <a:endParaRPr lang="sk-SK"/>
          </a:p>
        </p:txBody>
      </p:sp>
      <p:sp>
        <p:nvSpPr>
          <p:cNvPr id="6" name="Zástupný objekt pre pätu 5"/>
          <p:cNvSpPr>
            <a:spLocks noGrp="1"/>
          </p:cNvSpPr>
          <p:nvPr>
            <p:ph type="ftr" sz="quarter" idx="11"/>
          </p:nvPr>
        </p:nvSpPr>
        <p:spPr/>
        <p:txBody>
          <a:bodyPr/>
          <a:lstStyle/>
          <a:p>
            <a:endParaRPr lang="sk-SK"/>
          </a:p>
        </p:txBody>
      </p:sp>
      <p:sp>
        <p:nvSpPr>
          <p:cNvPr id="7" name="Zástupný objekt pre číslo snímky 6"/>
          <p:cNvSpPr>
            <a:spLocks noGrp="1"/>
          </p:cNvSpPr>
          <p:nvPr>
            <p:ph type="sldNum" sz="quarter" idx="12"/>
          </p:nvPr>
        </p:nvSpPr>
        <p:spPr/>
        <p:txBody>
          <a:bodyPr/>
          <a:lstStyle/>
          <a:p>
            <a:fld id="{BA2F027E-C069-427B-A4CC-CA76DE938886}" type="slidenum">
              <a:rPr lang="sk-SK" smtClean="0"/>
              <a:t>‹#›</a:t>
            </a:fld>
            <a:endParaRPr lang="sk-SK"/>
          </a:p>
        </p:txBody>
      </p:sp>
    </p:spTree>
    <p:extLst>
      <p:ext uri="{BB962C8B-B14F-4D97-AF65-F5344CB8AC3E}">
        <p14:creationId xmlns:p14="http://schemas.microsoft.com/office/powerpoint/2010/main" val="81867788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Nadpis 1"/>
          <p:cNvSpPr>
            <a:spLocks noGrp="1"/>
          </p:cNvSpPr>
          <p:nvPr>
            <p:ph type="title"/>
          </p:nvPr>
        </p:nvSpPr>
        <p:spPr>
          <a:xfrm>
            <a:off x="840226" y="457200"/>
            <a:ext cx="3934285" cy="1600200"/>
          </a:xfrm>
        </p:spPr>
        <p:txBody>
          <a:bodyPr anchor="b"/>
          <a:lstStyle>
            <a:lvl1pPr>
              <a:defRPr sz="3200"/>
            </a:lvl1pPr>
          </a:lstStyle>
          <a:p>
            <a:r>
              <a:rPr lang="sk-SK"/>
              <a:t>Upravte štýly predlohy textu</a:t>
            </a:r>
          </a:p>
        </p:txBody>
      </p:sp>
      <p:sp>
        <p:nvSpPr>
          <p:cNvPr id="3" name="Zástupný objekt pre obrázok 2"/>
          <p:cNvSpPr>
            <a:spLocks noGrp="1"/>
          </p:cNvSpPr>
          <p:nvPr>
            <p:ph type="pic" idx="1"/>
          </p:nvPr>
        </p:nvSpPr>
        <p:spPr>
          <a:xfrm>
            <a:off x="5185887" y="987426"/>
            <a:ext cx="6175415"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k-SK"/>
          </a:p>
        </p:txBody>
      </p:sp>
      <p:sp>
        <p:nvSpPr>
          <p:cNvPr id="4" name="Zástupný objekt pre text 3"/>
          <p:cNvSpPr>
            <a:spLocks noGrp="1"/>
          </p:cNvSpPr>
          <p:nvPr>
            <p:ph type="body" sz="half" idx="2"/>
          </p:nvPr>
        </p:nvSpPr>
        <p:spPr>
          <a:xfrm>
            <a:off x="840226" y="2057400"/>
            <a:ext cx="393428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Upraviť štýly predlohy textu</a:t>
            </a:r>
          </a:p>
        </p:txBody>
      </p:sp>
      <p:sp>
        <p:nvSpPr>
          <p:cNvPr id="5" name="Zástupný objekt pre dátum 4"/>
          <p:cNvSpPr>
            <a:spLocks noGrp="1"/>
          </p:cNvSpPr>
          <p:nvPr>
            <p:ph type="dt" sz="half" idx="10"/>
          </p:nvPr>
        </p:nvSpPr>
        <p:spPr/>
        <p:txBody>
          <a:bodyPr/>
          <a:lstStyle/>
          <a:p>
            <a:fld id="{18DF9DCC-7593-4D40-91CA-E8B660295D1F}" type="datetimeFigureOut">
              <a:rPr lang="sk-SK" smtClean="0"/>
              <a:t>7. 11. 2023</a:t>
            </a:fld>
            <a:endParaRPr lang="sk-SK"/>
          </a:p>
        </p:txBody>
      </p:sp>
      <p:sp>
        <p:nvSpPr>
          <p:cNvPr id="6" name="Zástupný objekt pre pätu 5"/>
          <p:cNvSpPr>
            <a:spLocks noGrp="1"/>
          </p:cNvSpPr>
          <p:nvPr>
            <p:ph type="ftr" sz="quarter" idx="11"/>
          </p:nvPr>
        </p:nvSpPr>
        <p:spPr/>
        <p:txBody>
          <a:bodyPr/>
          <a:lstStyle/>
          <a:p>
            <a:endParaRPr lang="sk-SK"/>
          </a:p>
        </p:txBody>
      </p:sp>
      <p:sp>
        <p:nvSpPr>
          <p:cNvPr id="7" name="Zástupný objekt pre číslo snímky 6"/>
          <p:cNvSpPr>
            <a:spLocks noGrp="1"/>
          </p:cNvSpPr>
          <p:nvPr>
            <p:ph type="sldNum" sz="quarter" idx="12"/>
          </p:nvPr>
        </p:nvSpPr>
        <p:spPr/>
        <p:txBody>
          <a:bodyPr/>
          <a:lstStyle/>
          <a:p>
            <a:fld id="{BA2F027E-C069-427B-A4CC-CA76DE938886}" type="slidenum">
              <a:rPr lang="sk-SK" smtClean="0"/>
              <a:t>‹#›</a:t>
            </a:fld>
            <a:endParaRPr lang="sk-SK"/>
          </a:p>
        </p:txBody>
      </p:sp>
    </p:spTree>
    <p:extLst>
      <p:ext uri="{BB962C8B-B14F-4D97-AF65-F5344CB8AC3E}">
        <p14:creationId xmlns:p14="http://schemas.microsoft.com/office/powerpoint/2010/main" val="391029978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a:t>Upravte štýly predlohy textu</a:t>
            </a:r>
          </a:p>
        </p:txBody>
      </p:sp>
      <p:sp>
        <p:nvSpPr>
          <p:cNvPr id="3" name="Zástupný objekt pre zvislý text 2"/>
          <p:cNvSpPr>
            <a:spLocks noGrp="1"/>
          </p:cNvSpPr>
          <p:nvPr>
            <p:ph type="body" orient="vert" idx="1"/>
          </p:nvPr>
        </p:nvSpPr>
        <p:spPr/>
        <p:txBody>
          <a:bodyPr vert="eaVert"/>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p:cNvSpPr>
            <a:spLocks noGrp="1"/>
          </p:cNvSpPr>
          <p:nvPr>
            <p:ph type="dt" sz="half" idx="10"/>
          </p:nvPr>
        </p:nvSpPr>
        <p:spPr/>
        <p:txBody>
          <a:bodyPr/>
          <a:lstStyle/>
          <a:p>
            <a:fld id="{18DF9DCC-7593-4D40-91CA-E8B660295D1F}" type="datetimeFigureOut">
              <a:rPr lang="sk-SK" smtClean="0"/>
              <a:t>7. 11. 2023</a:t>
            </a:fld>
            <a:endParaRPr lang="sk-SK"/>
          </a:p>
        </p:txBody>
      </p:sp>
      <p:sp>
        <p:nvSpPr>
          <p:cNvPr id="5" name="Zástupný objekt pre pätu 4"/>
          <p:cNvSpPr>
            <a:spLocks noGrp="1"/>
          </p:cNvSpPr>
          <p:nvPr>
            <p:ph type="ftr" sz="quarter" idx="11"/>
          </p:nvPr>
        </p:nvSpPr>
        <p:spPr/>
        <p:txBody>
          <a:bodyPr/>
          <a:lstStyle/>
          <a:p>
            <a:endParaRPr lang="sk-SK"/>
          </a:p>
        </p:txBody>
      </p:sp>
      <p:sp>
        <p:nvSpPr>
          <p:cNvPr id="6" name="Zástupný objekt pre číslo snímky 5"/>
          <p:cNvSpPr>
            <a:spLocks noGrp="1"/>
          </p:cNvSpPr>
          <p:nvPr>
            <p:ph type="sldNum" sz="quarter" idx="12"/>
          </p:nvPr>
        </p:nvSpPr>
        <p:spPr/>
        <p:txBody>
          <a:bodyPr/>
          <a:lstStyle/>
          <a:p>
            <a:fld id="{BA2F027E-C069-427B-A4CC-CA76DE938886}" type="slidenum">
              <a:rPr lang="sk-SK" smtClean="0"/>
              <a:t>‹#›</a:t>
            </a:fld>
            <a:endParaRPr lang="sk-SK"/>
          </a:p>
        </p:txBody>
      </p:sp>
    </p:spTree>
    <p:extLst>
      <p:ext uri="{BB962C8B-B14F-4D97-AF65-F5344CB8AC3E}">
        <p14:creationId xmlns:p14="http://schemas.microsoft.com/office/powerpoint/2010/main" val="16400847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Zvislý nadpis 1"/>
          <p:cNvSpPr>
            <a:spLocks noGrp="1"/>
          </p:cNvSpPr>
          <p:nvPr>
            <p:ph type="title" orient="vert"/>
          </p:nvPr>
        </p:nvSpPr>
        <p:spPr>
          <a:xfrm>
            <a:off x="8729444" y="365125"/>
            <a:ext cx="2630269" cy="5811838"/>
          </a:xfrm>
        </p:spPr>
        <p:txBody>
          <a:bodyPr vert="eaVert"/>
          <a:lstStyle/>
          <a:p>
            <a:r>
              <a:rPr lang="sk-SK"/>
              <a:t>Upravte štýly predlohy textu</a:t>
            </a:r>
          </a:p>
        </p:txBody>
      </p:sp>
      <p:sp>
        <p:nvSpPr>
          <p:cNvPr id="3" name="Zástupný objekt pre zvislý text 2"/>
          <p:cNvSpPr>
            <a:spLocks noGrp="1"/>
          </p:cNvSpPr>
          <p:nvPr>
            <p:ph type="body" orient="vert" idx="1"/>
          </p:nvPr>
        </p:nvSpPr>
        <p:spPr>
          <a:xfrm>
            <a:off x="838637" y="365125"/>
            <a:ext cx="7738328" cy="5811838"/>
          </a:xfrm>
        </p:spPr>
        <p:txBody>
          <a:bodyPr vert="eaVert"/>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p:cNvSpPr>
            <a:spLocks noGrp="1"/>
          </p:cNvSpPr>
          <p:nvPr>
            <p:ph type="dt" sz="half" idx="10"/>
          </p:nvPr>
        </p:nvSpPr>
        <p:spPr/>
        <p:txBody>
          <a:bodyPr/>
          <a:lstStyle/>
          <a:p>
            <a:fld id="{18DF9DCC-7593-4D40-91CA-E8B660295D1F}" type="datetimeFigureOut">
              <a:rPr lang="sk-SK" smtClean="0"/>
              <a:t>7. 11. 2023</a:t>
            </a:fld>
            <a:endParaRPr lang="sk-SK"/>
          </a:p>
        </p:txBody>
      </p:sp>
      <p:sp>
        <p:nvSpPr>
          <p:cNvPr id="5" name="Zástupný objekt pre pätu 4"/>
          <p:cNvSpPr>
            <a:spLocks noGrp="1"/>
          </p:cNvSpPr>
          <p:nvPr>
            <p:ph type="ftr" sz="quarter" idx="11"/>
          </p:nvPr>
        </p:nvSpPr>
        <p:spPr/>
        <p:txBody>
          <a:bodyPr/>
          <a:lstStyle/>
          <a:p>
            <a:endParaRPr lang="sk-SK"/>
          </a:p>
        </p:txBody>
      </p:sp>
      <p:sp>
        <p:nvSpPr>
          <p:cNvPr id="6" name="Zástupný objekt pre číslo snímky 5"/>
          <p:cNvSpPr>
            <a:spLocks noGrp="1"/>
          </p:cNvSpPr>
          <p:nvPr>
            <p:ph type="sldNum" sz="quarter" idx="12"/>
          </p:nvPr>
        </p:nvSpPr>
        <p:spPr/>
        <p:txBody>
          <a:bodyPr/>
          <a:lstStyle/>
          <a:p>
            <a:fld id="{BA2F027E-C069-427B-A4CC-CA76DE938886}" type="slidenum">
              <a:rPr lang="sk-SK" smtClean="0"/>
              <a:t>‹#›</a:t>
            </a:fld>
            <a:endParaRPr lang="sk-SK"/>
          </a:p>
        </p:txBody>
      </p:sp>
    </p:spTree>
    <p:extLst>
      <p:ext uri="{BB962C8B-B14F-4D97-AF65-F5344CB8AC3E}">
        <p14:creationId xmlns:p14="http://schemas.microsoft.com/office/powerpoint/2010/main" val="24936468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Standard slide_no bullets">
    <p:spTree>
      <p:nvGrpSpPr>
        <p:cNvPr id="1" name=""/>
        <p:cNvGrpSpPr/>
        <p:nvPr/>
      </p:nvGrpSpPr>
      <p:grpSpPr>
        <a:xfrm>
          <a:off x="0" y="0"/>
          <a:ext cx="0" cy="0"/>
          <a:chOff x="0" y="0"/>
          <a:chExt cx="0" cy="0"/>
        </a:xfrm>
      </p:grpSpPr>
      <p:sp>
        <p:nvSpPr>
          <p:cNvPr id="2" name="Title 1"/>
          <p:cNvSpPr>
            <a:spLocks noGrp="1"/>
          </p:cNvSpPr>
          <p:nvPr>
            <p:ph type="title"/>
          </p:nvPr>
        </p:nvSpPr>
        <p:spPr>
          <a:xfrm>
            <a:off x="609918" y="294200"/>
            <a:ext cx="10978515" cy="590400"/>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idx="1"/>
          </p:nvPr>
        </p:nvSpPr>
        <p:spPr>
          <a:xfrm>
            <a:off x="609918" y="1137920"/>
            <a:ext cx="10980000" cy="5027930"/>
          </a:xfrm>
        </p:spPr>
        <p:txBody>
          <a:bodyPr/>
          <a:lstStyle>
            <a:lvl1pPr marL="0" indent="0">
              <a:spcBef>
                <a:spcPts val="0"/>
              </a:spcBef>
              <a:buNone/>
              <a:defRPr>
                <a:solidFill>
                  <a:schemeClr val="bg1"/>
                </a:solidFill>
              </a:defRPr>
            </a:lvl1pPr>
            <a:lvl2pPr marL="0" indent="0">
              <a:spcBef>
                <a:spcPts val="0"/>
              </a:spcBef>
              <a:buNone/>
              <a:defRPr sz="1800">
                <a:solidFill>
                  <a:schemeClr val="bg1"/>
                </a:solidFill>
              </a:defRPr>
            </a:lvl2pPr>
            <a:lvl3pPr marL="0" indent="0">
              <a:spcBef>
                <a:spcPts val="0"/>
              </a:spcBef>
              <a:buNone/>
              <a:defRPr sz="1600">
                <a:solidFill>
                  <a:schemeClr val="bg1"/>
                </a:solidFill>
              </a:defRPr>
            </a:lvl3pPr>
            <a:lvl4pPr marL="0" indent="0">
              <a:spcBef>
                <a:spcPts val="0"/>
              </a:spcBef>
              <a:buNone/>
              <a:defRPr sz="1400">
                <a:solidFill>
                  <a:schemeClr val="bg1"/>
                </a:solidFill>
              </a:defRPr>
            </a:lvl4pPr>
            <a:lvl5pPr marL="0" indent="0">
              <a:spcBef>
                <a:spcPts val="0"/>
              </a:spcBef>
              <a:buNone/>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9" name="Line 10">
            <a:extLst>
              <a:ext uri="{FF2B5EF4-FFF2-40B4-BE49-F238E27FC236}">
                <a16:creationId xmlns:a16="http://schemas.microsoft.com/office/drawing/2014/main" id="{CF130104-FAF2-4309-9701-573F37743137}"/>
              </a:ext>
            </a:extLst>
          </p:cNvPr>
          <p:cNvSpPr>
            <a:spLocks noChangeShapeType="1"/>
          </p:cNvSpPr>
          <p:nvPr userDrawn="1"/>
        </p:nvSpPr>
        <p:spPr bwMode="auto">
          <a:xfrm>
            <a:off x="609918" y="907750"/>
            <a:ext cx="10980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7" name="Footer Placeholder 6"/>
          <p:cNvSpPr>
            <a:spLocks noGrp="1"/>
          </p:cNvSpPr>
          <p:nvPr>
            <p:ph type="ftr" sz="quarter" idx="10"/>
          </p:nvPr>
        </p:nvSpPr>
        <p:spPr/>
        <p:txBody>
          <a:bodyPr/>
          <a:lstStyle/>
          <a:p>
            <a:r>
              <a:rPr lang="en-US" dirty="0"/>
              <a:t>Stratégia EÚ pre retailových investorov</a:t>
            </a:r>
          </a:p>
        </p:txBody>
      </p:sp>
    </p:spTree>
    <p:extLst>
      <p:ext uri="{BB962C8B-B14F-4D97-AF65-F5344CB8AC3E}">
        <p14:creationId xmlns:p14="http://schemas.microsoft.com/office/powerpoint/2010/main" val="2534576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Jenom nadpi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918" y="294200"/>
            <a:ext cx="10978515" cy="590400"/>
          </a:xfrm>
        </p:spPr>
        <p:txBody>
          <a:bodyPr/>
          <a:lstStyle>
            <a:lvl1pPr>
              <a:defRPr sz="2400">
                <a:solidFill>
                  <a:schemeClr val="bg1"/>
                </a:solidFill>
              </a:defRPr>
            </a:lvl1pPr>
          </a:lstStyle>
          <a:p>
            <a:r>
              <a:rPr lang="en-US" dirty="0"/>
              <a:t>Standard slide</a:t>
            </a:r>
            <a:endParaRPr lang="en-GB" dirty="0"/>
          </a:p>
        </p:txBody>
      </p:sp>
      <p:sp>
        <p:nvSpPr>
          <p:cNvPr id="80" name="Line 10">
            <a:extLst>
              <a:ext uri="{FF2B5EF4-FFF2-40B4-BE49-F238E27FC236}">
                <a16:creationId xmlns:a16="http://schemas.microsoft.com/office/drawing/2014/main" id="{EF8E9275-C0E0-4ABA-8699-73E5E292EC85}"/>
              </a:ext>
            </a:extLst>
          </p:cNvPr>
          <p:cNvSpPr>
            <a:spLocks noChangeShapeType="1"/>
          </p:cNvSpPr>
          <p:nvPr userDrawn="1"/>
        </p:nvSpPr>
        <p:spPr bwMode="auto">
          <a:xfrm>
            <a:off x="609918" y="907750"/>
            <a:ext cx="10980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6" name="Footer Placeholder 5"/>
          <p:cNvSpPr>
            <a:spLocks noGrp="1"/>
          </p:cNvSpPr>
          <p:nvPr>
            <p:ph type="ftr" sz="quarter" idx="10"/>
          </p:nvPr>
        </p:nvSpPr>
        <p:spPr/>
        <p:txBody>
          <a:bodyPr/>
          <a:lstStyle/>
          <a:p>
            <a:r>
              <a:rPr lang="en-US" dirty="0"/>
              <a:t>Stratégia EÚ pre retailových investorov</a:t>
            </a:r>
          </a:p>
        </p:txBody>
      </p:sp>
    </p:spTree>
    <p:extLst>
      <p:ext uri="{BB962C8B-B14F-4D97-AF65-F5344CB8AC3E}">
        <p14:creationId xmlns:p14="http://schemas.microsoft.com/office/powerpoint/2010/main" val="13655470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lide - picture on righ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80593A0-4211-460E-B6CF-FE2D9CE6D9CB}"/>
              </a:ext>
            </a:extLst>
          </p:cNvPr>
          <p:cNvSpPr>
            <a:spLocks noGrp="1"/>
          </p:cNvSpPr>
          <p:nvPr>
            <p:ph type="pic" sz="quarter" idx="10"/>
          </p:nvPr>
        </p:nvSpPr>
        <p:spPr>
          <a:xfrm>
            <a:off x="8199120" y="1"/>
            <a:ext cx="3999231" cy="6156104"/>
          </a:xfrm>
        </p:spPr>
        <p:txBody>
          <a:bodyPr/>
          <a:lstStyle/>
          <a:p>
            <a:r>
              <a:rPr lang="en-US"/>
              <a:t>Click icon to add picture</a:t>
            </a:r>
            <a:endParaRPr lang="en-IN" dirty="0"/>
          </a:p>
        </p:txBody>
      </p:sp>
      <p:sp>
        <p:nvSpPr>
          <p:cNvPr id="2" name="Title 1"/>
          <p:cNvSpPr>
            <a:spLocks noGrp="1"/>
          </p:cNvSpPr>
          <p:nvPr>
            <p:ph type="title"/>
          </p:nvPr>
        </p:nvSpPr>
        <p:spPr>
          <a:xfrm>
            <a:off x="609919" y="294200"/>
            <a:ext cx="7444422" cy="590400"/>
          </a:xfrm>
        </p:spPr>
        <p:txBody>
          <a:bodyPr/>
          <a:lstStyle>
            <a:lvl1pPr>
              <a:defRPr sz="2400">
                <a:solidFill>
                  <a:schemeClr val="bg1"/>
                </a:solidFill>
              </a:defRPr>
            </a:lvl1pPr>
          </a:lstStyle>
          <a:p>
            <a:r>
              <a:rPr lang="en-US"/>
              <a:t>Click to edit Master title style</a:t>
            </a:r>
            <a:endParaRPr lang="en-GB" dirty="0"/>
          </a:p>
        </p:txBody>
      </p:sp>
      <p:sp>
        <p:nvSpPr>
          <p:cNvPr id="3" name="Content Placeholder 2"/>
          <p:cNvSpPr>
            <a:spLocks noGrp="1"/>
          </p:cNvSpPr>
          <p:nvPr>
            <p:ph idx="1" hasCustomPrompt="1"/>
          </p:nvPr>
        </p:nvSpPr>
        <p:spPr>
          <a:xfrm>
            <a:off x="609918" y="1137921"/>
            <a:ext cx="7299642" cy="873760"/>
          </a:xfrm>
        </p:spPr>
        <p:txBody>
          <a:bodyPr/>
          <a:lstStyle>
            <a:lvl1pPr marL="0" indent="0">
              <a:buNone/>
              <a:defRPr sz="1800">
                <a:solidFill>
                  <a:schemeClr val="bg1"/>
                </a:solidFill>
              </a:defRPr>
            </a:lvl1pPr>
            <a:lvl2pPr marL="356616" indent="0">
              <a:buNone/>
              <a:defRPr sz="1800">
                <a:solidFill>
                  <a:schemeClr val="bg1"/>
                </a:solidFill>
              </a:defRPr>
            </a:lvl2pPr>
            <a:lvl3pPr marL="713232" indent="0">
              <a:buNone/>
              <a:defRPr sz="1600">
                <a:solidFill>
                  <a:schemeClr val="bg1"/>
                </a:solidFill>
              </a:defRPr>
            </a:lvl3pPr>
            <a:lvl4pPr marL="1069848" indent="0">
              <a:buNone/>
              <a:defRPr sz="1400">
                <a:solidFill>
                  <a:schemeClr val="bg1"/>
                </a:solidFill>
              </a:defRPr>
            </a:lvl4pPr>
            <a:lvl5pPr marL="1426464" indent="0">
              <a:buNone/>
              <a:defRPr sz="1200">
                <a:solidFill>
                  <a:schemeClr val="bg1"/>
                </a:solidFill>
              </a:defRPr>
            </a:lvl5pPr>
          </a:lstStyle>
          <a:p>
            <a:pPr lvl="0"/>
            <a:r>
              <a:rPr lang="en-US" dirty="0"/>
              <a:t>Text</a:t>
            </a:r>
          </a:p>
        </p:txBody>
      </p:sp>
      <p:sp>
        <p:nvSpPr>
          <p:cNvPr id="11" name="Content Placeholder 2">
            <a:extLst>
              <a:ext uri="{FF2B5EF4-FFF2-40B4-BE49-F238E27FC236}">
                <a16:creationId xmlns:a16="http://schemas.microsoft.com/office/drawing/2014/main" id="{578D3272-120F-430D-AFB5-E93227EEEAAF}"/>
              </a:ext>
            </a:extLst>
          </p:cNvPr>
          <p:cNvSpPr>
            <a:spLocks noGrp="1"/>
          </p:cNvSpPr>
          <p:nvPr>
            <p:ph idx="11" hasCustomPrompt="1"/>
          </p:nvPr>
        </p:nvSpPr>
        <p:spPr>
          <a:xfrm>
            <a:off x="609918" y="2311401"/>
            <a:ext cx="3580117" cy="3844704"/>
          </a:xfrm>
        </p:spPr>
        <p:txBody>
          <a:bodyPr numCol="1"/>
          <a:lstStyle>
            <a:lvl1pPr marL="0" indent="0">
              <a:buNone/>
              <a:defRPr sz="1400">
                <a:solidFill>
                  <a:schemeClr val="bg1"/>
                </a:solidFill>
              </a:defRPr>
            </a:lvl1pPr>
            <a:lvl2pPr marL="356616" indent="0">
              <a:buNone/>
              <a:defRPr sz="1800">
                <a:solidFill>
                  <a:schemeClr val="bg1"/>
                </a:solidFill>
              </a:defRPr>
            </a:lvl2pPr>
            <a:lvl3pPr marL="713232" indent="0">
              <a:buNone/>
              <a:defRPr sz="1600">
                <a:solidFill>
                  <a:schemeClr val="bg1"/>
                </a:solidFill>
              </a:defRPr>
            </a:lvl3pPr>
            <a:lvl4pPr marL="1069848" indent="0">
              <a:buNone/>
              <a:defRPr sz="1400">
                <a:solidFill>
                  <a:schemeClr val="bg1"/>
                </a:solidFill>
              </a:defRPr>
            </a:lvl4pPr>
            <a:lvl5pPr marL="1426464" indent="0">
              <a:buNone/>
              <a:defRPr sz="1200">
                <a:solidFill>
                  <a:schemeClr val="bg1"/>
                </a:solidFill>
              </a:defRPr>
            </a:lvl5pPr>
          </a:lstStyle>
          <a:p>
            <a:pPr lvl="0"/>
            <a:r>
              <a:rPr lang="en-US" dirty="0"/>
              <a:t>Text</a:t>
            </a:r>
          </a:p>
        </p:txBody>
      </p:sp>
      <p:sp>
        <p:nvSpPr>
          <p:cNvPr id="12" name="Content Placeholder 2">
            <a:extLst>
              <a:ext uri="{FF2B5EF4-FFF2-40B4-BE49-F238E27FC236}">
                <a16:creationId xmlns:a16="http://schemas.microsoft.com/office/drawing/2014/main" id="{0C7BD71A-882B-40FB-A05F-48ECC69FF73D}"/>
              </a:ext>
            </a:extLst>
          </p:cNvPr>
          <p:cNvSpPr>
            <a:spLocks noGrp="1"/>
          </p:cNvSpPr>
          <p:nvPr>
            <p:ph idx="12" hasCustomPrompt="1"/>
          </p:nvPr>
        </p:nvSpPr>
        <p:spPr>
          <a:xfrm>
            <a:off x="4329443" y="2311401"/>
            <a:ext cx="3580117" cy="1254759"/>
          </a:xfrm>
        </p:spPr>
        <p:txBody>
          <a:bodyPr numCol="1"/>
          <a:lstStyle>
            <a:lvl1pPr marL="0" indent="0">
              <a:buNone/>
              <a:defRPr sz="1400">
                <a:solidFill>
                  <a:schemeClr val="bg1"/>
                </a:solidFill>
              </a:defRPr>
            </a:lvl1pPr>
            <a:lvl2pPr marL="356616" indent="0">
              <a:buNone/>
              <a:defRPr sz="1800">
                <a:solidFill>
                  <a:schemeClr val="bg1"/>
                </a:solidFill>
              </a:defRPr>
            </a:lvl2pPr>
            <a:lvl3pPr marL="713232" indent="0">
              <a:buNone/>
              <a:defRPr sz="1600">
                <a:solidFill>
                  <a:schemeClr val="bg1"/>
                </a:solidFill>
              </a:defRPr>
            </a:lvl3pPr>
            <a:lvl4pPr marL="1069848" indent="0">
              <a:buNone/>
              <a:defRPr sz="1400">
                <a:solidFill>
                  <a:schemeClr val="bg1"/>
                </a:solidFill>
              </a:defRPr>
            </a:lvl4pPr>
            <a:lvl5pPr marL="1426464" indent="0">
              <a:buNone/>
              <a:defRPr sz="1200">
                <a:solidFill>
                  <a:schemeClr val="bg1"/>
                </a:solidFill>
              </a:defRPr>
            </a:lvl5pPr>
          </a:lstStyle>
          <a:p>
            <a:pPr lvl="0"/>
            <a:r>
              <a:rPr lang="en-US" dirty="0"/>
              <a:t>Text</a:t>
            </a:r>
          </a:p>
        </p:txBody>
      </p:sp>
      <p:sp>
        <p:nvSpPr>
          <p:cNvPr id="14" name="Content Placeholder 2">
            <a:extLst>
              <a:ext uri="{FF2B5EF4-FFF2-40B4-BE49-F238E27FC236}">
                <a16:creationId xmlns:a16="http://schemas.microsoft.com/office/drawing/2014/main" id="{D87D58C8-1517-42AA-8B2A-E449A3F6F028}"/>
              </a:ext>
            </a:extLst>
          </p:cNvPr>
          <p:cNvSpPr>
            <a:spLocks noGrp="1"/>
          </p:cNvSpPr>
          <p:nvPr>
            <p:ph idx="13" hasCustomPrompt="1"/>
          </p:nvPr>
        </p:nvSpPr>
        <p:spPr>
          <a:xfrm>
            <a:off x="4329443" y="4236721"/>
            <a:ext cx="3580117" cy="1944160"/>
          </a:xfrm>
        </p:spPr>
        <p:txBody>
          <a:bodyPr numCol="1"/>
          <a:lstStyle>
            <a:lvl1pPr marL="0" indent="0">
              <a:buNone/>
              <a:defRPr sz="1800">
                <a:solidFill>
                  <a:schemeClr val="bg1"/>
                </a:solidFill>
                <a:latin typeface="Georgia" panose="02040502050405020303" pitchFamily="18" charset="0"/>
              </a:defRPr>
            </a:lvl1pPr>
            <a:lvl2pPr marL="356616" indent="0">
              <a:buNone/>
              <a:defRPr sz="1800">
                <a:solidFill>
                  <a:schemeClr val="bg1"/>
                </a:solidFill>
              </a:defRPr>
            </a:lvl2pPr>
            <a:lvl3pPr marL="713232" indent="0">
              <a:buNone/>
              <a:defRPr sz="1600">
                <a:solidFill>
                  <a:schemeClr val="bg1"/>
                </a:solidFill>
              </a:defRPr>
            </a:lvl3pPr>
            <a:lvl4pPr marL="1069848" indent="0">
              <a:buNone/>
              <a:defRPr sz="1400">
                <a:solidFill>
                  <a:schemeClr val="bg1"/>
                </a:solidFill>
              </a:defRPr>
            </a:lvl4pPr>
            <a:lvl5pPr marL="1426464" indent="0">
              <a:buNone/>
              <a:defRPr sz="1200">
                <a:solidFill>
                  <a:schemeClr val="bg1"/>
                </a:solidFill>
              </a:defRPr>
            </a:lvl5pPr>
          </a:lstStyle>
          <a:p>
            <a:pPr lvl="0"/>
            <a:r>
              <a:rPr lang="en-US" dirty="0"/>
              <a:t>Quote</a:t>
            </a:r>
          </a:p>
        </p:txBody>
      </p:sp>
      <p:sp>
        <p:nvSpPr>
          <p:cNvPr id="23" name="Line 10">
            <a:extLst>
              <a:ext uri="{FF2B5EF4-FFF2-40B4-BE49-F238E27FC236}">
                <a16:creationId xmlns:a16="http://schemas.microsoft.com/office/drawing/2014/main" id="{E820DC59-E206-4DC0-9012-584F8EBAF730}"/>
              </a:ext>
            </a:extLst>
          </p:cNvPr>
          <p:cNvSpPr>
            <a:spLocks noChangeShapeType="1"/>
          </p:cNvSpPr>
          <p:nvPr userDrawn="1"/>
        </p:nvSpPr>
        <p:spPr bwMode="auto">
          <a:xfrm>
            <a:off x="609918" y="907750"/>
            <a:ext cx="772385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8" name="Footer Placeholder 7"/>
          <p:cNvSpPr>
            <a:spLocks noGrp="1"/>
          </p:cNvSpPr>
          <p:nvPr>
            <p:ph type="ftr" sz="quarter" idx="14"/>
          </p:nvPr>
        </p:nvSpPr>
        <p:spPr/>
        <p:txBody>
          <a:bodyPr/>
          <a:lstStyle/>
          <a:p>
            <a:r>
              <a:rPr lang="en-US"/>
              <a:t>Presentation title</a:t>
            </a:r>
            <a:endParaRPr lang="en-US" dirty="0"/>
          </a:p>
        </p:txBody>
      </p:sp>
    </p:spTree>
    <p:extLst>
      <p:ext uri="{BB962C8B-B14F-4D97-AF65-F5344CB8AC3E}">
        <p14:creationId xmlns:p14="http://schemas.microsoft.com/office/powerpoint/2010/main" val="14063912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slideLayout" Target="../slideLayouts/slideLayout51.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theme" Target="../theme/theme2.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slideLayout" Target="../slideLayouts/slideLayout5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3.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918" y="294200"/>
            <a:ext cx="10978515" cy="590880"/>
          </a:xfrm>
          <a:prstGeom prst="rect">
            <a:avLst/>
          </a:prstGeom>
        </p:spPr>
        <p:txBody>
          <a:bodyPr vert="horz" lIns="0" tIns="0" rIns="0" bIns="0" rtlCol="0" anchor="t" anchorCtr="0">
            <a:noAutofit/>
          </a:bodyPr>
          <a:lstStyle/>
          <a:p>
            <a:r>
              <a:rPr lang="cs-CZ"/>
              <a:t>Kliknutím lze upravit styl.</a:t>
            </a:r>
            <a:endParaRPr lang="en-GB" dirty="0"/>
          </a:p>
        </p:txBody>
      </p:sp>
      <p:sp>
        <p:nvSpPr>
          <p:cNvPr id="3" name="Text Placeholder 2"/>
          <p:cNvSpPr>
            <a:spLocks noGrp="1"/>
          </p:cNvSpPr>
          <p:nvPr>
            <p:ph type="body" idx="1"/>
          </p:nvPr>
        </p:nvSpPr>
        <p:spPr>
          <a:xfrm>
            <a:off x="609918" y="1137919"/>
            <a:ext cx="10978515" cy="5019137"/>
          </a:xfrm>
          <a:prstGeom prst="rect">
            <a:avLst/>
          </a:prstGeom>
        </p:spPr>
        <p:txBody>
          <a:bodyPr vert="horz" lIns="0" tIns="0" rIns="0" bIns="0" rtlCol="0" anchor="t" anchorCtr="0">
            <a:no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dirty="0"/>
          </a:p>
        </p:txBody>
      </p:sp>
      <p:sp>
        <p:nvSpPr>
          <p:cNvPr id="20" name="Footer Placeholder 4">
            <a:extLst>
              <a:ext uri="{FF2B5EF4-FFF2-40B4-BE49-F238E27FC236}">
                <a16:creationId xmlns:a16="http://schemas.microsoft.com/office/drawing/2014/main" id="{AC28FA70-87E4-49F4-AFDE-345AA28E0BE7}"/>
              </a:ext>
            </a:extLst>
          </p:cNvPr>
          <p:cNvSpPr>
            <a:spLocks noGrp="1"/>
          </p:cNvSpPr>
          <p:nvPr>
            <p:ph type="ftr" sz="quarter" idx="3"/>
          </p:nvPr>
        </p:nvSpPr>
        <p:spPr>
          <a:xfrm>
            <a:off x="2678113" y="6471244"/>
            <a:ext cx="3086100" cy="180000"/>
          </a:xfrm>
          <a:prstGeom prst="rect">
            <a:avLst/>
          </a:prstGeom>
        </p:spPr>
        <p:txBody>
          <a:bodyPr vert="horz" lIns="0" tIns="0" rIns="0" bIns="0" rtlCol="0" anchor="b"/>
          <a:lstStyle>
            <a:lvl1pPr marL="0" algn="l" defTabSz="914400" rtl="0" eaLnBrk="1" latinLnBrk="0" hangingPunct="1">
              <a:defRPr lang="en-IN" sz="800" kern="1200" dirty="0">
                <a:solidFill>
                  <a:schemeClr val="bg1"/>
                </a:solidFill>
                <a:latin typeface="EYInterstate" panose="02000503020000020004" pitchFamily="2" charset="0"/>
                <a:ea typeface="+mn-ea"/>
                <a:cs typeface="+mn-cs"/>
              </a:defRPr>
            </a:lvl1pPr>
          </a:lstStyle>
          <a:p>
            <a:r>
              <a:rPr lang="en-US" dirty="0"/>
              <a:t>Stratégia EÚ pre retailových investorov</a:t>
            </a:r>
          </a:p>
        </p:txBody>
      </p:sp>
      <p:sp>
        <p:nvSpPr>
          <p:cNvPr id="4" name="TextBox 3"/>
          <p:cNvSpPr txBox="1"/>
          <p:nvPr userDrawn="1"/>
        </p:nvSpPr>
        <p:spPr>
          <a:xfrm>
            <a:off x="609918" y="6513513"/>
            <a:ext cx="748982" cy="154658"/>
          </a:xfrm>
          <a:prstGeom prst="rect">
            <a:avLst/>
          </a:prstGeom>
          <a:noFill/>
        </p:spPr>
        <p:txBody>
          <a:bodyPr wrap="square" lIns="0" tIns="36576" rIns="0" bIns="0" rtlCol="0">
            <a:spAutoFit/>
          </a:bodyPr>
          <a:lstStyle/>
          <a:p>
            <a:pPr marL="0" indent="0">
              <a:lnSpc>
                <a:spcPct val="85000"/>
              </a:lnSpc>
              <a:spcAft>
                <a:spcPts val="600"/>
              </a:spcAft>
              <a:buClr>
                <a:schemeClr val="accent2"/>
              </a:buClr>
              <a:buSzPct val="70000"/>
              <a:buFont typeface="Arial" pitchFamily="34" charset="0"/>
              <a:buNone/>
            </a:pPr>
            <a:r>
              <a:rPr lang="en-US" sz="900" noProof="0" dirty="0">
                <a:solidFill>
                  <a:schemeClr val="bg1"/>
                </a:solidFill>
              </a:rPr>
              <a:t>Page</a:t>
            </a:r>
            <a:r>
              <a:rPr lang="cs-CZ" sz="900" dirty="0">
                <a:solidFill>
                  <a:schemeClr val="bg1"/>
                </a:solidFill>
              </a:rPr>
              <a:t> </a:t>
            </a:r>
            <a:fld id="{8412A662-13BD-455F-A120-9D435B914FAC}" type="slidenum">
              <a:rPr lang="cs-CZ" sz="900" smtClean="0">
                <a:solidFill>
                  <a:schemeClr val="bg1"/>
                </a:solidFill>
              </a:rPr>
              <a:t>‹#›</a:t>
            </a:fld>
            <a:endParaRPr lang="cs-CZ" sz="900" dirty="0" err="1">
              <a:solidFill>
                <a:schemeClr val="bg1"/>
              </a:solidFill>
            </a:endParaRPr>
          </a:p>
        </p:txBody>
      </p:sp>
      <p:grpSp>
        <p:nvGrpSpPr>
          <p:cNvPr id="10" name="Group 4">
            <a:extLst>
              <a:ext uri="{FF2B5EF4-FFF2-40B4-BE49-F238E27FC236}">
                <a16:creationId xmlns:a16="http://schemas.microsoft.com/office/drawing/2014/main" id="{ABA621AC-91DA-4716-A450-56540FA39C36}"/>
              </a:ext>
            </a:extLst>
          </p:cNvPr>
          <p:cNvGrpSpPr>
            <a:grpSpLocks noChangeAspect="1"/>
          </p:cNvGrpSpPr>
          <p:nvPr userDrawn="1"/>
        </p:nvGrpSpPr>
        <p:grpSpPr bwMode="auto">
          <a:xfrm>
            <a:off x="11167937" y="6223052"/>
            <a:ext cx="434658" cy="446036"/>
            <a:chOff x="7110" y="4004"/>
            <a:chExt cx="191" cy="196"/>
          </a:xfrm>
        </p:grpSpPr>
        <p:sp>
          <p:nvSpPr>
            <p:cNvPr id="13" name="Freeform 5">
              <a:extLst>
                <a:ext uri="{FF2B5EF4-FFF2-40B4-BE49-F238E27FC236}">
                  <a16:creationId xmlns:a16="http://schemas.microsoft.com/office/drawing/2014/main" id="{76E3EDA9-8EAC-419E-8C11-4E1E158AF762}"/>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sp>
          <p:nvSpPr>
            <p:cNvPr id="15" name="Freeform 6">
              <a:extLst>
                <a:ext uri="{FF2B5EF4-FFF2-40B4-BE49-F238E27FC236}">
                  <a16:creationId xmlns:a16="http://schemas.microsoft.com/office/drawing/2014/main" id="{ABC9458B-8C2C-486A-8ADE-F22CCDC7E2F8}"/>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sp>
          <p:nvSpPr>
            <p:cNvPr id="16" name="Freeform 7">
              <a:extLst>
                <a:ext uri="{FF2B5EF4-FFF2-40B4-BE49-F238E27FC236}">
                  <a16:creationId xmlns:a16="http://schemas.microsoft.com/office/drawing/2014/main" id="{0A4C4046-69B4-41DA-AA2E-E892AEC9AA90}"/>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grpSp>
    </p:spTree>
    <p:extLst>
      <p:ext uri="{BB962C8B-B14F-4D97-AF65-F5344CB8AC3E}">
        <p14:creationId xmlns:p14="http://schemas.microsoft.com/office/powerpoint/2010/main" val="1919714218"/>
      </p:ext>
    </p:extLst>
  </p:cSld>
  <p:clrMap bg1="lt1" tx1="dk1" bg2="lt2" tx2="dk2" accent1="accent1" accent2="accent2" accent3="accent3" accent4="accent4" accent5="accent5" accent6="accent6" hlink="hlink" folHlink="folHlink"/>
  <p:sldLayoutIdLst>
    <p:sldLayoutId id="2147483946" r:id="rId1"/>
    <p:sldLayoutId id="2147483890" r:id="rId2"/>
    <p:sldLayoutId id="2147483984" r:id="rId3"/>
    <p:sldLayoutId id="2147483825" r:id="rId4"/>
    <p:sldLayoutId id="2147483826" r:id="rId5"/>
    <p:sldLayoutId id="2147483827" r:id="rId6"/>
    <p:sldLayoutId id="2147483828" r:id="rId7"/>
    <p:sldLayoutId id="2147483875" r:id="rId8"/>
    <p:sldLayoutId id="2147483873" r:id="rId9"/>
    <p:sldLayoutId id="2147483872" r:id="rId10"/>
    <p:sldLayoutId id="2147483832" r:id="rId11"/>
    <p:sldLayoutId id="2147483833" r:id="rId12"/>
    <p:sldLayoutId id="2147483871" r:id="rId13"/>
    <p:sldLayoutId id="2147483923" r:id="rId14"/>
    <p:sldLayoutId id="2147483921" r:id="rId15"/>
    <p:sldLayoutId id="2147483874" r:id="rId16"/>
    <p:sldLayoutId id="2147483876" r:id="rId17"/>
    <p:sldLayoutId id="2147483836" r:id="rId18"/>
    <p:sldLayoutId id="2147483968" r:id="rId19"/>
    <p:sldLayoutId id="2147483877" r:id="rId20"/>
    <p:sldLayoutId id="2147483970" r:id="rId21"/>
    <p:sldLayoutId id="2147483969" r:id="rId22"/>
    <p:sldLayoutId id="2147483926" r:id="rId23"/>
    <p:sldLayoutId id="2147483837" r:id="rId24"/>
    <p:sldLayoutId id="2147483838" r:id="rId25"/>
  </p:sldLayoutIdLst>
  <p:hf hdr="0"/>
  <p:txStyles>
    <p:titleStyle>
      <a:lvl1pPr algn="l" defTabSz="914400" rtl="0" eaLnBrk="1" latinLnBrk="0" hangingPunct="1">
        <a:lnSpc>
          <a:spcPct val="85000"/>
        </a:lnSpc>
        <a:spcBef>
          <a:spcPct val="0"/>
        </a:spcBef>
        <a:buNone/>
        <a:defRPr sz="2400" b="0" kern="1200">
          <a:solidFill>
            <a:schemeClr val="bg1"/>
          </a:solidFill>
          <a:latin typeface="EYInterstate Light" panose="02000506000000020004" pitchFamily="2" charset="0"/>
          <a:ea typeface="+mj-ea"/>
          <a:cs typeface="Arial" pitchFamily="34" charset="0"/>
        </a:defRPr>
      </a:lvl1pPr>
    </p:titleStyle>
    <p:bodyStyle>
      <a:lvl1pPr marL="356616" indent="-356616" algn="l" defTabSz="914400" rtl="0" eaLnBrk="1" latinLnBrk="0" hangingPunct="1">
        <a:spcBef>
          <a:spcPts val="0"/>
        </a:spcBef>
        <a:spcAft>
          <a:spcPts val="600"/>
        </a:spcAft>
        <a:buClr>
          <a:schemeClr val="tx2"/>
        </a:buClr>
        <a:buSzPct val="80000"/>
        <a:buFont typeface="Arial" panose="020B0604020202020204" pitchFamily="34" charset="0"/>
        <a:buChar char="►"/>
        <a:defRPr sz="2000" kern="1200">
          <a:solidFill>
            <a:schemeClr val="bg1"/>
          </a:solidFill>
          <a:latin typeface="EYInterstate Light" panose="02000506000000020004" pitchFamily="2" charset="0"/>
          <a:ea typeface="+mn-ea"/>
          <a:cs typeface="+mn-cs"/>
        </a:defRPr>
      </a:lvl1pPr>
      <a:lvl2pPr marL="713232" indent="-356616" algn="l" defTabSz="914400" rtl="0" eaLnBrk="1" latinLnBrk="0" hangingPunct="1">
        <a:spcBef>
          <a:spcPts val="0"/>
        </a:spcBef>
        <a:spcAft>
          <a:spcPts val="600"/>
        </a:spcAft>
        <a:buClr>
          <a:schemeClr val="tx2"/>
        </a:buClr>
        <a:buSzPct val="80000"/>
        <a:buFont typeface="Arial" panose="020B0604020202020204" pitchFamily="34" charset="0"/>
        <a:buChar char="►"/>
        <a:defRPr sz="1800" kern="1200">
          <a:solidFill>
            <a:schemeClr val="bg1"/>
          </a:solidFill>
          <a:latin typeface="EYInterstate Light" panose="02000506000000020004" pitchFamily="2" charset="0"/>
          <a:ea typeface="+mn-ea"/>
          <a:cs typeface="+mn-cs"/>
        </a:defRPr>
      </a:lvl2pPr>
      <a:lvl3pPr marL="1069848" indent="-356616" algn="l" defTabSz="914400" rtl="0" eaLnBrk="1" latinLnBrk="0" hangingPunct="1">
        <a:spcBef>
          <a:spcPts val="0"/>
        </a:spcBef>
        <a:spcAft>
          <a:spcPts val="600"/>
        </a:spcAft>
        <a:buClr>
          <a:schemeClr val="tx2"/>
        </a:buClr>
        <a:buSzPct val="80000"/>
        <a:buFont typeface="Arial" panose="020B0604020202020204" pitchFamily="34" charset="0"/>
        <a:buChar char="►"/>
        <a:defRPr sz="1600" kern="1200">
          <a:solidFill>
            <a:schemeClr val="bg1"/>
          </a:solidFill>
          <a:latin typeface="EYInterstate Light" panose="02000506000000020004" pitchFamily="2" charset="0"/>
          <a:ea typeface="+mn-ea"/>
          <a:cs typeface="+mn-cs"/>
        </a:defRPr>
      </a:lvl3pPr>
      <a:lvl4pPr marL="1426464" indent="-356616" algn="l" defTabSz="914400" rtl="0" eaLnBrk="1" latinLnBrk="0" hangingPunct="1">
        <a:spcBef>
          <a:spcPts val="0"/>
        </a:spcBef>
        <a:spcAft>
          <a:spcPts val="600"/>
        </a:spcAft>
        <a:buClr>
          <a:schemeClr val="tx2"/>
        </a:buClr>
        <a:buSzPct val="80000"/>
        <a:buFont typeface="Arial" panose="020B0604020202020204" pitchFamily="34" charset="0"/>
        <a:buChar char="►"/>
        <a:defRPr sz="1400" kern="1200">
          <a:solidFill>
            <a:schemeClr val="bg1"/>
          </a:solidFill>
          <a:latin typeface="EYInterstate Light" panose="02000506000000020004" pitchFamily="2" charset="0"/>
          <a:ea typeface="+mn-ea"/>
          <a:cs typeface="+mn-cs"/>
        </a:defRPr>
      </a:lvl4pPr>
      <a:lvl5pPr marL="1783080" indent="-356616" algn="l" defTabSz="914400" rtl="0" eaLnBrk="1" latinLnBrk="0" hangingPunct="1">
        <a:spcBef>
          <a:spcPts val="0"/>
        </a:spcBef>
        <a:spcAft>
          <a:spcPts val="600"/>
        </a:spcAft>
        <a:buClr>
          <a:schemeClr val="tx2"/>
        </a:buClr>
        <a:buSzPct val="80000"/>
        <a:buFont typeface="Arial" panose="020B0604020202020204" pitchFamily="34" charset="0"/>
        <a:buChar char="►"/>
        <a:defRPr sz="1200" kern="1200">
          <a:solidFill>
            <a:schemeClr val="bg1"/>
          </a:solidFill>
          <a:latin typeface="EYInterstate Light" panose="02000506000000020004"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2" userDrawn="1">
          <p15:clr>
            <a:srgbClr val="F26B43"/>
          </p15:clr>
        </p15:guide>
        <p15:guide id="3" pos="7312" userDrawn="1">
          <p15:clr>
            <a:srgbClr val="F26B43"/>
          </p15:clr>
        </p15:guide>
        <p15:guide id="4" pos="372" userDrawn="1">
          <p15:clr>
            <a:srgbClr val="F26B43"/>
          </p15:clr>
        </p15:guide>
        <p15:guide id="5" orient="horz" pos="4201" userDrawn="1">
          <p15:clr>
            <a:srgbClr val="F26B43"/>
          </p15:clr>
        </p15:guide>
        <p15:guide id="6" orient="horz" pos="3884" userDrawn="1">
          <p15:clr>
            <a:srgbClr val="F26B43"/>
          </p15:clr>
        </p15:guide>
        <p15:guide id="7" orient="horz" pos="572" userDrawn="1">
          <p15:clr>
            <a:srgbClr val="F26B43"/>
          </p15:clr>
        </p15:guide>
        <p15:guide id="8" orient="horz" pos="70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918" y="294200"/>
            <a:ext cx="10978515" cy="590880"/>
          </a:xfrm>
          <a:prstGeom prst="rect">
            <a:avLst/>
          </a:prstGeom>
        </p:spPr>
        <p:txBody>
          <a:bodyPr vert="horz" lIns="0" tIns="0" rIns="0" bIns="0" rtlCol="0" anchor="t" anchorCtr="0">
            <a:noAutofit/>
          </a:bodyPr>
          <a:lstStyle/>
          <a:p>
            <a:r>
              <a:rPr lang="en-US" dirty="0"/>
              <a:t>Click to edit Master title style</a:t>
            </a:r>
            <a:endParaRPr lang="en-GB" dirty="0"/>
          </a:p>
        </p:txBody>
      </p:sp>
      <p:sp>
        <p:nvSpPr>
          <p:cNvPr id="3" name="Text Placeholder 2"/>
          <p:cNvSpPr>
            <a:spLocks noGrp="1"/>
          </p:cNvSpPr>
          <p:nvPr>
            <p:ph type="body" idx="1"/>
          </p:nvPr>
        </p:nvSpPr>
        <p:spPr>
          <a:xfrm>
            <a:off x="609918" y="1137920"/>
            <a:ext cx="10978515" cy="5027930"/>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1" name="Footer Placeholder 4">
            <a:extLst>
              <a:ext uri="{FF2B5EF4-FFF2-40B4-BE49-F238E27FC236}">
                <a16:creationId xmlns:a16="http://schemas.microsoft.com/office/drawing/2014/main" id="{26944631-E8AF-4601-B721-3347E3AFB2F4}"/>
              </a:ext>
            </a:extLst>
          </p:cNvPr>
          <p:cNvSpPr>
            <a:spLocks noGrp="1"/>
          </p:cNvSpPr>
          <p:nvPr>
            <p:ph type="ftr" sz="quarter" idx="3"/>
          </p:nvPr>
        </p:nvSpPr>
        <p:spPr>
          <a:xfrm>
            <a:off x="2678113" y="6471244"/>
            <a:ext cx="3086100" cy="180000"/>
          </a:xfrm>
          <a:prstGeom prst="rect">
            <a:avLst/>
          </a:prstGeom>
        </p:spPr>
        <p:txBody>
          <a:bodyPr lIns="0" tIns="0" rIns="0" bIns="0" anchor="b"/>
          <a:lstStyle>
            <a:lvl1pPr marL="0" algn="l" defTabSz="914400" rtl="0" eaLnBrk="1" latinLnBrk="0" hangingPunct="1">
              <a:defRPr lang="en-US" sz="800" kern="1200" smtClean="0">
                <a:solidFill>
                  <a:schemeClr val="bg1"/>
                </a:solidFill>
                <a:latin typeface="EYInterstate" panose="02000503020000020004" pitchFamily="2" charset="0"/>
                <a:ea typeface="+mn-ea"/>
                <a:cs typeface="+mn-cs"/>
              </a:defRPr>
            </a:lvl1pPr>
          </a:lstStyle>
          <a:p>
            <a:r>
              <a:rPr lang="en-IN" dirty="0"/>
              <a:t>Presentation title</a:t>
            </a:r>
          </a:p>
        </p:txBody>
      </p:sp>
      <p:sp>
        <p:nvSpPr>
          <p:cNvPr id="4" name="TextBox 3"/>
          <p:cNvSpPr txBox="1"/>
          <p:nvPr userDrawn="1"/>
        </p:nvSpPr>
        <p:spPr>
          <a:xfrm>
            <a:off x="609918" y="6513513"/>
            <a:ext cx="596582" cy="154658"/>
          </a:xfrm>
          <a:prstGeom prst="rect">
            <a:avLst/>
          </a:prstGeom>
          <a:noFill/>
        </p:spPr>
        <p:txBody>
          <a:bodyPr wrap="square" lIns="0" tIns="36576" rIns="0" bIns="0" rtlCol="0">
            <a:spAutoFit/>
          </a:bodyPr>
          <a:lstStyle/>
          <a:p>
            <a:pPr marL="0" indent="0">
              <a:lnSpc>
                <a:spcPct val="85000"/>
              </a:lnSpc>
              <a:spcAft>
                <a:spcPts val="600"/>
              </a:spcAft>
              <a:buClr>
                <a:schemeClr val="accent2"/>
              </a:buClr>
              <a:buSzPct val="70000"/>
              <a:buFont typeface="Arial" pitchFamily="34" charset="0"/>
              <a:buNone/>
            </a:pPr>
            <a:r>
              <a:rPr lang="en-US" sz="900" noProof="0" dirty="0">
                <a:solidFill>
                  <a:schemeClr val="bg1"/>
                </a:solidFill>
              </a:rPr>
              <a:t>Page</a:t>
            </a:r>
            <a:r>
              <a:rPr lang="cs-CZ" sz="900" dirty="0">
                <a:solidFill>
                  <a:schemeClr val="bg1"/>
                </a:solidFill>
              </a:rPr>
              <a:t> </a:t>
            </a:r>
            <a:fld id="{0E86666E-B6FF-4558-B63F-39D0B55FC8C4}" type="slidenum">
              <a:rPr lang="cs-CZ" sz="900" smtClean="0">
                <a:solidFill>
                  <a:schemeClr val="bg1"/>
                </a:solidFill>
              </a:rPr>
              <a:t>‹#›</a:t>
            </a:fld>
            <a:endParaRPr lang="cs-CZ" sz="900" dirty="0">
              <a:solidFill>
                <a:schemeClr val="bg1"/>
              </a:solidFill>
            </a:endParaRPr>
          </a:p>
        </p:txBody>
      </p:sp>
      <p:grpSp>
        <p:nvGrpSpPr>
          <p:cNvPr id="10" name="Group 4">
            <a:extLst>
              <a:ext uri="{FF2B5EF4-FFF2-40B4-BE49-F238E27FC236}">
                <a16:creationId xmlns:a16="http://schemas.microsoft.com/office/drawing/2014/main" id="{7E89FB01-0304-4B7A-83F4-087FD710583C}"/>
              </a:ext>
            </a:extLst>
          </p:cNvPr>
          <p:cNvGrpSpPr>
            <a:grpSpLocks noChangeAspect="1"/>
          </p:cNvGrpSpPr>
          <p:nvPr userDrawn="1"/>
        </p:nvGrpSpPr>
        <p:grpSpPr bwMode="auto">
          <a:xfrm>
            <a:off x="11172787" y="6222688"/>
            <a:ext cx="435013" cy="446400"/>
            <a:chOff x="7110" y="4004"/>
            <a:chExt cx="191" cy="196"/>
          </a:xfrm>
        </p:grpSpPr>
        <p:sp>
          <p:nvSpPr>
            <p:cNvPr id="11" name="Freeform 5">
              <a:extLst>
                <a:ext uri="{FF2B5EF4-FFF2-40B4-BE49-F238E27FC236}">
                  <a16:creationId xmlns:a16="http://schemas.microsoft.com/office/drawing/2014/main" id="{4DE1CE93-8A80-4A24-92CA-71C05E453718}"/>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sp>
          <p:nvSpPr>
            <p:cNvPr id="12" name="Freeform 6">
              <a:extLst>
                <a:ext uri="{FF2B5EF4-FFF2-40B4-BE49-F238E27FC236}">
                  <a16:creationId xmlns:a16="http://schemas.microsoft.com/office/drawing/2014/main" id="{769AC85D-6BA0-4E5B-A206-FB7E85E0DDBE}"/>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rgbClr val="2E2E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sp>
          <p:nvSpPr>
            <p:cNvPr id="13" name="Freeform 7">
              <a:extLst>
                <a:ext uri="{FF2B5EF4-FFF2-40B4-BE49-F238E27FC236}">
                  <a16:creationId xmlns:a16="http://schemas.microsoft.com/office/drawing/2014/main" id="{5A99D1FF-A731-4C56-AEC5-4C61FAC74874}"/>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rgbClr val="2E2E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grpSp>
    </p:spTree>
    <p:extLst>
      <p:ext uri="{BB962C8B-B14F-4D97-AF65-F5344CB8AC3E}">
        <p14:creationId xmlns:p14="http://schemas.microsoft.com/office/powerpoint/2010/main" val="2945010009"/>
      </p:ext>
    </p:extLst>
  </p:cSld>
  <p:clrMap bg1="lt1" tx1="dk1" bg2="lt2" tx2="dk2" accent1="accent1" accent2="accent2" accent3="accent3" accent4="accent4" accent5="accent5" accent6="accent6" hlink="hlink" folHlink="folHlink"/>
  <p:sldLayoutIdLst>
    <p:sldLayoutId id="2147483894" r:id="rId1"/>
    <p:sldLayoutId id="2147483893" r:id="rId2"/>
    <p:sldLayoutId id="2147483974" r:id="rId3"/>
    <p:sldLayoutId id="2147483985" r:id="rId4"/>
    <p:sldLayoutId id="2147483895" r:id="rId5"/>
    <p:sldLayoutId id="2147483896" r:id="rId6"/>
    <p:sldLayoutId id="2147483981" r:id="rId7"/>
    <p:sldLayoutId id="2147483897" r:id="rId8"/>
    <p:sldLayoutId id="2147483901" r:id="rId9"/>
    <p:sldLayoutId id="2147483898" r:id="rId10"/>
    <p:sldLayoutId id="2147483899" r:id="rId11"/>
    <p:sldLayoutId id="2147483900" r:id="rId12"/>
    <p:sldLayoutId id="2147483909" r:id="rId13"/>
    <p:sldLayoutId id="2147483910" r:id="rId14"/>
    <p:sldLayoutId id="2147483905" r:id="rId15"/>
    <p:sldLayoutId id="2147483924" r:id="rId16"/>
    <p:sldLayoutId id="2147483922" r:id="rId17"/>
    <p:sldLayoutId id="2147483916" r:id="rId18"/>
    <p:sldLayoutId id="2147483904" r:id="rId19"/>
    <p:sldLayoutId id="2147483912" r:id="rId20"/>
    <p:sldLayoutId id="2147483982" r:id="rId21"/>
    <p:sldLayoutId id="2147483903" r:id="rId22"/>
    <p:sldLayoutId id="2147483983" r:id="rId23"/>
    <p:sldLayoutId id="2147483986" r:id="rId24"/>
    <p:sldLayoutId id="2147483987" r:id="rId25"/>
    <p:sldLayoutId id="2147483906" r:id="rId26"/>
    <p:sldLayoutId id="2147483979" r:id="rId27"/>
  </p:sldLayoutIdLst>
  <p:hf hdr="0"/>
  <p:txStyles>
    <p:titleStyle>
      <a:lvl1pPr algn="l" defTabSz="914400" rtl="0" eaLnBrk="1" latinLnBrk="0" hangingPunct="1">
        <a:lnSpc>
          <a:spcPct val="85000"/>
        </a:lnSpc>
        <a:spcBef>
          <a:spcPct val="0"/>
        </a:spcBef>
        <a:buNone/>
        <a:defRPr sz="2400" b="0" kern="1200">
          <a:solidFill>
            <a:schemeClr val="bg1"/>
          </a:solidFill>
          <a:latin typeface="EYInterstate Light" panose="02000506000000020004" pitchFamily="2" charset="0"/>
          <a:ea typeface="+mj-ea"/>
          <a:cs typeface="Arial" pitchFamily="34" charset="0"/>
        </a:defRPr>
      </a:lvl1pPr>
    </p:titleStyle>
    <p:bodyStyle>
      <a:lvl1pPr marL="356616" indent="-356616" algn="l" defTabSz="914400" rtl="0" eaLnBrk="1" latinLnBrk="0" hangingPunct="1">
        <a:spcBef>
          <a:spcPts val="0"/>
        </a:spcBef>
        <a:spcAft>
          <a:spcPts val="600"/>
        </a:spcAft>
        <a:buClr>
          <a:schemeClr val="tx2"/>
        </a:buClr>
        <a:buSzPct val="80000"/>
        <a:buFont typeface="Arial" panose="020B0604020202020204" pitchFamily="34" charset="0"/>
        <a:buChar char="►"/>
        <a:defRPr sz="2000" kern="1200">
          <a:solidFill>
            <a:schemeClr val="bg1"/>
          </a:solidFill>
          <a:latin typeface="EYInterstate Light" panose="02000506000000020004" pitchFamily="2" charset="0"/>
          <a:ea typeface="+mn-ea"/>
          <a:cs typeface="+mn-cs"/>
        </a:defRPr>
      </a:lvl1pPr>
      <a:lvl2pPr marL="713232" indent="-356616" algn="l" defTabSz="914400" rtl="0" eaLnBrk="1" latinLnBrk="0" hangingPunct="1">
        <a:spcBef>
          <a:spcPts val="0"/>
        </a:spcBef>
        <a:spcAft>
          <a:spcPts val="600"/>
        </a:spcAft>
        <a:buClr>
          <a:schemeClr val="tx2"/>
        </a:buClr>
        <a:buSzPct val="80000"/>
        <a:buFont typeface="Arial" panose="020B0604020202020204" pitchFamily="34" charset="0"/>
        <a:buChar char="►"/>
        <a:defRPr sz="1800" kern="1200">
          <a:solidFill>
            <a:schemeClr val="bg1"/>
          </a:solidFill>
          <a:latin typeface="EYInterstate Light" panose="02000506000000020004" pitchFamily="2" charset="0"/>
          <a:ea typeface="+mn-ea"/>
          <a:cs typeface="+mn-cs"/>
        </a:defRPr>
      </a:lvl2pPr>
      <a:lvl3pPr marL="1069848" indent="-356616" algn="l" defTabSz="914400" rtl="0" eaLnBrk="1" latinLnBrk="0" hangingPunct="1">
        <a:spcBef>
          <a:spcPts val="0"/>
        </a:spcBef>
        <a:spcAft>
          <a:spcPts val="600"/>
        </a:spcAft>
        <a:buClr>
          <a:schemeClr val="tx2"/>
        </a:buClr>
        <a:buSzPct val="80000"/>
        <a:buFont typeface="Arial" panose="020B0604020202020204" pitchFamily="34" charset="0"/>
        <a:buChar char="►"/>
        <a:defRPr sz="1600" kern="1200">
          <a:solidFill>
            <a:schemeClr val="bg1"/>
          </a:solidFill>
          <a:latin typeface="EYInterstate Light" panose="02000506000000020004" pitchFamily="2" charset="0"/>
          <a:ea typeface="+mn-ea"/>
          <a:cs typeface="+mn-cs"/>
        </a:defRPr>
      </a:lvl3pPr>
      <a:lvl4pPr marL="1426464" indent="-356616" algn="l" defTabSz="914400" rtl="0" eaLnBrk="1" latinLnBrk="0" hangingPunct="1">
        <a:spcBef>
          <a:spcPts val="0"/>
        </a:spcBef>
        <a:spcAft>
          <a:spcPts val="600"/>
        </a:spcAft>
        <a:buClr>
          <a:schemeClr val="tx2"/>
        </a:buClr>
        <a:buSzPct val="80000"/>
        <a:buFont typeface="Arial" panose="020B0604020202020204" pitchFamily="34" charset="0"/>
        <a:buChar char="►"/>
        <a:defRPr sz="1400" kern="1200">
          <a:solidFill>
            <a:schemeClr val="bg1"/>
          </a:solidFill>
          <a:latin typeface="EYInterstate Light" panose="02000506000000020004" pitchFamily="2" charset="0"/>
          <a:ea typeface="+mn-ea"/>
          <a:cs typeface="+mn-cs"/>
        </a:defRPr>
      </a:lvl4pPr>
      <a:lvl5pPr marL="1783080" indent="-356616" algn="l" defTabSz="914400" rtl="0" eaLnBrk="1" latinLnBrk="0" hangingPunct="1">
        <a:spcBef>
          <a:spcPts val="0"/>
        </a:spcBef>
        <a:spcAft>
          <a:spcPts val="600"/>
        </a:spcAft>
        <a:buClr>
          <a:schemeClr val="tx2"/>
        </a:buClr>
        <a:buSzPct val="80000"/>
        <a:buFont typeface="Arial" panose="020B0604020202020204" pitchFamily="34" charset="0"/>
        <a:buChar char="►"/>
        <a:defRPr sz="1200" kern="1200">
          <a:solidFill>
            <a:schemeClr val="bg1"/>
          </a:solidFill>
          <a:latin typeface="EYInterstate Light" panose="02000506000000020004"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2" userDrawn="1">
          <p15:clr>
            <a:srgbClr val="F26B43"/>
          </p15:clr>
        </p15:guide>
        <p15:guide id="3" pos="7312" userDrawn="1">
          <p15:clr>
            <a:srgbClr val="F26B43"/>
          </p15:clr>
        </p15:guide>
        <p15:guide id="4" pos="372" userDrawn="1">
          <p15:clr>
            <a:srgbClr val="F26B43"/>
          </p15:clr>
        </p15:guide>
        <p15:guide id="5" orient="horz" pos="4201" userDrawn="1">
          <p15:clr>
            <a:srgbClr val="F26B43"/>
          </p15:clr>
        </p15:guide>
        <p15:guide id="6" orient="horz" pos="3884" userDrawn="1">
          <p15:clr>
            <a:srgbClr val="F26B43"/>
          </p15:clr>
        </p15:guide>
        <p15:guide id="7" orient="horz" pos="709" userDrawn="1">
          <p15:clr>
            <a:srgbClr val="F26B43"/>
          </p15:clr>
        </p15:guide>
        <p15:guide id="8" orient="horz" pos="572"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nadpis 1"/>
          <p:cNvSpPr>
            <a:spLocks noGrp="1"/>
          </p:cNvSpPr>
          <p:nvPr>
            <p:ph type="title"/>
          </p:nvPr>
        </p:nvSpPr>
        <p:spPr>
          <a:xfrm>
            <a:off x="838637" y="365126"/>
            <a:ext cx="10521077" cy="1325563"/>
          </a:xfrm>
          <a:prstGeom prst="rect">
            <a:avLst/>
          </a:prstGeom>
        </p:spPr>
        <p:txBody>
          <a:bodyPr vert="horz" lIns="91440" tIns="45720" rIns="91440" bIns="45720" rtlCol="0" anchor="ctr">
            <a:normAutofit/>
          </a:bodyPr>
          <a:lstStyle/>
          <a:p>
            <a:r>
              <a:rPr lang="sk-SK"/>
              <a:t>Upravte štýly predlohy textu</a:t>
            </a:r>
          </a:p>
        </p:txBody>
      </p:sp>
      <p:sp>
        <p:nvSpPr>
          <p:cNvPr id="3" name="Zástupný objekt pre text 2"/>
          <p:cNvSpPr>
            <a:spLocks noGrp="1"/>
          </p:cNvSpPr>
          <p:nvPr>
            <p:ph type="body" idx="1"/>
          </p:nvPr>
        </p:nvSpPr>
        <p:spPr>
          <a:xfrm>
            <a:off x="838637" y="1825625"/>
            <a:ext cx="10521077" cy="4351338"/>
          </a:xfrm>
          <a:prstGeom prst="rect">
            <a:avLst/>
          </a:prstGeom>
        </p:spPr>
        <p:txBody>
          <a:bodyPr vert="horz" lIns="91440" tIns="45720" rIns="91440" bIns="45720" rtlCol="0">
            <a:normAutofit/>
          </a:body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p:cNvSpPr>
            <a:spLocks noGrp="1"/>
          </p:cNvSpPr>
          <p:nvPr>
            <p:ph type="dt" sz="half" idx="2"/>
          </p:nvPr>
        </p:nvSpPr>
        <p:spPr>
          <a:xfrm>
            <a:off x="838636" y="6356351"/>
            <a:ext cx="274462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DF9DCC-7593-4D40-91CA-E8B660295D1F}" type="datetimeFigureOut">
              <a:rPr lang="sk-SK" smtClean="0"/>
              <a:t>7. 11. 2023</a:t>
            </a:fld>
            <a:endParaRPr lang="sk-SK"/>
          </a:p>
        </p:txBody>
      </p:sp>
      <p:sp>
        <p:nvSpPr>
          <p:cNvPr id="5" name="Zástupný objekt pre pätu 4"/>
          <p:cNvSpPr>
            <a:spLocks noGrp="1"/>
          </p:cNvSpPr>
          <p:nvPr>
            <p:ph type="ftr" sz="quarter" idx="3"/>
          </p:nvPr>
        </p:nvSpPr>
        <p:spPr>
          <a:xfrm>
            <a:off x="4040704" y="6356351"/>
            <a:ext cx="411694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k-SK"/>
          </a:p>
        </p:txBody>
      </p:sp>
      <p:sp>
        <p:nvSpPr>
          <p:cNvPr id="6" name="Zástupný objekt pre číslo snímky 5"/>
          <p:cNvSpPr>
            <a:spLocks noGrp="1"/>
          </p:cNvSpPr>
          <p:nvPr>
            <p:ph type="sldNum" sz="quarter" idx="4"/>
          </p:nvPr>
        </p:nvSpPr>
        <p:spPr>
          <a:xfrm>
            <a:off x="8615085" y="6356351"/>
            <a:ext cx="274462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2F027E-C069-427B-A4CC-CA76DE938886}" type="slidenum">
              <a:rPr lang="sk-SK" smtClean="0"/>
              <a:t>‹#›</a:t>
            </a:fld>
            <a:endParaRPr lang="sk-SK"/>
          </a:p>
        </p:txBody>
      </p:sp>
    </p:spTree>
    <p:extLst>
      <p:ext uri="{BB962C8B-B14F-4D97-AF65-F5344CB8AC3E}">
        <p14:creationId xmlns:p14="http://schemas.microsoft.com/office/powerpoint/2010/main" val="639282994"/>
      </p:ext>
    </p:extLst>
  </p:cSld>
  <p:clrMap bg1="lt1" tx1="dk1" bg2="lt2" tx2="dk2" accent1="accent1" accent2="accent2" accent3="accent3" accent4="accent4" accent5="accent5" accent6="accent6" hlink="hlink" folHlink="folHlink"/>
  <p:sldLayoutIdLst>
    <p:sldLayoutId id="2147483989" r:id="rId1"/>
    <p:sldLayoutId id="2147483990" r:id="rId2"/>
    <p:sldLayoutId id="2147483991" r:id="rId3"/>
    <p:sldLayoutId id="2147483992" r:id="rId4"/>
    <p:sldLayoutId id="2147483993" r:id="rId5"/>
    <p:sldLayoutId id="2147483994" r:id="rId6"/>
    <p:sldLayoutId id="2147483995" r:id="rId7"/>
    <p:sldLayoutId id="2147483996" r:id="rId8"/>
    <p:sldLayoutId id="2147483997" r:id="rId9"/>
    <p:sldLayoutId id="2147483998" r:id="rId10"/>
    <p:sldLayoutId id="21474839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54.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0" b="-20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IN" dirty="0"/>
              <a:t>Stratégia EÚ pre retailových investorov</a:t>
            </a:r>
            <a:endParaRPr lang="cs-CZ" dirty="0"/>
          </a:p>
        </p:txBody>
      </p:sp>
      <p:sp>
        <p:nvSpPr>
          <p:cNvPr id="3" name="Subtitle 2"/>
          <p:cNvSpPr>
            <a:spLocks noGrp="1"/>
          </p:cNvSpPr>
          <p:nvPr>
            <p:ph type="subTitle" idx="1"/>
          </p:nvPr>
        </p:nvSpPr>
        <p:spPr/>
        <p:txBody>
          <a:bodyPr/>
          <a:lstStyle/>
          <a:p>
            <a:r>
              <a:rPr lang="sk-SK" dirty="0"/>
              <a:t>Kolektívne investovanie na Slovensku</a:t>
            </a:r>
            <a:endParaRPr lang="en-GB" dirty="0"/>
          </a:p>
          <a:p>
            <a:pPr lvl="1"/>
            <a:r>
              <a:rPr lang="en-GB" dirty="0">
                <a:latin typeface="EYInterstate" panose="02000503020000020004" pitchFamily="2" charset="0"/>
              </a:rPr>
              <a:t>9 November 2023</a:t>
            </a:r>
          </a:p>
          <a:p>
            <a:endParaRPr lang="cs-CZ" dirty="0"/>
          </a:p>
        </p:txBody>
      </p:sp>
    </p:spTree>
    <p:extLst>
      <p:ext uri="{BB962C8B-B14F-4D97-AF65-F5344CB8AC3E}">
        <p14:creationId xmlns:p14="http://schemas.microsoft.com/office/powerpoint/2010/main" val="42164666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Gerade Verbindung mit Pfeil 50">
            <a:extLst>
              <a:ext uri="{FF2B5EF4-FFF2-40B4-BE49-F238E27FC236}">
                <a16:creationId xmlns:a16="http://schemas.microsoft.com/office/drawing/2014/main" id="{5A0C3D1C-7E54-AC07-4AB8-C37EE5D2A466}"/>
              </a:ext>
            </a:extLst>
          </p:cNvPr>
          <p:cNvCxnSpPr>
            <a:cxnSpLocks/>
          </p:cNvCxnSpPr>
          <p:nvPr/>
        </p:nvCxnSpPr>
        <p:spPr>
          <a:xfrm flipV="1">
            <a:off x="854680" y="3199388"/>
            <a:ext cx="5849791" cy="7494"/>
          </a:xfrm>
          <a:prstGeom prst="straightConnector1">
            <a:avLst/>
          </a:prstGeom>
          <a:ln w="38100">
            <a:solidFill>
              <a:schemeClr val="bg1"/>
            </a:solidFill>
            <a:tailEnd type="triangle" w="med" len="med"/>
          </a:ln>
        </p:spPr>
        <p:style>
          <a:lnRef idx="1">
            <a:schemeClr val="accent1"/>
          </a:lnRef>
          <a:fillRef idx="0">
            <a:schemeClr val="accent1"/>
          </a:fillRef>
          <a:effectRef idx="0">
            <a:schemeClr val="accent1"/>
          </a:effectRef>
          <a:fontRef idx="minor">
            <a:schemeClr val="tx1"/>
          </a:fontRef>
        </p:style>
      </p:cxnSp>
      <p:sp>
        <p:nvSpPr>
          <p:cNvPr id="6" name="Ellipse 52">
            <a:extLst>
              <a:ext uri="{FF2B5EF4-FFF2-40B4-BE49-F238E27FC236}">
                <a16:creationId xmlns:a16="http://schemas.microsoft.com/office/drawing/2014/main" id="{180703EA-A6A5-705F-A150-0E289779E6AC}"/>
              </a:ext>
            </a:extLst>
          </p:cNvPr>
          <p:cNvSpPr/>
          <p:nvPr/>
        </p:nvSpPr>
        <p:spPr bwMode="auto">
          <a:xfrm>
            <a:off x="919920" y="3139161"/>
            <a:ext cx="101116" cy="140400"/>
          </a:xfrm>
          <a:prstGeom prst="ellipse">
            <a:avLst/>
          </a:prstGeom>
          <a:solidFill>
            <a:srgbClr val="FFD200"/>
          </a:solidFill>
          <a:ln w="12700">
            <a:noFill/>
            <a:round/>
            <a:headEnd/>
            <a:tailEnd/>
          </a:ln>
        </p:spPr>
        <p:txBody>
          <a:bodyPr vert="horz" wrap="square" lIns="91440" tIns="45720" rIns="91440" bIns="45720" rtlCol="0" anchor="ctr"/>
          <a:lstStyle/>
          <a:p>
            <a:pPr algn="ctr" fontAlgn="base">
              <a:spcBef>
                <a:spcPct val="0"/>
              </a:spcBef>
              <a:spcAft>
                <a:spcPct val="0"/>
              </a:spcAft>
            </a:pPr>
            <a:endParaRPr lang="de-DE" sz="1100" dirty="0">
              <a:solidFill>
                <a:srgbClr val="808080"/>
              </a:solidFill>
            </a:endParaRPr>
          </a:p>
        </p:txBody>
      </p:sp>
      <p:sp>
        <p:nvSpPr>
          <p:cNvPr id="7" name="Ellipse 66">
            <a:extLst>
              <a:ext uri="{FF2B5EF4-FFF2-40B4-BE49-F238E27FC236}">
                <a16:creationId xmlns:a16="http://schemas.microsoft.com/office/drawing/2014/main" id="{D128F283-151B-7EAA-5F07-9C2A0D7A1276}"/>
              </a:ext>
            </a:extLst>
          </p:cNvPr>
          <p:cNvSpPr/>
          <p:nvPr/>
        </p:nvSpPr>
        <p:spPr bwMode="auto">
          <a:xfrm>
            <a:off x="6416532" y="3134184"/>
            <a:ext cx="101116" cy="140400"/>
          </a:xfrm>
          <a:prstGeom prst="ellipse">
            <a:avLst/>
          </a:prstGeom>
          <a:solidFill>
            <a:srgbClr val="FFD200"/>
          </a:solidFill>
          <a:ln w="12700">
            <a:noFill/>
            <a:round/>
            <a:headEnd/>
            <a:tailEnd/>
          </a:ln>
        </p:spPr>
        <p:txBody>
          <a:bodyPr vert="horz" wrap="square" lIns="91440" tIns="45720" rIns="91440" bIns="45720" rtlCol="0" anchor="ctr"/>
          <a:lstStyle/>
          <a:p>
            <a:pPr algn="ctr" fontAlgn="base">
              <a:spcBef>
                <a:spcPct val="0"/>
              </a:spcBef>
              <a:spcAft>
                <a:spcPct val="0"/>
              </a:spcAft>
            </a:pPr>
            <a:endParaRPr lang="de-DE" sz="1100" dirty="0">
              <a:solidFill>
                <a:srgbClr val="808080"/>
              </a:solidFill>
            </a:endParaRPr>
          </a:p>
        </p:txBody>
      </p:sp>
      <p:sp>
        <p:nvSpPr>
          <p:cNvPr id="8" name="Rechteck 71">
            <a:extLst>
              <a:ext uri="{FF2B5EF4-FFF2-40B4-BE49-F238E27FC236}">
                <a16:creationId xmlns:a16="http://schemas.microsoft.com/office/drawing/2014/main" id="{A2E6BEBB-35C0-7E6F-1AE1-DCB5F22C303E}"/>
              </a:ext>
            </a:extLst>
          </p:cNvPr>
          <p:cNvSpPr/>
          <p:nvPr/>
        </p:nvSpPr>
        <p:spPr bwMode="gray">
          <a:xfrm>
            <a:off x="250951" y="3389509"/>
            <a:ext cx="1207458" cy="523220"/>
          </a:xfrm>
          <a:prstGeom prst="rect">
            <a:avLst/>
          </a:prstGeom>
        </p:spPr>
        <p:txBody>
          <a:bodyPr vert="horz" wrap="square" lIns="0" tIns="0" rIns="0" bIns="0" anchor="t">
            <a:spAutoFit/>
          </a:bodyPr>
          <a:lstStyle/>
          <a:p>
            <a:pPr algn="ctr" fontAlgn="base">
              <a:spcBef>
                <a:spcPct val="0"/>
              </a:spcBef>
              <a:spcAft>
                <a:spcPct val="0"/>
              </a:spcAft>
            </a:pPr>
            <a:r>
              <a:rPr lang="sk-SK" sz="2000" b="1" dirty="0">
                <a:solidFill>
                  <a:schemeClr val="bg1"/>
                </a:solidFill>
              </a:rPr>
              <a:t>Máj 2023</a:t>
            </a:r>
            <a:endParaRPr lang="en-US" sz="2000" b="1" dirty="0">
              <a:solidFill>
                <a:schemeClr val="bg1"/>
              </a:solidFill>
            </a:endParaRPr>
          </a:p>
          <a:p>
            <a:pPr algn="ctr" fontAlgn="base">
              <a:spcBef>
                <a:spcPct val="0"/>
              </a:spcBef>
              <a:spcAft>
                <a:spcPct val="0"/>
              </a:spcAft>
            </a:pPr>
            <a:r>
              <a:rPr lang="sk-SK" sz="1400" dirty="0">
                <a:solidFill>
                  <a:schemeClr val="bg1"/>
                </a:solidFill>
              </a:rPr>
              <a:t>Návrh RIS EK</a:t>
            </a:r>
            <a:endParaRPr lang="en-US" sz="1400" dirty="0">
              <a:solidFill>
                <a:schemeClr val="bg1"/>
              </a:solidFill>
            </a:endParaRPr>
          </a:p>
        </p:txBody>
      </p:sp>
      <p:sp>
        <p:nvSpPr>
          <p:cNvPr id="9" name="Rechteck 74">
            <a:extLst>
              <a:ext uri="{FF2B5EF4-FFF2-40B4-BE49-F238E27FC236}">
                <a16:creationId xmlns:a16="http://schemas.microsoft.com/office/drawing/2014/main" id="{995DD536-7013-A8E3-E9D0-DD0F5BBD56D2}"/>
              </a:ext>
            </a:extLst>
          </p:cNvPr>
          <p:cNvSpPr/>
          <p:nvPr/>
        </p:nvSpPr>
        <p:spPr bwMode="gray">
          <a:xfrm>
            <a:off x="5841176" y="3366757"/>
            <a:ext cx="1207458" cy="954107"/>
          </a:xfrm>
          <a:prstGeom prst="rect">
            <a:avLst/>
          </a:prstGeom>
        </p:spPr>
        <p:txBody>
          <a:bodyPr vert="horz" wrap="square" lIns="0" tIns="0" rIns="0" bIns="0" anchor="t">
            <a:spAutoFit/>
          </a:bodyPr>
          <a:lstStyle/>
          <a:p>
            <a:pPr algn="ctr" fontAlgn="base">
              <a:spcBef>
                <a:spcPct val="0"/>
              </a:spcBef>
              <a:spcAft>
                <a:spcPct val="0"/>
              </a:spcAft>
            </a:pPr>
            <a:r>
              <a:rPr lang="en-US" sz="2000" b="1" dirty="0">
                <a:solidFill>
                  <a:schemeClr val="bg1"/>
                </a:solidFill>
              </a:rPr>
              <a:t>2025</a:t>
            </a:r>
          </a:p>
          <a:p>
            <a:pPr algn="ctr" fontAlgn="base">
              <a:spcBef>
                <a:spcPct val="0"/>
              </a:spcBef>
              <a:spcAft>
                <a:spcPct val="0"/>
              </a:spcAft>
            </a:pPr>
            <a:r>
              <a:rPr lang="sk-SK" sz="1400" dirty="0">
                <a:solidFill>
                  <a:schemeClr val="bg1"/>
                </a:solidFill>
              </a:rPr>
              <a:t> Najskoršia možná účinnosť RIS</a:t>
            </a:r>
            <a:endParaRPr lang="en-US" sz="1400" dirty="0">
              <a:solidFill>
                <a:schemeClr val="bg1"/>
              </a:solidFill>
            </a:endParaRPr>
          </a:p>
        </p:txBody>
      </p:sp>
      <p:sp>
        <p:nvSpPr>
          <p:cNvPr id="10" name="Ellipse 52">
            <a:extLst>
              <a:ext uri="{FF2B5EF4-FFF2-40B4-BE49-F238E27FC236}">
                <a16:creationId xmlns:a16="http://schemas.microsoft.com/office/drawing/2014/main" id="{89F8F885-D2DF-B8AC-20EA-B1CCDD7D1AFE}"/>
              </a:ext>
            </a:extLst>
          </p:cNvPr>
          <p:cNvSpPr/>
          <p:nvPr/>
        </p:nvSpPr>
        <p:spPr bwMode="auto">
          <a:xfrm>
            <a:off x="2275563" y="3134184"/>
            <a:ext cx="101116" cy="140400"/>
          </a:xfrm>
          <a:prstGeom prst="ellipse">
            <a:avLst/>
          </a:prstGeom>
          <a:solidFill>
            <a:srgbClr val="FFD200"/>
          </a:solidFill>
          <a:ln w="12700">
            <a:noFill/>
            <a:round/>
            <a:headEnd/>
            <a:tailEnd/>
          </a:ln>
        </p:spPr>
        <p:txBody>
          <a:bodyPr vert="horz" wrap="square" lIns="91440" tIns="45720" rIns="91440" bIns="45720" rtlCol="0" anchor="ctr"/>
          <a:lstStyle/>
          <a:p>
            <a:pPr algn="ctr" fontAlgn="base">
              <a:spcBef>
                <a:spcPct val="0"/>
              </a:spcBef>
              <a:spcAft>
                <a:spcPct val="0"/>
              </a:spcAft>
            </a:pPr>
            <a:endParaRPr lang="de-DE" sz="1100" dirty="0">
              <a:solidFill>
                <a:srgbClr val="808080"/>
              </a:solidFill>
            </a:endParaRPr>
          </a:p>
        </p:txBody>
      </p:sp>
      <p:sp>
        <p:nvSpPr>
          <p:cNvPr id="11" name="Rechteck 74">
            <a:extLst>
              <a:ext uri="{FF2B5EF4-FFF2-40B4-BE49-F238E27FC236}">
                <a16:creationId xmlns:a16="http://schemas.microsoft.com/office/drawing/2014/main" id="{3123DB70-3934-881B-EBC6-B71DA400846A}"/>
              </a:ext>
            </a:extLst>
          </p:cNvPr>
          <p:cNvSpPr/>
          <p:nvPr/>
        </p:nvSpPr>
        <p:spPr bwMode="gray">
          <a:xfrm>
            <a:off x="2054785" y="3644443"/>
            <a:ext cx="1022834" cy="215444"/>
          </a:xfrm>
          <a:prstGeom prst="rect">
            <a:avLst/>
          </a:prstGeom>
        </p:spPr>
        <p:txBody>
          <a:bodyPr vert="horz" wrap="square" lIns="0" tIns="0" rIns="0" bIns="0" anchor="t">
            <a:spAutoFit/>
          </a:bodyPr>
          <a:lstStyle/>
          <a:p>
            <a:pPr algn="ctr" fontAlgn="base">
              <a:spcBef>
                <a:spcPct val="0"/>
              </a:spcBef>
              <a:spcAft>
                <a:spcPct val="0"/>
              </a:spcAft>
            </a:pPr>
            <a:r>
              <a:rPr lang="sk-SK" sz="1400" dirty="0">
                <a:solidFill>
                  <a:schemeClr val="bg1"/>
                </a:solidFill>
              </a:rPr>
              <a:t>Súčasnosť</a:t>
            </a:r>
            <a:endParaRPr lang="en-US" sz="1400" dirty="0">
              <a:solidFill>
                <a:schemeClr val="bg1"/>
              </a:solidFill>
            </a:endParaRPr>
          </a:p>
        </p:txBody>
      </p:sp>
      <p:pic>
        <p:nvPicPr>
          <p:cNvPr id="12" name="Picture 11" descr="A close-up of a person's hands&#10;&#10;Description automatically generated">
            <a:extLst>
              <a:ext uri="{FF2B5EF4-FFF2-40B4-BE49-F238E27FC236}">
                <a16:creationId xmlns:a16="http://schemas.microsoft.com/office/drawing/2014/main" id="{3AB12494-33A4-183B-6EBB-28CB2709925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310" r="22524" b="92"/>
          <a:stretch/>
        </p:blipFill>
        <p:spPr>
          <a:xfrm>
            <a:off x="7239000" y="0"/>
            <a:ext cx="4959350" cy="6858000"/>
          </a:xfrm>
          <a:prstGeom prst="rect">
            <a:avLst/>
          </a:prstGeom>
        </p:spPr>
      </p:pic>
      <p:grpSp>
        <p:nvGrpSpPr>
          <p:cNvPr id="13" name="Group 4">
            <a:extLst>
              <a:ext uri="{FF2B5EF4-FFF2-40B4-BE49-F238E27FC236}">
                <a16:creationId xmlns:a16="http://schemas.microsoft.com/office/drawing/2014/main" id="{25B573C2-96AB-D878-1AD0-B3C44B23D405}"/>
              </a:ext>
            </a:extLst>
          </p:cNvPr>
          <p:cNvGrpSpPr>
            <a:grpSpLocks noChangeAspect="1"/>
          </p:cNvGrpSpPr>
          <p:nvPr/>
        </p:nvGrpSpPr>
        <p:grpSpPr bwMode="auto">
          <a:xfrm>
            <a:off x="11167937" y="6223052"/>
            <a:ext cx="434658" cy="446036"/>
            <a:chOff x="7110" y="4004"/>
            <a:chExt cx="191" cy="196"/>
          </a:xfrm>
        </p:grpSpPr>
        <p:sp>
          <p:nvSpPr>
            <p:cNvPr id="14" name="Freeform 5">
              <a:extLst>
                <a:ext uri="{FF2B5EF4-FFF2-40B4-BE49-F238E27FC236}">
                  <a16:creationId xmlns:a16="http://schemas.microsoft.com/office/drawing/2014/main" id="{B98651C8-AD09-F4A8-6F1A-463297F2F1B5}"/>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sp>
          <p:nvSpPr>
            <p:cNvPr id="15" name="Freeform 6">
              <a:extLst>
                <a:ext uri="{FF2B5EF4-FFF2-40B4-BE49-F238E27FC236}">
                  <a16:creationId xmlns:a16="http://schemas.microsoft.com/office/drawing/2014/main" id="{F8B50E5D-2B9E-4ABA-8D24-7380DD3917F5}"/>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sp>
          <p:nvSpPr>
            <p:cNvPr id="16" name="Freeform 7">
              <a:extLst>
                <a:ext uri="{FF2B5EF4-FFF2-40B4-BE49-F238E27FC236}">
                  <a16:creationId xmlns:a16="http://schemas.microsoft.com/office/drawing/2014/main" id="{618E83E4-9381-E4D5-EEB0-08BD2BF8513C}"/>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grpSp>
      <p:sp>
        <p:nvSpPr>
          <p:cNvPr id="17" name="Rectangle 16">
            <a:extLst>
              <a:ext uri="{FF2B5EF4-FFF2-40B4-BE49-F238E27FC236}">
                <a16:creationId xmlns:a16="http://schemas.microsoft.com/office/drawing/2014/main" id="{44CFB5BC-A8D0-1A5F-5E15-AD1E38EBE378}"/>
              </a:ext>
            </a:extLst>
          </p:cNvPr>
          <p:cNvSpPr>
            <a:spLocks noChangeAspect="1"/>
          </p:cNvSpPr>
          <p:nvPr/>
        </p:nvSpPr>
        <p:spPr>
          <a:xfrm>
            <a:off x="7239001" y="0"/>
            <a:ext cx="4959350" cy="6858000"/>
          </a:xfrm>
          <a:prstGeom prst="rect">
            <a:avLst/>
          </a:prstGeom>
          <a:solidFill>
            <a:schemeClr val="tx1">
              <a:alpha val="5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cs-CZ" sz="1200" dirty="0" err="1">
              <a:solidFill>
                <a:schemeClr val="bg1"/>
              </a:solidFill>
            </a:endParaRPr>
          </a:p>
        </p:txBody>
      </p:sp>
      <p:grpSp>
        <p:nvGrpSpPr>
          <p:cNvPr id="18" name="Group 4">
            <a:extLst>
              <a:ext uri="{FF2B5EF4-FFF2-40B4-BE49-F238E27FC236}">
                <a16:creationId xmlns:a16="http://schemas.microsoft.com/office/drawing/2014/main" id="{AF6BE5C1-DC5E-5673-7AC0-CAABF9BFC5B6}"/>
              </a:ext>
            </a:extLst>
          </p:cNvPr>
          <p:cNvGrpSpPr>
            <a:grpSpLocks noChangeAspect="1"/>
          </p:cNvGrpSpPr>
          <p:nvPr/>
        </p:nvGrpSpPr>
        <p:grpSpPr bwMode="auto">
          <a:xfrm>
            <a:off x="11167937" y="6225846"/>
            <a:ext cx="434658" cy="446036"/>
            <a:chOff x="7110" y="4004"/>
            <a:chExt cx="191" cy="196"/>
          </a:xfrm>
        </p:grpSpPr>
        <p:sp>
          <p:nvSpPr>
            <p:cNvPr id="19" name="Freeform 5">
              <a:extLst>
                <a:ext uri="{FF2B5EF4-FFF2-40B4-BE49-F238E27FC236}">
                  <a16:creationId xmlns:a16="http://schemas.microsoft.com/office/drawing/2014/main" id="{D5837161-6341-4627-1EBA-E7CFE34A3EF2}"/>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sp>
          <p:nvSpPr>
            <p:cNvPr id="20" name="Freeform 6">
              <a:extLst>
                <a:ext uri="{FF2B5EF4-FFF2-40B4-BE49-F238E27FC236}">
                  <a16:creationId xmlns:a16="http://schemas.microsoft.com/office/drawing/2014/main" id="{B3F50AC1-95CB-F78D-BBDA-D98DC445B091}"/>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sp>
          <p:nvSpPr>
            <p:cNvPr id="21" name="Freeform 7">
              <a:extLst>
                <a:ext uri="{FF2B5EF4-FFF2-40B4-BE49-F238E27FC236}">
                  <a16:creationId xmlns:a16="http://schemas.microsoft.com/office/drawing/2014/main" id="{DFB1C0CC-569A-0AC1-B21F-652ACBCD9000}"/>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grpSp>
      <p:sp>
        <p:nvSpPr>
          <p:cNvPr id="22" name="Footer Placeholder 4">
            <a:extLst>
              <a:ext uri="{FF2B5EF4-FFF2-40B4-BE49-F238E27FC236}">
                <a16:creationId xmlns:a16="http://schemas.microsoft.com/office/drawing/2014/main" id="{DF513752-4872-29EF-F0E3-19906C81E099}"/>
              </a:ext>
            </a:extLst>
          </p:cNvPr>
          <p:cNvSpPr>
            <a:spLocks noGrp="1"/>
          </p:cNvSpPr>
          <p:nvPr>
            <p:ph type="ftr" sz="quarter" idx="10"/>
          </p:nvPr>
        </p:nvSpPr>
        <p:spPr>
          <a:xfrm>
            <a:off x="2678113" y="6471244"/>
            <a:ext cx="3086100" cy="180000"/>
          </a:xfrm>
        </p:spPr>
        <p:txBody>
          <a:bodyPr/>
          <a:lstStyle/>
          <a:p>
            <a:r>
              <a:rPr lang="en-US" dirty="0"/>
              <a:t>Stratégia EÚ pre retailových investorov</a:t>
            </a:r>
          </a:p>
        </p:txBody>
      </p:sp>
      <p:sp>
        <p:nvSpPr>
          <p:cNvPr id="2" name="Rechteck 74">
            <a:extLst>
              <a:ext uri="{FF2B5EF4-FFF2-40B4-BE49-F238E27FC236}">
                <a16:creationId xmlns:a16="http://schemas.microsoft.com/office/drawing/2014/main" id="{53DE68EA-86DB-F535-9C70-AF27D505DE92}"/>
              </a:ext>
            </a:extLst>
          </p:cNvPr>
          <p:cNvSpPr/>
          <p:nvPr/>
        </p:nvSpPr>
        <p:spPr bwMode="gray">
          <a:xfrm>
            <a:off x="3825505" y="3429000"/>
            <a:ext cx="1022834" cy="430887"/>
          </a:xfrm>
          <a:prstGeom prst="rect">
            <a:avLst/>
          </a:prstGeom>
        </p:spPr>
        <p:txBody>
          <a:bodyPr vert="horz" wrap="square" lIns="0" tIns="0" rIns="0" bIns="0" anchor="t">
            <a:spAutoFit/>
          </a:bodyPr>
          <a:lstStyle/>
          <a:p>
            <a:pPr algn="ctr" fontAlgn="base">
              <a:spcBef>
                <a:spcPct val="0"/>
              </a:spcBef>
              <a:spcAft>
                <a:spcPct val="0"/>
              </a:spcAft>
            </a:pPr>
            <a:r>
              <a:rPr lang="sk-SK" sz="1400" b="1" dirty="0">
                <a:solidFill>
                  <a:schemeClr val="bg1"/>
                </a:solidFill>
              </a:rPr>
              <a:t>Jún 2024</a:t>
            </a:r>
          </a:p>
          <a:p>
            <a:pPr algn="ctr" fontAlgn="base">
              <a:spcBef>
                <a:spcPct val="0"/>
              </a:spcBef>
              <a:spcAft>
                <a:spcPct val="0"/>
              </a:spcAft>
            </a:pPr>
            <a:r>
              <a:rPr lang="sk-SK" sz="1400" b="1" dirty="0">
                <a:solidFill>
                  <a:schemeClr val="tx2"/>
                </a:solidFill>
              </a:rPr>
              <a:t>Voľby do EP</a:t>
            </a:r>
            <a:endParaRPr lang="en-US" sz="1400" b="1" dirty="0">
              <a:solidFill>
                <a:schemeClr val="tx2"/>
              </a:solidFill>
            </a:endParaRPr>
          </a:p>
        </p:txBody>
      </p:sp>
      <p:sp>
        <p:nvSpPr>
          <p:cNvPr id="3" name="Rechteck 74">
            <a:extLst>
              <a:ext uri="{FF2B5EF4-FFF2-40B4-BE49-F238E27FC236}">
                <a16:creationId xmlns:a16="http://schemas.microsoft.com/office/drawing/2014/main" id="{F953758A-55A8-19E8-00AD-D7F1193E2B94}"/>
              </a:ext>
            </a:extLst>
          </p:cNvPr>
          <p:cNvSpPr/>
          <p:nvPr/>
        </p:nvSpPr>
        <p:spPr bwMode="gray">
          <a:xfrm>
            <a:off x="914335" y="2972979"/>
            <a:ext cx="1149357" cy="153888"/>
          </a:xfrm>
          <a:prstGeom prst="rect">
            <a:avLst/>
          </a:prstGeom>
        </p:spPr>
        <p:txBody>
          <a:bodyPr vert="horz" wrap="square" lIns="0" tIns="0" rIns="0" bIns="0" anchor="t">
            <a:spAutoFit/>
          </a:bodyPr>
          <a:lstStyle/>
          <a:p>
            <a:pPr algn="ctr" fontAlgn="base">
              <a:spcBef>
                <a:spcPct val="0"/>
              </a:spcBef>
              <a:spcAft>
                <a:spcPct val="0"/>
              </a:spcAft>
            </a:pPr>
            <a:r>
              <a:rPr lang="sk-SK" sz="1000" dirty="0">
                <a:solidFill>
                  <a:schemeClr val="tx1">
                    <a:lumMod val="20000"/>
                    <a:lumOff val="80000"/>
                  </a:schemeClr>
                </a:solidFill>
              </a:rPr>
              <a:t>Verejná diskusia</a:t>
            </a:r>
            <a:endParaRPr lang="en-US" sz="1000" dirty="0">
              <a:solidFill>
                <a:schemeClr val="bg1"/>
              </a:solidFill>
            </a:endParaRPr>
          </a:p>
        </p:txBody>
      </p:sp>
      <p:cxnSp>
        <p:nvCxnSpPr>
          <p:cNvPr id="26" name="Straight Connector 25">
            <a:extLst>
              <a:ext uri="{FF2B5EF4-FFF2-40B4-BE49-F238E27FC236}">
                <a16:creationId xmlns:a16="http://schemas.microsoft.com/office/drawing/2014/main" id="{4E3EBB8F-9C3C-7090-2BF7-847D1EFBDC36}"/>
              </a:ext>
            </a:extLst>
          </p:cNvPr>
          <p:cNvCxnSpPr>
            <a:cxnSpLocks/>
          </p:cNvCxnSpPr>
          <p:nvPr/>
        </p:nvCxnSpPr>
        <p:spPr>
          <a:xfrm flipV="1">
            <a:off x="968387" y="2826605"/>
            <a:ext cx="0" cy="312556"/>
          </a:xfrm>
          <a:prstGeom prst="line">
            <a:avLst/>
          </a:prstGeom>
          <a:ln w="9525">
            <a:solidFill>
              <a:schemeClr val="tx2"/>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34" name="Ellipse 52">
            <a:extLst>
              <a:ext uri="{FF2B5EF4-FFF2-40B4-BE49-F238E27FC236}">
                <a16:creationId xmlns:a16="http://schemas.microsoft.com/office/drawing/2014/main" id="{102E0940-3450-4AA8-5CB2-E3A04375A123}"/>
              </a:ext>
            </a:extLst>
          </p:cNvPr>
          <p:cNvSpPr/>
          <p:nvPr/>
        </p:nvSpPr>
        <p:spPr bwMode="auto">
          <a:xfrm>
            <a:off x="4258941" y="3129188"/>
            <a:ext cx="101116" cy="140400"/>
          </a:xfrm>
          <a:prstGeom prst="ellipse">
            <a:avLst/>
          </a:prstGeom>
          <a:solidFill>
            <a:srgbClr val="FFD200"/>
          </a:solidFill>
          <a:ln w="12700">
            <a:noFill/>
            <a:round/>
            <a:headEnd/>
            <a:tailEnd/>
          </a:ln>
        </p:spPr>
        <p:txBody>
          <a:bodyPr vert="horz" wrap="square" lIns="91440" tIns="45720" rIns="91440" bIns="45720" rtlCol="0" anchor="ctr"/>
          <a:lstStyle/>
          <a:p>
            <a:pPr algn="ctr" fontAlgn="base">
              <a:spcBef>
                <a:spcPct val="0"/>
              </a:spcBef>
              <a:spcAft>
                <a:spcPct val="0"/>
              </a:spcAft>
            </a:pPr>
            <a:endParaRPr lang="de-DE" sz="1100" dirty="0">
              <a:solidFill>
                <a:srgbClr val="808080"/>
              </a:solidFill>
            </a:endParaRPr>
          </a:p>
        </p:txBody>
      </p:sp>
      <p:cxnSp>
        <p:nvCxnSpPr>
          <p:cNvPr id="38" name="Gerade Verbindung mit Pfeil 50">
            <a:extLst>
              <a:ext uri="{FF2B5EF4-FFF2-40B4-BE49-F238E27FC236}">
                <a16:creationId xmlns:a16="http://schemas.microsoft.com/office/drawing/2014/main" id="{CA0F4565-3811-79B5-78F6-FEEB1BF5C638}"/>
              </a:ext>
            </a:extLst>
          </p:cNvPr>
          <p:cNvCxnSpPr>
            <a:cxnSpLocks/>
            <a:endCxn id="43" idx="2"/>
          </p:cNvCxnSpPr>
          <p:nvPr/>
        </p:nvCxnSpPr>
        <p:spPr>
          <a:xfrm flipV="1">
            <a:off x="1021036" y="3197067"/>
            <a:ext cx="916259" cy="2321"/>
          </a:xfrm>
          <a:prstGeom prst="straightConnector1">
            <a:avLst/>
          </a:prstGeom>
          <a:ln w="38100">
            <a:solidFill>
              <a:schemeClr val="tx1">
                <a:lumMod val="20000"/>
                <a:lumOff val="80000"/>
              </a:schemeClr>
            </a:solidFill>
            <a:tailEnd type="triangle" w="med" len="med"/>
          </a:ln>
        </p:spPr>
        <p:style>
          <a:lnRef idx="1">
            <a:schemeClr val="accent1"/>
          </a:lnRef>
          <a:fillRef idx="0">
            <a:schemeClr val="accent1"/>
          </a:fillRef>
          <a:effectRef idx="0">
            <a:schemeClr val="accent1"/>
          </a:effectRef>
          <a:fontRef idx="minor">
            <a:schemeClr val="tx1"/>
          </a:fontRef>
        </p:style>
      </p:cxnSp>
      <p:sp>
        <p:nvSpPr>
          <p:cNvPr id="43" name="Ellipse 52">
            <a:extLst>
              <a:ext uri="{FF2B5EF4-FFF2-40B4-BE49-F238E27FC236}">
                <a16:creationId xmlns:a16="http://schemas.microsoft.com/office/drawing/2014/main" id="{FE565F57-3BFB-8234-A9AE-7ACC622C18FE}"/>
              </a:ext>
            </a:extLst>
          </p:cNvPr>
          <p:cNvSpPr/>
          <p:nvPr/>
        </p:nvSpPr>
        <p:spPr bwMode="auto">
          <a:xfrm>
            <a:off x="1937295" y="3126867"/>
            <a:ext cx="101116" cy="140400"/>
          </a:xfrm>
          <a:prstGeom prst="ellipse">
            <a:avLst/>
          </a:prstGeom>
          <a:solidFill>
            <a:srgbClr val="FFD200"/>
          </a:solidFill>
          <a:ln w="12700">
            <a:noFill/>
            <a:round/>
            <a:headEnd/>
            <a:tailEnd/>
          </a:ln>
        </p:spPr>
        <p:txBody>
          <a:bodyPr vert="horz" wrap="square" lIns="91440" tIns="45720" rIns="91440" bIns="45720" rtlCol="0" anchor="ctr"/>
          <a:lstStyle/>
          <a:p>
            <a:pPr algn="ctr" fontAlgn="base">
              <a:spcBef>
                <a:spcPct val="0"/>
              </a:spcBef>
              <a:spcAft>
                <a:spcPct val="0"/>
              </a:spcAft>
            </a:pPr>
            <a:endParaRPr lang="de-DE" sz="1100" dirty="0">
              <a:solidFill>
                <a:srgbClr val="808080"/>
              </a:solidFill>
            </a:endParaRPr>
          </a:p>
        </p:txBody>
      </p:sp>
      <p:sp>
        <p:nvSpPr>
          <p:cNvPr id="44" name="Rechteck 74">
            <a:extLst>
              <a:ext uri="{FF2B5EF4-FFF2-40B4-BE49-F238E27FC236}">
                <a16:creationId xmlns:a16="http://schemas.microsoft.com/office/drawing/2014/main" id="{3C612669-9581-A642-FA9A-E353A30348F8}"/>
              </a:ext>
            </a:extLst>
          </p:cNvPr>
          <p:cNvSpPr/>
          <p:nvPr/>
        </p:nvSpPr>
        <p:spPr bwMode="gray">
          <a:xfrm>
            <a:off x="1579922" y="3275111"/>
            <a:ext cx="749810" cy="307777"/>
          </a:xfrm>
          <a:prstGeom prst="rect">
            <a:avLst/>
          </a:prstGeom>
        </p:spPr>
        <p:txBody>
          <a:bodyPr vert="horz" wrap="square" lIns="0" tIns="0" rIns="0" bIns="0" anchor="t">
            <a:spAutoFit/>
          </a:bodyPr>
          <a:lstStyle/>
          <a:p>
            <a:pPr algn="ctr" fontAlgn="base">
              <a:spcBef>
                <a:spcPct val="0"/>
              </a:spcBef>
              <a:spcAft>
                <a:spcPct val="0"/>
              </a:spcAft>
            </a:pPr>
            <a:r>
              <a:rPr lang="sk-SK" sz="1000" dirty="0">
                <a:solidFill>
                  <a:schemeClr val="bg1"/>
                </a:solidFill>
              </a:rPr>
              <a:t>August 2023</a:t>
            </a:r>
            <a:endParaRPr lang="en-US" sz="1000" dirty="0">
              <a:solidFill>
                <a:schemeClr val="bg1"/>
              </a:solidFill>
            </a:endParaRPr>
          </a:p>
        </p:txBody>
      </p:sp>
      <p:sp>
        <p:nvSpPr>
          <p:cNvPr id="33" name="Rechteck 74">
            <a:extLst>
              <a:ext uri="{FF2B5EF4-FFF2-40B4-BE49-F238E27FC236}">
                <a16:creationId xmlns:a16="http://schemas.microsoft.com/office/drawing/2014/main" id="{3F7579B6-38EB-E60D-A52D-A44BC9781ABA}"/>
              </a:ext>
            </a:extLst>
          </p:cNvPr>
          <p:cNvSpPr/>
          <p:nvPr/>
        </p:nvSpPr>
        <p:spPr bwMode="gray">
          <a:xfrm>
            <a:off x="3441735" y="2275050"/>
            <a:ext cx="1012594" cy="215444"/>
          </a:xfrm>
          <a:prstGeom prst="rect">
            <a:avLst/>
          </a:prstGeom>
        </p:spPr>
        <p:txBody>
          <a:bodyPr vert="horz" wrap="square" lIns="0" tIns="0" rIns="0" bIns="0" anchor="t">
            <a:spAutoFit/>
          </a:bodyPr>
          <a:lstStyle/>
          <a:p>
            <a:pPr algn="ctr" fontAlgn="base">
              <a:spcBef>
                <a:spcPct val="0"/>
              </a:spcBef>
              <a:spcAft>
                <a:spcPct val="0"/>
              </a:spcAft>
            </a:pPr>
            <a:r>
              <a:rPr lang="sk-SK" sz="1400" b="1" dirty="0">
                <a:solidFill>
                  <a:schemeClr val="bg1"/>
                </a:solidFill>
              </a:rPr>
              <a:t>EP + ER</a:t>
            </a:r>
            <a:endParaRPr lang="en-US" sz="1400" b="1" dirty="0">
              <a:solidFill>
                <a:schemeClr val="bg1"/>
              </a:solidFill>
            </a:endParaRPr>
          </a:p>
        </p:txBody>
      </p:sp>
      <p:cxnSp>
        <p:nvCxnSpPr>
          <p:cNvPr id="51" name="Straight Connector 50">
            <a:extLst>
              <a:ext uri="{FF2B5EF4-FFF2-40B4-BE49-F238E27FC236}">
                <a16:creationId xmlns:a16="http://schemas.microsoft.com/office/drawing/2014/main" id="{B6863BAF-8E6A-B516-81B9-6E82C12CED99}"/>
              </a:ext>
            </a:extLst>
          </p:cNvPr>
          <p:cNvCxnSpPr>
            <a:cxnSpLocks/>
          </p:cNvCxnSpPr>
          <p:nvPr/>
        </p:nvCxnSpPr>
        <p:spPr>
          <a:xfrm flipV="1">
            <a:off x="4298668" y="2650921"/>
            <a:ext cx="0" cy="546146"/>
          </a:xfrm>
          <a:prstGeom prst="line">
            <a:avLst/>
          </a:prstGeom>
          <a:ln w="9525">
            <a:solidFill>
              <a:schemeClr val="tx2"/>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35" name="Freeform 17">
            <a:extLst>
              <a:ext uri="{FF2B5EF4-FFF2-40B4-BE49-F238E27FC236}">
                <a16:creationId xmlns:a16="http://schemas.microsoft.com/office/drawing/2014/main" id="{DBD6FDCC-1498-92F3-6D7E-E537E1C5684A}"/>
              </a:ext>
            </a:extLst>
          </p:cNvPr>
          <p:cNvSpPr>
            <a:spLocks/>
          </p:cNvSpPr>
          <p:nvPr/>
        </p:nvSpPr>
        <p:spPr bwMode="auto">
          <a:xfrm>
            <a:off x="960491" y="2555136"/>
            <a:ext cx="5582239" cy="346418"/>
          </a:xfrm>
          <a:custGeom>
            <a:avLst/>
            <a:gdLst>
              <a:gd name="T0" fmla="*/ 2882 w 2936"/>
              <a:gd name="T1" fmla="*/ 63 h 152"/>
              <a:gd name="T2" fmla="*/ 2876 w 2936"/>
              <a:gd name="T3" fmla="*/ 87 h 152"/>
              <a:gd name="T4" fmla="*/ 1629 w 2936"/>
              <a:gd name="T5" fmla="*/ 5 h 152"/>
              <a:gd name="T6" fmla="*/ 0 w 2936"/>
              <a:gd name="T7" fmla="*/ 152 h 152"/>
              <a:gd name="T8" fmla="*/ 1662 w 2936"/>
              <a:gd name="T9" fmla="*/ 43 h 152"/>
              <a:gd name="T10" fmla="*/ 2863 w 2936"/>
              <a:gd name="T11" fmla="*/ 127 h 152"/>
              <a:gd name="T12" fmla="*/ 2855 w 2936"/>
              <a:gd name="T13" fmla="*/ 150 h 152"/>
              <a:gd name="T14" fmla="*/ 2936 w 2936"/>
              <a:gd name="T15" fmla="*/ 124 h 152"/>
              <a:gd name="T16" fmla="*/ 2882 w 2936"/>
              <a:gd name="T17" fmla="*/ 63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36" h="152">
                <a:moveTo>
                  <a:pt x="2882" y="63"/>
                </a:moveTo>
                <a:cubicBezTo>
                  <a:pt x="2876" y="87"/>
                  <a:pt x="2876" y="87"/>
                  <a:pt x="2876" y="87"/>
                </a:cubicBezTo>
                <a:cubicBezTo>
                  <a:pt x="2529" y="33"/>
                  <a:pt x="2095" y="8"/>
                  <a:pt x="1629" y="5"/>
                </a:cubicBezTo>
                <a:cubicBezTo>
                  <a:pt x="970" y="0"/>
                  <a:pt x="382" y="60"/>
                  <a:pt x="0" y="152"/>
                </a:cubicBezTo>
                <a:cubicBezTo>
                  <a:pt x="410" y="75"/>
                  <a:pt x="1004" y="32"/>
                  <a:pt x="1662" y="43"/>
                </a:cubicBezTo>
                <a:cubicBezTo>
                  <a:pt x="2106" y="50"/>
                  <a:pt x="2518" y="80"/>
                  <a:pt x="2863" y="127"/>
                </a:cubicBezTo>
                <a:cubicBezTo>
                  <a:pt x="2855" y="150"/>
                  <a:pt x="2855" y="150"/>
                  <a:pt x="2855" y="150"/>
                </a:cubicBezTo>
                <a:cubicBezTo>
                  <a:pt x="2936" y="124"/>
                  <a:pt x="2936" y="124"/>
                  <a:pt x="2936" y="124"/>
                </a:cubicBezTo>
                <a:lnTo>
                  <a:pt x="2882" y="63"/>
                </a:lnTo>
                <a:close/>
              </a:path>
            </a:pathLst>
          </a:custGeom>
          <a:solidFill>
            <a:srgbClr val="FFD200"/>
          </a:solidFill>
          <a:ln w="9525">
            <a:noFill/>
            <a:round/>
            <a:headEnd/>
            <a:tailEnd/>
          </a:ln>
          <a:effectLst/>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de-DE" sz="1600">
              <a:solidFill>
                <a:srgbClr val="808080"/>
              </a:solidFill>
            </a:endParaRPr>
          </a:p>
        </p:txBody>
      </p:sp>
      <p:sp>
        <p:nvSpPr>
          <p:cNvPr id="47" name="Rectangle 46">
            <a:extLst>
              <a:ext uri="{FF2B5EF4-FFF2-40B4-BE49-F238E27FC236}">
                <a16:creationId xmlns:a16="http://schemas.microsoft.com/office/drawing/2014/main" id="{7203BBCE-E28B-7797-74D0-7CD3A13C1460}"/>
              </a:ext>
            </a:extLst>
          </p:cNvPr>
          <p:cNvSpPr/>
          <p:nvPr/>
        </p:nvSpPr>
        <p:spPr>
          <a:xfrm>
            <a:off x="4307409" y="2333709"/>
            <a:ext cx="2401678" cy="587230"/>
          </a:xfrm>
          <a:prstGeom prst="rect">
            <a:avLst/>
          </a:prstGeom>
          <a:solidFill>
            <a:schemeClr val="tx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cs-CZ" sz="1200" dirty="0" err="1">
              <a:solidFill>
                <a:schemeClr val="bg1"/>
              </a:solidFill>
            </a:endParaRPr>
          </a:p>
        </p:txBody>
      </p:sp>
      <p:pic>
        <p:nvPicPr>
          <p:cNvPr id="54" name="Picture 53">
            <a:extLst>
              <a:ext uri="{FF2B5EF4-FFF2-40B4-BE49-F238E27FC236}">
                <a16:creationId xmlns:a16="http://schemas.microsoft.com/office/drawing/2014/main" id="{9666D5BD-C474-99F3-1BB4-81532EE8BCE2}"/>
              </a:ext>
            </a:extLst>
          </p:cNvPr>
          <p:cNvPicPr>
            <a:picLocks noChangeAspect="1"/>
          </p:cNvPicPr>
          <p:nvPr/>
        </p:nvPicPr>
        <p:blipFill>
          <a:blip r:embed="rId3"/>
          <a:stretch>
            <a:fillRect/>
          </a:stretch>
        </p:blipFill>
        <p:spPr>
          <a:xfrm>
            <a:off x="4307410" y="2320548"/>
            <a:ext cx="2430056" cy="685831"/>
          </a:xfrm>
          <a:prstGeom prst="rect">
            <a:avLst/>
          </a:prstGeom>
        </p:spPr>
      </p:pic>
      <p:cxnSp>
        <p:nvCxnSpPr>
          <p:cNvPr id="23" name="Straight Connector 22">
            <a:extLst>
              <a:ext uri="{FF2B5EF4-FFF2-40B4-BE49-F238E27FC236}">
                <a16:creationId xmlns:a16="http://schemas.microsoft.com/office/drawing/2014/main" id="{751B3B4C-7CEF-3DA4-A406-55C7640964EF}"/>
              </a:ext>
            </a:extLst>
          </p:cNvPr>
          <p:cNvCxnSpPr>
            <a:cxnSpLocks/>
          </p:cNvCxnSpPr>
          <p:nvPr/>
        </p:nvCxnSpPr>
        <p:spPr>
          <a:xfrm>
            <a:off x="2326121" y="3279561"/>
            <a:ext cx="0" cy="303327"/>
          </a:xfrm>
          <a:prstGeom prst="line">
            <a:avLst/>
          </a:prstGeom>
          <a:ln w="95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106579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tall buildings&#10;&#10;Description automatically generated">
            <a:extLst>
              <a:ext uri="{FF2B5EF4-FFF2-40B4-BE49-F238E27FC236}">
                <a16:creationId xmlns:a16="http://schemas.microsoft.com/office/drawing/2014/main" id="{D9B2BD0E-CABE-B3A3-B06E-74A4166121C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949" t="40651" r="3949" b="22178"/>
          <a:stretch/>
        </p:blipFill>
        <p:spPr>
          <a:xfrm>
            <a:off x="-1" y="1839377"/>
            <a:ext cx="12198350" cy="3282259"/>
          </a:xfrm>
          <a:prstGeom prst="rect">
            <a:avLst/>
          </a:prstGeom>
        </p:spPr>
      </p:pic>
      <p:sp>
        <p:nvSpPr>
          <p:cNvPr id="4" name="Title 1">
            <a:extLst>
              <a:ext uri="{FF2B5EF4-FFF2-40B4-BE49-F238E27FC236}">
                <a16:creationId xmlns:a16="http://schemas.microsoft.com/office/drawing/2014/main" id="{5504D75D-4175-06C5-7B5E-CB797DB16575}"/>
              </a:ext>
            </a:extLst>
          </p:cNvPr>
          <p:cNvSpPr txBox="1">
            <a:spLocks/>
          </p:cNvSpPr>
          <p:nvPr/>
        </p:nvSpPr>
        <p:spPr>
          <a:xfrm>
            <a:off x="609918" y="294200"/>
            <a:ext cx="10978515" cy="590400"/>
          </a:xfrm>
          <a:prstGeom prst="rect">
            <a:avLst/>
          </a:prstGeom>
        </p:spPr>
        <p:txBody>
          <a:bodyPr/>
          <a:lstStyle>
            <a:lvl1pPr algn="l" defTabSz="914400" rtl="0" eaLnBrk="1" latinLnBrk="0" hangingPunct="1">
              <a:lnSpc>
                <a:spcPct val="85000"/>
              </a:lnSpc>
              <a:spcBef>
                <a:spcPct val="0"/>
              </a:spcBef>
              <a:buNone/>
              <a:defRPr sz="2400" b="0" kern="1200">
                <a:solidFill>
                  <a:schemeClr val="bg1"/>
                </a:solidFill>
                <a:latin typeface="EYInterstate Light" panose="02000506000000020004" pitchFamily="2" charset="0"/>
                <a:ea typeface="+mj-ea"/>
                <a:cs typeface="Arial" pitchFamily="34" charset="0"/>
              </a:defRPr>
            </a:lvl1pPr>
          </a:lstStyle>
          <a:p>
            <a:r>
              <a:rPr lang="sk-SK" dirty="0"/>
              <a:t>Problém aktivizácie retailových investorov na kapitálovom trhu</a:t>
            </a:r>
            <a:endParaRPr lang="en-GB" dirty="0"/>
          </a:p>
        </p:txBody>
      </p:sp>
      <p:sp>
        <p:nvSpPr>
          <p:cNvPr id="5" name="Footer Placeholder 4">
            <a:extLst>
              <a:ext uri="{FF2B5EF4-FFF2-40B4-BE49-F238E27FC236}">
                <a16:creationId xmlns:a16="http://schemas.microsoft.com/office/drawing/2014/main" id="{14CBF50E-B1A2-0F29-3127-B6EA8423229C}"/>
              </a:ext>
            </a:extLst>
          </p:cNvPr>
          <p:cNvSpPr>
            <a:spLocks noGrp="1"/>
          </p:cNvSpPr>
          <p:nvPr>
            <p:ph type="ftr" sz="quarter" idx="10"/>
          </p:nvPr>
        </p:nvSpPr>
        <p:spPr>
          <a:xfrm>
            <a:off x="2678113" y="6471244"/>
            <a:ext cx="3086100" cy="180000"/>
          </a:xfrm>
        </p:spPr>
        <p:txBody>
          <a:bodyPr/>
          <a:lstStyle/>
          <a:p>
            <a:r>
              <a:rPr lang="en-US" dirty="0"/>
              <a:t>Stratégia EÚ pre retailových investorov</a:t>
            </a:r>
          </a:p>
        </p:txBody>
      </p:sp>
      <p:sp>
        <p:nvSpPr>
          <p:cNvPr id="6" name="Rectangle 5">
            <a:extLst>
              <a:ext uri="{FF2B5EF4-FFF2-40B4-BE49-F238E27FC236}">
                <a16:creationId xmlns:a16="http://schemas.microsoft.com/office/drawing/2014/main" id="{E98A455B-DA6F-C762-3AD1-EBAD00AE878A}"/>
              </a:ext>
            </a:extLst>
          </p:cNvPr>
          <p:cNvSpPr>
            <a:spLocks noChangeAspect="1"/>
          </p:cNvSpPr>
          <p:nvPr/>
        </p:nvSpPr>
        <p:spPr>
          <a:xfrm>
            <a:off x="609916" y="1818482"/>
            <a:ext cx="3343275" cy="3282259"/>
          </a:xfrm>
          <a:prstGeom prst="rect">
            <a:avLst/>
          </a:prstGeom>
          <a:solidFill>
            <a:schemeClr val="tx1">
              <a:alpha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cs-CZ" sz="1200" dirty="0" err="1">
              <a:solidFill>
                <a:schemeClr val="bg1"/>
              </a:solidFill>
            </a:endParaRPr>
          </a:p>
        </p:txBody>
      </p:sp>
      <p:sp>
        <p:nvSpPr>
          <p:cNvPr id="7" name="Content Placeholder 2">
            <a:extLst>
              <a:ext uri="{FF2B5EF4-FFF2-40B4-BE49-F238E27FC236}">
                <a16:creationId xmlns:a16="http://schemas.microsoft.com/office/drawing/2014/main" id="{E956A9AA-C323-086E-8665-744020F16779}"/>
              </a:ext>
            </a:extLst>
          </p:cNvPr>
          <p:cNvSpPr txBox="1">
            <a:spLocks/>
          </p:cNvSpPr>
          <p:nvPr/>
        </p:nvSpPr>
        <p:spPr>
          <a:xfrm>
            <a:off x="833754" y="2234208"/>
            <a:ext cx="2895600" cy="2887428"/>
          </a:xfrm>
          <a:prstGeom prst="rect">
            <a:avLst/>
          </a:prstGeom>
        </p:spPr>
        <p:txBody>
          <a:bodyPr vert="horz" lIns="0" tIns="0" rIns="0" bIns="0" rtlCol="0" anchor="t" anchorCtr="0">
            <a:noAutofit/>
          </a:bodyPr>
          <a:lstStyle>
            <a:lvl1pPr marL="356616" indent="-356616" algn="l" defTabSz="914400" rtl="0" eaLnBrk="1" latinLnBrk="0" hangingPunct="1">
              <a:spcBef>
                <a:spcPts val="0"/>
              </a:spcBef>
              <a:spcAft>
                <a:spcPts val="600"/>
              </a:spcAft>
              <a:buClr>
                <a:schemeClr val="tx2"/>
              </a:buClr>
              <a:buSzPct val="80000"/>
              <a:buFont typeface="Arial" panose="020B0604020202020204" pitchFamily="34" charset="0"/>
              <a:buChar char="►"/>
              <a:defRPr sz="2000" kern="1200">
                <a:solidFill>
                  <a:schemeClr val="bg1"/>
                </a:solidFill>
                <a:latin typeface="EYInterstate Light" panose="02000506000000020004" pitchFamily="2" charset="0"/>
                <a:ea typeface="+mn-ea"/>
                <a:cs typeface="+mn-cs"/>
              </a:defRPr>
            </a:lvl1pPr>
            <a:lvl2pPr marL="713232" indent="-356616" algn="l" defTabSz="914400" rtl="0" eaLnBrk="1" latinLnBrk="0" hangingPunct="1">
              <a:spcBef>
                <a:spcPts val="0"/>
              </a:spcBef>
              <a:spcAft>
                <a:spcPts val="600"/>
              </a:spcAft>
              <a:buClr>
                <a:schemeClr val="tx2"/>
              </a:buClr>
              <a:buSzPct val="80000"/>
              <a:buFont typeface="Arial" panose="020B0604020202020204" pitchFamily="34" charset="0"/>
              <a:buChar char="►"/>
              <a:defRPr sz="1800" kern="1200">
                <a:solidFill>
                  <a:schemeClr val="bg1"/>
                </a:solidFill>
                <a:latin typeface="EYInterstate Light" panose="02000506000000020004" pitchFamily="2" charset="0"/>
                <a:ea typeface="+mn-ea"/>
                <a:cs typeface="+mn-cs"/>
              </a:defRPr>
            </a:lvl2pPr>
            <a:lvl3pPr marL="1069848" indent="-356616" algn="l" defTabSz="914400" rtl="0" eaLnBrk="1" latinLnBrk="0" hangingPunct="1">
              <a:spcBef>
                <a:spcPts val="0"/>
              </a:spcBef>
              <a:spcAft>
                <a:spcPts val="600"/>
              </a:spcAft>
              <a:buClr>
                <a:schemeClr val="tx2"/>
              </a:buClr>
              <a:buSzPct val="80000"/>
              <a:buFont typeface="Arial" panose="020B0604020202020204" pitchFamily="34" charset="0"/>
              <a:buChar char="►"/>
              <a:defRPr sz="1600" kern="1200">
                <a:solidFill>
                  <a:schemeClr val="bg1"/>
                </a:solidFill>
                <a:latin typeface="EYInterstate Light" panose="02000506000000020004" pitchFamily="2" charset="0"/>
                <a:ea typeface="+mn-ea"/>
                <a:cs typeface="+mn-cs"/>
              </a:defRPr>
            </a:lvl3pPr>
            <a:lvl4pPr marL="1426464" indent="-356616" algn="l" defTabSz="914400" rtl="0" eaLnBrk="1" latinLnBrk="0" hangingPunct="1">
              <a:spcBef>
                <a:spcPts val="0"/>
              </a:spcBef>
              <a:spcAft>
                <a:spcPts val="600"/>
              </a:spcAft>
              <a:buClr>
                <a:schemeClr val="tx2"/>
              </a:buClr>
              <a:buSzPct val="80000"/>
              <a:buFont typeface="Arial" panose="020B0604020202020204" pitchFamily="34" charset="0"/>
              <a:buChar char="►"/>
              <a:defRPr sz="1400" kern="1200">
                <a:solidFill>
                  <a:schemeClr val="bg1"/>
                </a:solidFill>
                <a:latin typeface="EYInterstate Light" panose="02000506000000020004" pitchFamily="2" charset="0"/>
                <a:ea typeface="+mn-ea"/>
                <a:cs typeface="+mn-cs"/>
              </a:defRPr>
            </a:lvl4pPr>
            <a:lvl5pPr marL="1783080" indent="-356616" algn="l" defTabSz="914400" rtl="0" eaLnBrk="1" latinLnBrk="0" hangingPunct="1">
              <a:spcBef>
                <a:spcPts val="0"/>
              </a:spcBef>
              <a:spcAft>
                <a:spcPts val="600"/>
              </a:spcAft>
              <a:buClr>
                <a:schemeClr val="tx2"/>
              </a:buClr>
              <a:buSzPct val="80000"/>
              <a:buFont typeface="Arial" panose="020B0604020202020204" pitchFamily="34" charset="0"/>
              <a:buChar char="►"/>
              <a:defRPr sz="1200" kern="1200">
                <a:solidFill>
                  <a:schemeClr val="bg1"/>
                </a:solidFill>
                <a:latin typeface="EYInterstate Light" panose="02000506000000020004"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sk-SK" b="1" dirty="0">
                <a:solidFill>
                  <a:schemeClr val="tx2"/>
                </a:solidFill>
                <a:latin typeface="+mn-lt"/>
              </a:rPr>
              <a:t>Problém</a:t>
            </a:r>
          </a:p>
          <a:p>
            <a:pPr marL="0" indent="0" algn="ctr">
              <a:buNone/>
            </a:pPr>
            <a:r>
              <a:rPr lang="sk-SK" sz="1400" dirty="0">
                <a:solidFill>
                  <a:schemeClr val="tx2"/>
                </a:solidFill>
                <a:latin typeface="+mn-lt"/>
              </a:rPr>
              <a:t>Pretrvávajúca nízka účasť retailových investorov na kapitálovom trhu</a:t>
            </a:r>
          </a:p>
          <a:p>
            <a:pPr marL="0" indent="0">
              <a:buNone/>
            </a:pPr>
            <a:r>
              <a:rPr lang="en-US" sz="1400" dirty="0">
                <a:latin typeface="+mn-lt"/>
              </a:rPr>
              <a:t>D</a:t>
            </a:r>
            <a:r>
              <a:rPr lang="sk-SK" sz="1400" dirty="0">
                <a:latin typeface="+mn-lt"/>
              </a:rPr>
              <a:t>ôvody (mimo iné): Nedôvera, vysoké náklady a finančná gramotnosť</a:t>
            </a:r>
          </a:p>
        </p:txBody>
      </p:sp>
      <p:sp>
        <p:nvSpPr>
          <p:cNvPr id="8" name="Rectangle 7">
            <a:extLst>
              <a:ext uri="{FF2B5EF4-FFF2-40B4-BE49-F238E27FC236}">
                <a16:creationId xmlns:a16="http://schemas.microsoft.com/office/drawing/2014/main" id="{88873A95-FD0C-2B50-9E27-C5924396F1C5}"/>
              </a:ext>
            </a:extLst>
          </p:cNvPr>
          <p:cNvSpPr>
            <a:spLocks noChangeAspect="1"/>
          </p:cNvSpPr>
          <p:nvPr/>
        </p:nvSpPr>
        <p:spPr>
          <a:xfrm>
            <a:off x="4427537" y="1818482"/>
            <a:ext cx="3343275" cy="3303154"/>
          </a:xfrm>
          <a:prstGeom prst="rect">
            <a:avLst/>
          </a:prstGeom>
          <a:solidFill>
            <a:schemeClr val="tx1">
              <a:alpha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cs-CZ" sz="1200" dirty="0" err="1">
              <a:solidFill>
                <a:schemeClr val="bg1"/>
              </a:solidFill>
            </a:endParaRPr>
          </a:p>
        </p:txBody>
      </p:sp>
      <p:sp>
        <p:nvSpPr>
          <p:cNvPr id="9" name="Content Placeholder 2">
            <a:extLst>
              <a:ext uri="{FF2B5EF4-FFF2-40B4-BE49-F238E27FC236}">
                <a16:creationId xmlns:a16="http://schemas.microsoft.com/office/drawing/2014/main" id="{8511EAAD-96FE-F9D5-5B1D-CFC2D2F54B8E}"/>
              </a:ext>
            </a:extLst>
          </p:cNvPr>
          <p:cNvSpPr txBox="1">
            <a:spLocks/>
          </p:cNvSpPr>
          <p:nvPr/>
        </p:nvSpPr>
        <p:spPr>
          <a:xfrm>
            <a:off x="4621976" y="2164702"/>
            <a:ext cx="2954396" cy="2956934"/>
          </a:xfrm>
          <a:prstGeom prst="rect">
            <a:avLst/>
          </a:prstGeom>
        </p:spPr>
        <p:txBody>
          <a:bodyPr vert="horz" lIns="0" tIns="0" rIns="0" bIns="0" rtlCol="0" anchor="t" anchorCtr="0">
            <a:noAutofit/>
          </a:bodyPr>
          <a:lstStyle>
            <a:lvl1pPr marL="356616" indent="-356616" algn="l" defTabSz="914400" rtl="0" eaLnBrk="1" latinLnBrk="0" hangingPunct="1">
              <a:spcBef>
                <a:spcPts val="0"/>
              </a:spcBef>
              <a:spcAft>
                <a:spcPts val="600"/>
              </a:spcAft>
              <a:buClr>
                <a:schemeClr val="tx2"/>
              </a:buClr>
              <a:buSzPct val="80000"/>
              <a:buFont typeface="Arial" panose="020B0604020202020204" pitchFamily="34" charset="0"/>
              <a:buChar char="►"/>
              <a:defRPr sz="2000" kern="1200">
                <a:solidFill>
                  <a:schemeClr val="bg1"/>
                </a:solidFill>
                <a:latin typeface="EYInterstate Light" panose="02000506000000020004" pitchFamily="2" charset="0"/>
                <a:ea typeface="+mn-ea"/>
                <a:cs typeface="+mn-cs"/>
              </a:defRPr>
            </a:lvl1pPr>
            <a:lvl2pPr marL="713232" indent="-356616" algn="l" defTabSz="914400" rtl="0" eaLnBrk="1" latinLnBrk="0" hangingPunct="1">
              <a:spcBef>
                <a:spcPts val="0"/>
              </a:spcBef>
              <a:spcAft>
                <a:spcPts val="600"/>
              </a:spcAft>
              <a:buClr>
                <a:schemeClr val="tx2"/>
              </a:buClr>
              <a:buSzPct val="80000"/>
              <a:buFont typeface="Arial" panose="020B0604020202020204" pitchFamily="34" charset="0"/>
              <a:buChar char="►"/>
              <a:defRPr sz="1800" kern="1200">
                <a:solidFill>
                  <a:schemeClr val="bg1"/>
                </a:solidFill>
                <a:latin typeface="EYInterstate Light" panose="02000506000000020004" pitchFamily="2" charset="0"/>
                <a:ea typeface="+mn-ea"/>
                <a:cs typeface="+mn-cs"/>
              </a:defRPr>
            </a:lvl2pPr>
            <a:lvl3pPr marL="1069848" indent="-356616" algn="l" defTabSz="914400" rtl="0" eaLnBrk="1" latinLnBrk="0" hangingPunct="1">
              <a:spcBef>
                <a:spcPts val="0"/>
              </a:spcBef>
              <a:spcAft>
                <a:spcPts val="600"/>
              </a:spcAft>
              <a:buClr>
                <a:schemeClr val="tx2"/>
              </a:buClr>
              <a:buSzPct val="80000"/>
              <a:buFont typeface="Arial" panose="020B0604020202020204" pitchFamily="34" charset="0"/>
              <a:buChar char="►"/>
              <a:defRPr sz="1600" kern="1200">
                <a:solidFill>
                  <a:schemeClr val="bg1"/>
                </a:solidFill>
                <a:latin typeface="EYInterstate Light" panose="02000506000000020004" pitchFamily="2" charset="0"/>
                <a:ea typeface="+mn-ea"/>
                <a:cs typeface="+mn-cs"/>
              </a:defRPr>
            </a:lvl3pPr>
            <a:lvl4pPr marL="1426464" indent="-356616" algn="l" defTabSz="914400" rtl="0" eaLnBrk="1" latinLnBrk="0" hangingPunct="1">
              <a:spcBef>
                <a:spcPts val="0"/>
              </a:spcBef>
              <a:spcAft>
                <a:spcPts val="600"/>
              </a:spcAft>
              <a:buClr>
                <a:schemeClr val="tx2"/>
              </a:buClr>
              <a:buSzPct val="80000"/>
              <a:buFont typeface="Arial" panose="020B0604020202020204" pitchFamily="34" charset="0"/>
              <a:buChar char="►"/>
              <a:defRPr sz="1400" kern="1200">
                <a:solidFill>
                  <a:schemeClr val="bg1"/>
                </a:solidFill>
                <a:latin typeface="EYInterstate Light" panose="02000506000000020004" pitchFamily="2" charset="0"/>
                <a:ea typeface="+mn-ea"/>
                <a:cs typeface="+mn-cs"/>
              </a:defRPr>
            </a:lvl4pPr>
            <a:lvl5pPr marL="1783080" indent="-356616" algn="l" defTabSz="914400" rtl="0" eaLnBrk="1" latinLnBrk="0" hangingPunct="1">
              <a:spcBef>
                <a:spcPts val="0"/>
              </a:spcBef>
              <a:spcAft>
                <a:spcPts val="600"/>
              </a:spcAft>
              <a:buClr>
                <a:schemeClr val="tx2"/>
              </a:buClr>
              <a:buSzPct val="80000"/>
              <a:buFont typeface="Arial" panose="020B0604020202020204" pitchFamily="34" charset="0"/>
              <a:buChar char="►"/>
              <a:defRPr sz="1200" kern="1200">
                <a:solidFill>
                  <a:schemeClr val="bg1"/>
                </a:solidFill>
                <a:latin typeface="EYInterstate Light" panose="02000506000000020004"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sk-SK" b="1" dirty="0">
                <a:solidFill>
                  <a:schemeClr val="tx2"/>
                </a:solidFill>
                <a:latin typeface="+mn-lt"/>
              </a:rPr>
              <a:t>Prístup EK</a:t>
            </a:r>
          </a:p>
          <a:p>
            <a:pPr marL="0" indent="0" algn="ctr">
              <a:buNone/>
            </a:pPr>
            <a:r>
              <a:rPr lang="sk-SK" sz="1400" dirty="0">
                <a:solidFill>
                  <a:schemeClr val="tx2"/>
                </a:solidFill>
                <a:latin typeface="+mn-lt"/>
              </a:rPr>
              <a:t>Stratégia pre retailových investorov (RIS)</a:t>
            </a:r>
          </a:p>
          <a:p>
            <a:pPr marL="0" indent="0">
              <a:buNone/>
            </a:pPr>
            <a:r>
              <a:rPr lang="sk-SK" sz="1400" dirty="0">
                <a:latin typeface="+mn-lt"/>
              </a:rPr>
              <a:t>Prehlbuje existujúce pravidlá </a:t>
            </a:r>
          </a:p>
          <a:p>
            <a:pPr marL="0" indent="0">
              <a:buNone/>
            </a:pPr>
            <a:r>
              <a:rPr lang="sk-SK" sz="1400" dirty="0" err="1">
                <a:latin typeface="+mn-lt"/>
              </a:rPr>
              <a:t>Omnibus</a:t>
            </a:r>
            <a:r>
              <a:rPr lang="sk-SK" sz="1400" dirty="0">
                <a:latin typeface="+mn-lt"/>
              </a:rPr>
              <a:t> smernica (</a:t>
            </a:r>
            <a:r>
              <a:rPr lang="sk-SK" sz="1400" dirty="0" err="1">
                <a:latin typeface="+mn-lt"/>
              </a:rPr>
              <a:t>MiFID</a:t>
            </a:r>
            <a:r>
              <a:rPr lang="sk-SK" sz="1400" dirty="0">
                <a:latin typeface="+mn-lt"/>
              </a:rPr>
              <a:t> II​, IDD​, UCITS/AIFMD​, </a:t>
            </a:r>
            <a:r>
              <a:rPr lang="sk-SK" sz="1400" dirty="0" err="1">
                <a:latin typeface="+mn-lt"/>
              </a:rPr>
              <a:t>Solvency</a:t>
            </a:r>
            <a:r>
              <a:rPr lang="sk-SK" sz="1400" dirty="0">
                <a:latin typeface="+mn-lt"/>
              </a:rPr>
              <a:t> II​</a:t>
            </a:r>
            <a:r>
              <a:rPr lang="en-US" sz="1400" dirty="0">
                <a:latin typeface="+mn-lt"/>
              </a:rPr>
              <a:t>) a </a:t>
            </a:r>
            <a:r>
              <a:rPr lang="sk-SK" sz="1400" dirty="0">
                <a:latin typeface="+mn-lt"/>
              </a:rPr>
              <a:t>Nariadenie o </a:t>
            </a:r>
            <a:r>
              <a:rPr lang="sk-SK" sz="1400" dirty="0" err="1">
                <a:latin typeface="+mn-lt"/>
              </a:rPr>
              <a:t>PRIIPs</a:t>
            </a:r>
            <a:r>
              <a:rPr lang="sk-SK" sz="1400" dirty="0">
                <a:latin typeface="+mn-lt"/>
              </a:rPr>
              <a:t>​</a:t>
            </a:r>
          </a:p>
          <a:p>
            <a:pPr marL="0" indent="0">
              <a:buNone/>
            </a:pPr>
            <a:r>
              <a:rPr lang="sk-SK" sz="1400" dirty="0">
                <a:latin typeface="+mn-lt"/>
              </a:rPr>
              <a:t>Zahŕňa všetky etapy, ktorými retailový investor pri investovaní prechádza</a:t>
            </a:r>
          </a:p>
        </p:txBody>
      </p:sp>
      <p:sp>
        <p:nvSpPr>
          <p:cNvPr id="10" name="Rectangle 9">
            <a:extLst>
              <a:ext uri="{FF2B5EF4-FFF2-40B4-BE49-F238E27FC236}">
                <a16:creationId xmlns:a16="http://schemas.microsoft.com/office/drawing/2014/main" id="{A3718232-8EBD-B696-3F09-34931B26197F}"/>
              </a:ext>
            </a:extLst>
          </p:cNvPr>
          <p:cNvSpPr>
            <a:spLocks noChangeAspect="1"/>
          </p:cNvSpPr>
          <p:nvPr/>
        </p:nvSpPr>
        <p:spPr>
          <a:xfrm>
            <a:off x="8245157" y="1804598"/>
            <a:ext cx="3343275" cy="3397103"/>
          </a:xfrm>
          <a:prstGeom prst="rect">
            <a:avLst/>
          </a:prstGeom>
          <a:solidFill>
            <a:schemeClr val="tx1">
              <a:alpha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cs-CZ" sz="1200" dirty="0" err="1">
              <a:solidFill>
                <a:schemeClr val="bg1"/>
              </a:solidFill>
            </a:endParaRPr>
          </a:p>
        </p:txBody>
      </p:sp>
      <p:sp>
        <p:nvSpPr>
          <p:cNvPr id="11" name="Content Placeholder 2">
            <a:extLst>
              <a:ext uri="{FF2B5EF4-FFF2-40B4-BE49-F238E27FC236}">
                <a16:creationId xmlns:a16="http://schemas.microsoft.com/office/drawing/2014/main" id="{1D903817-8C3F-7BB3-C1BF-873BE70A63E6}"/>
              </a:ext>
            </a:extLst>
          </p:cNvPr>
          <p:cNvSpPr txBox="1">
            <a:spLocks/>
          </p:cNvSpPr>
          <p:nvPr/>
        </p:nvSpPr>
        <p:spPr>
          <a:xfrm>
            <a:off x="8439596" y="1848707"/>
            <a:ext cx="2954396" cy="2936039"/>
          </a:xfrm>
          <a:prstGeom prst="rect">
            <a:avLst/>
          </a:prstGeom>
        </p:spPr>
        <p:txBody>
          <a:bodyPr vert="horz" lIns="0" tIns="0" rIns="0" bIns="0" rtlCol="0" anchor="ctr" anchorCtr="0">
            <a:noAutofit/>
          </a:bodyPr>
          <a:lstStyle>
            <a:lvl1pPr marL="356616" indent="-356616" algn="l" defTabSz="914400" rtl="0" eaLnBrk="1" latinLnBrk="0" hangingPunct="1">
              <a:spcBef>
                <a:spcPts val="0"/>
              </a:spcBef>
              <a:spcAft>
                <a:spcPts val="600"/>
              </a:spcAft>
              <a:buClr>
                <a:schemeClr val="tx2"/>
              </a:buClr>
              <a:buSzPct val="80000"/>
              <a:buFont typeface="Arial" panose="020B0604020202020204" pitchFamily="34" charset="0"/>
              <a:buChar char="►"/>
              <a:defRPr sz="2000" kern="1200">
                <a:solidFill>
                  <a:schemeClr val="bg1"/>
                </a:solidFill>
                <a:latin typeface="EYInterstate Light" panose="02000506000000020004" pitchFamily="2" charset="0"/>
                <a:ea typeface="+mn-ea"/>
                <a:cs typeface="+mn-cs"/>
              </a:defRPr>
            </a:lvl1pPr>
            <a:lvl2pPr marL="713232" indent="-356616" algn="l" defTabSz="914400" rtl="0" eaLnBrk="1" latinLnBrk="0" hangingPunct="1">
              <a:spcBef>
                <a:spcPts val="0"/>
              </a:spcBef>
              <a:spcAft>
                <a:spcPts val="600"/>
              </a:spcAft>
              <a:buClr>
                <a:schemeClr val="tx2"/>
              </a:buClr>
              <a:buSzPct val="80000"/>
              <a:buFont typeface="Arial" panose="020B0604020202020204" pitchFamily="34" charset="0"/>
              <a:buChar char="►"/>
              <a:defRPr sz="1800" kern="1200">
                <a:solidFill>
                  <a:schemeClr val="bg1"/>
                </a:solidFill>
                <a:latin typeface="EYInterstate Light" panose="02000506000000020004" pitchFamily="2" charset="0"/>
                <a:ea typeface="+mn-ea"/>
                <a:cs typeface="+mn-cs"/>
              </a:defRPr>
            </a:lvl2pPr>
            <a:lvl3pPr marL="1069848" indent="-356616" algn="l" defTabSz="914400" rtl="0" eaLnBrk="1" latinLnBrk="0" hangingPunct="1">
              <a:spcBef>
                <a:spcPts val="0"/>
              </a:spcBef>
              <a:spcAft>
                <a:spcPts val="600"/>
              </a:spcAft>
              <a:buClr>
                <a:schemeClr val="tx2"/>
              </a:buClr>
              <a:buSzPct val="80000"/>
              <a:buFont typeface="Arial" panose="020B0604020202020204" pitchFamily="34" charset="0"/>
              <a:buChar char="►"/>
              <a:defRPr sz="1600" kern="1200">
                <a:solidFill>
                  <a:schemeClr val="bg1"/>
                </a:solidFill>
                <a:latin typeface="EYInterstate Light" panose="02000506000000020004" pitchFamily="2" charset="0"/>
                <a:ea typeface="+mn-ea"/>
                <a:cs typeface="+mn-cs"/>
              </a:defRPr>
            </a:lvl3pPr>
            <a:lvl4pPr marL="1426464" indent="-356616" algn="l" defTabSz="914400" rtl="0" eaLnBrk="1" latinLnBrk="0" hangingPunct="1">
              <a:spcBef>
                <a:spcPts val="0"/>
              </a:spcBef>
              <a:spcAft>
                <a:spcPts val="600"/>
              </a:spcAft>
              <a:buClr>
                <a:schemeClr val="tx2"/>
              </a:buClr>
              <a:buSzPct val="80000"/>
              <a:buFont typeface="Arial" panose="020B0604020202020204" pitchFamily="34" charset="0"/>
              <a:buChar char="►"/>
              <a:defRPr sz="1400" kern="1200">
                <a:solidFill>
                  <a:schemeClr val="bg1"/>
                </a:solidFill>
                <a:latin typeface="EYInterstate Light" panose="02000506000000020004" pitchFamily="2" charset="0"/>
                <a:ea typeface="+mn-ea"/>
                <a:cs typeface="+mn-cs"/>
              </a:defRPr>
            </a:lvl4pPr>
            <a:lvl5pPr marL="1783080" indent="-356616" algn="l" defTabSz="914400" rtl="0" eaLnBrk="1" latinLnBrk="0" hangingPunct="1">
              <a:spcBef>
                <a:spcPts val="0"/>
              </a:spcBef>
              <a:spcAft>
                <a:spcPts val="600"/>
              </a:spcAft>
              <a:buClr>
                <a:schemeClr val="tx2"/>
              </a:buClr>
              <a:buSzPct val="80000"/>
              <a:buFont typeface="Arial" panose="020B0604020202020204" pitchFamily="34" charset="0"/>
              <a:buChar char="►"/>
              <a:defRPr sz="1200" kern="1200">
                <a:solidFill>
                  <a:schemeClr val="bg1"/>
                </a:solidFill>
                <a:latin typeface="EYInterstate Light" panose="02000506000000020004"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sk-SK" sz="2400" b="1" dirty="0">
                <a:solidFill>
                  <a:schemeClr val="tx2"/>
                </a:solidFill>
                <a:latin typeface="+mn-lt"/>
              </a:rPr>
              <a:t>Cieľ</a:t>
            </a:r>
          </a:p>
          <a:p>
            <a:pPr marL="0" indent="0" algn="ctr">
              <a:buNone/>
            </a:pPr>
            <a:r>
              <a:rPr lang="sk-SK" sz="2400" b="1" dirty="0">
                <a:solidFill>
                  <a:schemeClr val="tx2"/>
                </a:solidFill>
                <a:latin typeface="+mn-lt"/>
              </a:rPr>
              <a:t>=</a:t>
            </a:r>
          </a:p>
          <a:p>
            <a:pPr marL="0" indent="0" algn="ctr">
              <a:buNone/>
            </a:pPr>
            <a:r>
              <a:rPr lang="sk-SK" sz="2400" b="1" dirty="0">
                <a:solidFill>
                  <a:schemeClr val="tx2"/>
                </a:solidFill>
                <a:latin typeface="+mn-lt"/>
              </a:rPr>
              <a:t>Zatraktívnenie investícií poskytnutím väčšej hodnoty investorom</a:t>
            </a:r>
          </a:p>
        </p:txBody>
      </p:sp>
    </p:spTree>
    <p:extLst>
      <p:ext uri="{BB962C8B-B14F-4D97-AF65-F5344CB8AC3E}">
        <p14:creationId xmlns:p14="http://schemas.microsoft.com/office/powerpoint/2010/main" val="17550008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552616C-E75A-77D6-A7E4-D65B0FC1FE6E}"/>
              </a:ext>
            </a:extLst>
          </p:cNvPr>
          <p:cNvSpPr/>
          <p:nvPr/>
        </p:nvSpPr>
        <p:spPr>
          <a:xfrm>
            <a:off x="0" y="0"/>
            <a:ext cx="12198350" cy="6858000"/>
          </a:xfrm>
          <a:prstGeom prst="rect">
            <a:avLst/>
          </a:prstGeom>
          <a:solidFill>
            <a:schemeClr val="tx1">
              <a:alpha val="5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cs-CZ" sz="1200" dirty="0">
              <a:solidFill>
                <a:schemeClr val="bg1"/>
              </a:solidFill>
            </a:endParaRPr>
          </a:p>
        </p:txBody>
      </p:sp>
      <p:sp>
        <p:nvSpPr>
          <p:cNvPr id="4" name="Title 1">
            <a:extLst>
              <a:ext uri="{FF2B5EF4-FFF2-40B4-BE49-F238E27FC236}">
                <a16:creationId xmlns:a16="http://schemas.microsoft.com/office/drawing/2014/main" id="{70D90365-CD6F-8D6A-B441-79D04B081DD0}"/>
              </a:ext>
            </a:extLst>
          </p:cNvPr>
          <p:cNvSpPr txBox="1">
            <a:spLocks/>
          </p:cNvSpPr>
          <p:nvPr/>
        </p:nvSpPr>
        <p:spPr>
          <a:xfrm>
            <a:off x="609918" y="294200"/>
            <a:ext cx="10978515" cy="590400"/>
          </a:xfrm>
          <a:prstGeom prst="rect">
            <a:avLst/>
          </a:prstGeom>
        </p:spPr>
        <p:txBody>
          <a:bodyPr/>
          <a:lstStyle>
            <a:lvl1pPr algn="l" defTabSz="914400" rtl="0" eaLnBrk="1" latinLnBrk="0" hangingPunct="1">
              <a:lnSpc>
                <a:spcPct val="85000"/>
              </a:lnSpc>
              <a:spcBef>
                <a:spcPct val="0"/>
              </a:spcBef>
              <a:buNone/>
              <a:defRPr sz="2400" b="0" kern="1200">
                <a:solidFill>
                  <a:schemeClr val="bg1"/>
                </a:solidFill>
                <a:latin typeface="EYInterstate Light" panose="02000506000000020004" pitchFamily="2" charset="0"/>
                <a:ea typeface="+mj-ea"/>
                <a:cs typeface="Arial" pitchFamily="34" charset="0"/>
              </a:defRPr>
            </a:lvl1pPr>
          </a:lstStyle>
          <a:p>
            <a:r>
              <a:rPr lang="en-IN"/>
              <a:t>Stratégia EÚ pre retailových investorov</a:t>
            </a:r>
            <a:r>
              <a:rPr lang="sk-SK"/>
              <a:t> (RIS)</a:t>
            </a:r>
            <a:endParaRPr lang="en-GB" dirty="0"/>
          </a:p>
        </p:txBody>
      </p:sp>
      <p:sp>
        <p:nvSpPr>
          <p:cNvPr id="5" name="Footer Placeholder 4">
            <a:extLst>
              <a:ext uri="{FF2B5EF4-FFF2-40B4-BE49-F238E27FC236}">
                <a16:creationId xmlns:a16="http://schemas.microsoft.com/office/drawing/2014/main" id="{823A6BCE-DED3-6E75-0DE9-D81AB16605DC}"/>
              </a:ext>
            </a:extLst>
          </p:cNvPr>
          <p:cNvSpPr>
            <a:spLocks noGrp="1"/>
          </p:cNvSpPr>
          <p:nvPr>
            <p:ph type="ftr" sz="quarter" idx="10"/>
          </p:nvPr>
        </p:nvSpPr>
        <p:spPr>
          <a:xfrm>
            <a:off x="2678113" y="6471244"/>
            <a:ext cx="3086100" cy="180000"/>
          </a:xfrm>
        </p:spPr>
        <p:txBody>
          <a:bodyPr/>
          <a:lstStyle/>
          <a:p>
            <a:r>
              <a:rPr lang="en-US" dirty="0"/>
              <a:t>Stratégia EÚ pre retailových investorov</a:t>
            </a:r>
          </a:p>
        </p:txBody>
      </p:sp>
      <p:grpSp>
        <p:nvGrpSpPr>
          <p:cNvPr id="39" name="Group 38">
            <a:extLst>
              <a:ext uri="{FF2B5EF4-FFF2-40B4-BE49-F238E27FC236}">
                <a16:creationId xmlns:a16="http://schemas.microsoft.com/office/drawing/2014/main" id="{6B517C1D-A395-DD34-3517-FDF3E5AA9E7F}"/>
              </a:ext>
            </a:extLst>
          </p:cNvPr>
          <p:cNvGrpSpPr/>
          <p:nvPr/>
        </p:nvGrpSpPr>
        <p:grpSpPr>
          <a:xfrm>
            <a:off x="283393" y="5653860"/>
            <a:ext cx="2734185" cy="767586"/>
            <a:chOff x="1722310" y="1231200"/>
            <a:chExt cx="1840040" cy="998499"/>
          </a:xfrm>
        </p:grpSpPr>
        <p:sp>
          <p:nvSpPr>
            <p:cNvPr id="10" name="Rectangle 9">
              <a:extLst>
                <a:ext uri="{FF2B5EF4-FFF2-40B4-BE49-F238E27FC236}">
                  <a16:creationId xmlns:a16="http://schemas.microsoft.com/office/drawing/2014/main" id="{BA754EA5-B0EA-7FF2-5EBB-9E181879E1A3}"/>
                </a:ext>
              </a:extLst>
            </p:cNvPr>
            <p:cNvSpPr/>
            <p:nvPr/>
          </p:nvSpPr>
          <p:spPr>
            <a:xfrm>
              <a:off x="1722310" y="1231200"/>
              <a:ext cx="1840040" cy="998499"/>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cs-CZ" sz="1200" dirty="0" err="1">
                <a:solidFill>
                  <a:schemeClr val="bg1"/>
                </a:solidFill>
              </a:endParaRPr>
            </a:p>
          </p:txBody>
        </p:sp>
        <p:sp>
          <p:nvSpPr>
            <p:cNvPr id="12" name="Content Placeholder 2">
              <a:extLst>
                <a:ext uri="{FF2B5EF4-FFF2-40B4-BE49-F238E27FC236}">
                  <a16:creationId xmlns:a16="http://schemas.microsoft.com/office/drawing/2014/main" id="{98D421AE-9B7B-3B0E-8893-8594B490C989}"/>
                </a:ext>
              </a:extLst>
            </p:cNvPr>
            <p:cNvSpPr txBox="1">
              <a:spLocks/>
            </p:cNvSpPr>
            <p:nvPr/>
          </p:nvSpPr>
          <p:spPr>
            <a:xfrm>
              <a:off x="1982421" y="1474623"/>
              <a:ext cx="1412665" cy="389913"/>
            </a:xfrm>
            <a:prstGeom prst="rect">
              <a:avLst/>
            </a:prstGeom>
          </p:spPr>
          <p:txBody>
            <a:bodyPr vert="horz" lIns="0" tIns="0" rIns="0" bIns="0" rtlCol="0" anchor="t" anchorCtr="0">
              <a:noAutofit/>
            </a:bodyPr>
            <a:lstStyle>
              <a:lvl1pPr marL="356616" indent="-356616" algn="l" defTabSz="914400" rtl="0" eaLnBrk="1" latinLnBrk="0" hangingPunct="1">
                <a:spcBef>
                  <a:spcPts val="0"/>
                </a:spcBef>
                <a:spcAft>
                  <a:spcPts val="600"/>
                </a:spcAft>
                <a:buClr>
                  <a:schemeClr val="tx2"/>
                </a:buClr>
                <a:buSzPct val="80000"/>
                <a:buFont typeface="Arial" panose="020B0604020202020204" pitchFamily="34" charset="0"/>
                <a:buChar char="►"/>
                <a:defRPr sz="2000" kern="1200">
                  <a:solidFill>
                    <a:schemeClr val="bg1"/>
                  </a:solidFill>
                  <a:latin typeface="EYInterstate Light" panose="02000506000000020004" pitchFamily="2" charset="0"/>
                  <a:ea typeface="+mn-ea"/>
                  <a:cs typeface="+mn-cs"/>
                </a:defRPr>
              </a:lvl1pPr>
              <a:lvl2pPr marL="713232" indent="-356616" algn="l" defTabSz="914400" rtl="0" eaLnBrk="1" latinLnBrk="0" hangingPunct="1">
                <a:spcBef>
                  <a:spcPts val="0"/>
                </a:spcBef>
                <a:spcAft>
                  <a:spcPts val="600"/>
                </a:spcAft>
                <a:buClr>
                  <a:schemeClr val="tx2"/>
                </a:buClr>
                <a:buSzPct val="80000"/>
                <a:buFont typeface="Arial" panose="020B0604020202020204" pitchFamily="34" charset="0"/>
                <a:buChar char="►"/>
                <a:defRPr sz="1800" kern="1200">
                  <a:solidFill>
                    <a:schemeClr val="bg1"/>
                  </a:solidFill>
                  <a:latin typeface="EYInterstate Light" panose="02000506000000020004" pitchFamily="2" charset="0"/>
                  <a:ea typeface="+mn-ea"/>
                  <a:cs typeface="+mn-cs"/>
                </a:defRPr>
              </a:lvl2pPr>
              <a:lvl3pPr marL="1069848" indent="-356616" algn="l" defTabSz="914400" rtl="0" eaLnBrk="1" latinLnBrk="0" hangingPunct="1">
                <a:spcBef>
                  <a:spcPts val="0"/>
                </a:spcBef>
                <a:spcAft>
                  <a:spcPts val="600"/>
                </a:spcAft>
                <a:buClr>
                  <a:schemeClr val="tx2"/>
                </a:buClr>
                <a:buSzPct val="80000"/>
                <a:buFont typeface="Arial" panose="020B0604020202020204" pitchFamily="34" charset="0"/>
                <a:buChar char="►"/>
                <a:defRPr sz="1600" kern="1200">
                  <a:solidFill>
                    <a:schemeClr val="bg1"/>
                  </a:solidFill>
                  <a:latin typeface="EYInterstate Light" panose="02000506000000020004" pitchFamily="2" charset="0"/>
                  <a:ea typeface="+mn-ea"/>
                  <a:cs typeface="+mn-cs"/>
                </a:defRPr>
              </a:lvl3pPr>
              <a:lvl4pPr marL="1426464" indent="-356616" algn="l" defTabSz="914400" rtl="0" eaLnBrk="1" latinLnBrk="0" hangingPunct="1">
                <a:spcBef>
                  <a:spcPts val="0"/>
                </a:spcBef>
                <a:spcAft>
                  <a:spcPts val="600"/>
                </a:spcAft>
                <a:buClr>
                  <a:schemeClr val="tx2"/>
                </a:buClr>
                <a:buSzPct val="80000"/>
                <a:buFont typeface="Arial" panose="020B0604020202020204" pitchFamily="34" charset="0"/>
                <a:buChar char="►"/>
                <a:defRPr sz="1400" kern="1200">
                  <a:solidFill>
                    <a:schemeClr val="bg1"/>
                  </a:solidFill>
                  <a:latin typeface="EYInterstate Light" panose="02000506000000020004" pitchFamily="2" charset="0"/>
                  <a:ea typeface="+mn-ea"/>
                  <a:cs typeface="+mn-cs"/>
                </a:defRPr>
              </a:lvl4pPr>
              <a:lvl5pPr marL="1783080" indent="-356616" algn="l" defTabSz="914400" rtl="0" eaLnBrk="1" latinLnBrk="0" hangingPunct="1">
                <a:spcBef>
                  <a:spcPts val="0"/>
                </a:spcBef>
                <a:spcAft>
                  <a:spcPts val="600"/>
                </a:spcAft>
                <a:buClr>
                  <a:schemeClr val="tx2"/>
                </a:buClr>
                <a:buSzPct val="80000"/>
                <a:buFont typeface="Arial" panose="020B0604020202020204" pitchFamily="34" charset="0"/>
                <a:buChar char="►"/>
                <a:defRPr sz="1200" kern="1200">
                  <a:solidFill>
                    <a:schemeClr val="bg1"/>
                  </a:solidFill>
                  <a:latin typeface="EYInterstate Light" panose="02000506000000020004"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sk-SK" dirty="0">
                  <a:solidFill>
                    <a:schemeClr val="tx1"/>
                  </a:solidFill>
                  <a:latin typeface="+mn-lt"/>
                </a:rPr>
                <a:t>Inducements</a:t>
              </a:r>
              <a:endParaRPr lang="en-US" dirty="0">
                <a:solidFill>
                  <a:schemeClr val="tx1"/>
                </a:solidFill>
                <a:latin typeface="+mn-lt"/>
              </a:endParaRPr>
            </a:p>
          </p:txBody>
        </p:sp>
      </p:grpSp>
      <p:grpSp>
        <p:nvGrpSpPr>
          <p:cNvPr id="21" name="Group 4">
            <a:extLst>
              <a:ext uri="{FF2B5EF4-FFF2-40B4-BE49-F238E27FC236}">
                <a16:creationId xmlns:a16="http://schemas.microsoft.com/office/drawing/2014/main" id="{020FCE37-A716-C289-A358-894BD2507548}"/>
              </a:ext>
            </a:extLst>
          </p:cNvPr>
          <p:cNvGrpSpPr>
            <a:grpSpLocks noChangeAspect="1"/>
          </p:cNvGrpSpPr>
          <p:nvPr/>
        </p:nvGrpSpPr>
        <p:grpSpPr bwMode="auto">
          <a:xfrm>
            <a:off x="11167937" y="6223052"/>
            <a:ext cx="434658" cy="446036"/>
            <a:chOff x="7110" y="4004"/>
            <a:chExt cx="191" cy="196"/>
          </a:xfrm>
        </p:grpSpPr>
        <p:sp>
          <p:nvSpPr>
            <p:cNvPr id="22" name="Freeform 5">
              <a:extLst>
                <a:ext uri="{FF2B5EF4-FFF2-40B4-BE49-F238E27FC236}">
                  <a16:creationId xmlns:a16="http://schemas.microsoft.com/office/drawing/2014/main" id="{AF2792C1-C9C3-64C4-A84C-74428014A8C9}"/>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sp>
          <p:nvSpPr>
            <p:cNvPr id="23" name="Freeform 6">
              <a:extLst>
                <a:ext uri="{FF2B5EF4-FFF2-40B4-BE49-F238E27FC236}">
                  <a16:creationId xmlns:a16="http://schemas.microsoft.com/office/drawing/2014/main" id="{EA318557-3187-8D16-9320-B0F1B795833D}"/>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sp>
          <p:nvSpPr>
            <p:cNvPr id="24" name="Freeform 7">
              <a:extLst>
                <a:ext uri="{FF2B5EF4-FFF2-40B4-BE49-F238E27FC236}">
                  <a16:creationId xmlns:a16="http://schemas.microsoft.com/office/drawing/2014/main" id="{0B4F556F-ABCD-A5FA-90D4-834902B2650C}"/>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grpSp>
      <p:grpSp>
        <p:nvGrpSpPr>
          <p:cNvPr id="38" name="Group 37">
            <a:extLst>
              <a:ext uri="{FF2B5EF4-FFF2-40B4-BE49-F238E27FC236}">
                <a16:creationId xmlns:a16="http://schemas.microsoft.com/office/drawing/2014/main" id="{C160EB96-DBE5-AD61-5A0A-E986E03ACFEE}"/>
              </a:ext>
            </a:extLst>
          </p:cNvPr>
          <p:cNvGrpSpPr>
            <a:grpSpLocks noChangeAspect="1"/>
          </p:cNvGrpSpPr>
          <p:nvPr/>
        </p:nvGrpSpPr>
        <p:grpSpPr>
          <a:xfrm>
            <a:off x="4682131" y="996601"/>
            <a:ext cx="2158404" cy="2158358"/>
            <a:chOff x="5072682" y="2916823"/>
            <a:chExt cx="2048354" cy="2051956"/>
          </a:xfrm>
        </p:grpSpPr>
        <p:sp>
          <p:nvSpPr>
            <p:cNvPr id="6" name="Oval 5">
              <a:extLst>
                <a:ext uri="{FF2B5EF4-FFF2-40B4-BE49-F238E27FC236}">
                  <a16:creationId xmlns:a16="http://schemas.microsoft.com/office/drawing/2014/main" id="{31E86A5E-447E-BF48-2D99-551E438B41C7}"/>
                </a:ext>
              </a:extLst>
            </p:cNvPr>
            <p:cNvSpPr>
              <a:spLocks noChangeAspect="1"/>
            </p:cNvSpPr>
            <p:nvPr/>
          </p:nvSpPr>
          <p:spPr>
            <a:xfrm>
              <a:off x="5072682" y="2916823"/>
              <a:ext cx="2048354" cy="2051956"/>
            </a:xfrm>
            <a:prstGeom prst="ellipse">
              <a:avLst/>
            </a:prstGeom>
            <a:solidFill>
              <a:schemeClr val="tx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cs-CZ" sz="1200" dirty="0" err="1">
                <a:solidFill>
                  <a:schemeClr val="bg1"/>
                </a:solidFill>
              </a:endParaRPr>
            </a:p>
          </p:txBody>
        </p:sp>
        <p:sp>
          <p:nvSpPr>
            <p:cNvPr id="37" name="Content Placeholder 2">
              <a:extLst>
                <a:ext uri="{FF2B5EF4-FFF2-40B4-BE49-F238E27FC236}">
                  <a16:creationId xmlns:a16="http://schemas.microsoft.com/office/drawing/2014/main" id="{44130CC5-9118-CBF4-22E3-7835352DD49B}"/>
                </a:ext>
              </a:extLst>
            </p:cNvPr>
            <p:cNvSpPr txBox="1">
              <a:spLocks/>
            </p:cNvSpPr>
            <p:nvPr/>
          </p:nvSpPr>
          <p:spPr>
            <a:xfrm>
              <a:off x="5557441" y="3484666"/>
              <a:ext cx="1160782" cy="809824"/>
            </a:xfrm>
            <a:prstGeom prst="rect">
              <a:avLst/>
            </a:prstGeom>
          </p:spPr>
          <p:txBody>
            <a:bodyPr vert="horz" lIns="0" tIns="0" rIns="0" bIns="0" rtlCol="0" anchor="t" anchorCtr="0">
              <a:noAutofit/>
            </a:bodyPr>
            <a:lstStyle>
              <a:lvl1pPr marL="356616" indent="-356616" algn="l" defTabSz="914400" rtl="0" eaLnBrk="1" latinLnBrk="0" hangingPunct="1">
                <a:spcBef>
                  <a:spcPts val="0"/>
                </a:spcBef>
                <a:spcAft>
                  <a:spcPts val="600"/>
                </a:spcAft>
                <a:buClr>
                  <a:schemeClr val="tx2"/>
                </a:buClr>
                <a:buSzPct val="80000"/>
                <a:buFont typeface="Arial" panose="020B0604020202020204" pitchFamily="34" charset="0"/>
                <a:buChar char="►"/>
                <a:defRPr sz="2000" kern="1200">
                  <a:solidFill>
                    <a:schemeClr val="bg1"/>
                  </a:solidFill>
                  <a:latin typeface="EYInterstate Light" panose="02000506000000020004" pitchFamily="2" charset="0"/>
                  <a:ea typeface="+mn-ea"/>
                  <a:cs typeface="+mn-cs"/>
                </a:defRPr>
              </a:lvl1pPr>
              <a:lvl2pPr marL="713232" indent="-356616" algn="l" defTabSz="914400" rtl="0" eaLnBrk="1" latinLnBrk="0" hangingPunct="1">
                <a:spcBef>
                  <a:spcPts val="0"/>
                </a:spcBef>
                <a:spcAft>
                  <a:spcPts val="600"/>
                </a:spcAft>
                <a:buClr>
                  <a:schemeClr val="tx2"/>
                </a:buClr>
                <a:buSzPct val="80000"/>
                <a:buFont typeface="Arial" panose="020B0604020202020204" pitchFamily="34" charset="0"/>
                <a:buChar char="►"/>
                <a:defRPr sz="1800" kern="1200">
                  <a:solidFill>
                    <a:schemeClr val="bg1"/>
                  </a:solidFill>
                  <a:latin typeface="EYInterstate Light" panose="02000506000000020004" pitchFamily="2" charset="0"/>
                  <a:ea typeface="+mn-ea"/>
                  <a:cs typeface="+mn-cs"/>
                </a:defRPr>
              </a:lvl2pPr>
              <a:lvl3pPr marL="1069848" indent="-356616" algn="l" defTabSz="914400" rtl="0" eaLnBrk="1" latinLnBrk="0" hangingPunct="1">
                <a:spcBef>
                  <a:spcPts val="0"/>
                </a:spcBef>
                <a:spcAft>
                  <a:spcPts val="600"/>
                </a:spcAft>
                <a:buClr>
                  <a:schemeClr val="tx2"/>
                </a:buClr>
                <a:buSzPct val="80000"/>
                <a:buFont typeface="Arial" panose="020B0604020202020204" pitchFamily="34" charset="0"/>
                <a:buChar char="►"/>
                <a:defRPr sz="1600" kern="1200">
                  <a:solidFill>
                    <a:schemeClr val="bg1"/>
                  </a:solidFill>
                  <a:latin typeface="EYInterstate Light" panose="02000506000000020004" pitchFamily="2" charset="0"/>
                  <a:ea typeface="+mn-ea"/>
                  <a:cs typeface="+mn-cs"/>
                </a:defRPr>
              </a:lvl3pPr>
              <a:lvl4pPr marL="1426464" indent="-356616" algn="l" defTabSz="914400" rtl="0" eaLnBrk="1" latinLnBrk="0" hangingPunct="1">
                <a:spcBef>
                  <a:spcPts val="0"/>
                </a:spcBef>
                <a:spcAft>
                  <a:spcPts val="600"/>
                </a:spcAft>
                <a:buClr>
                  <a:schemeClr val="tx2"/>
                </a:buClr>
                <a:buSzPct val="80000"/>
                <a:buFont typeface="Arial" panose="020B0604020202020204" pitchFamily="34" charset="0"/>
                <a:buChar char="►"/>
                <a:defRPr sz="1400" kern="1200">
                  <a:solidFill>
                    <a:schemeClr val="bg1"/>
                  </a:solidFill>
                  <a:latin typeface="EYInterstate Light" panose="02000506000000020004" pitchFamily="2" charset="0"/>
                  <a:ea typeface="+mn-ea"/>
                  <a:cs typeface="+mn-cs"/>
                </a:defRPr>
              </a:lvl4pPr>
              <a:lvl5pPr marL="1783080" indent="-356616" algn="l" defTabSz="914400" rtl="0" eaLnBrk="1" latinLnBrk="0" hangingPunct="1">
                <a:spcBef>
                  <a:spcPts val="0"/>
                </a:spcBef>
                <a:spcAft>
                  <a:spcPts val="600"/>
                </a:spcAft>
                <a:buClr>
                  <a:schemeClr val="tx2"/>
                </a:buClr>
                <a:buSzPct val="80000"/>
                <a:buFont typeface="Arial" panose="020B0604020202020204" pitchFamily="34" charset="0"/>
                <a:buChar char="►"/>
                <a:defRPr sz="1200" kern="1200">
                  <a:solidFill>
                    <a:schemeClr val="bg1"/>
                  </a:solidFill>
                  <a:latin typeface="EYInterstate Light" panose="02000506000000020004"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5400" b="1" dirty="0">
                  <a:solidFill>
                    <a:schemeClr val="tx2"/>
                  </a:solidFill>
                  <a:latin typeface="+mn-lt"/>
                </a:rPr>
                <a:t>RIS</a:t>
              </a:r>
            </a:p>
          </p:txBody>
        </p:sp>
      </p:grpSp>
      <p:grpSp>
        <p:nvGrpSpPr>
          <p:cNvPr id="41" name="Group 40">
            <a:extLst>
              <a:ext uri="{FF2B5EF4-FFF2-40B4-BE49-F238E27FC236}">
                <a16:creationId xmlns:a16="http://schemas.microsoft.com/office/drawing/2014/main" id="{F470F8CF-3D1D-2A55-A8A4-FD45202481CF}"/>
              </a:ext>
            </a:extLst>
          </p:cNvPr>
          <p:cNvGrpSpPr/>
          <p:nvPr/>
        </p:nvGrpSpPr>
        <p:grpSpPr>
          <a:xfrm>
            <a:off x="280304" y="3850533"/>
            <a:ext cx="2746867" cy="736466"/>
            <a:chOff x="6372645" y="581228"/>
            <a:chExt cx="1840040" cy="1002174"/>
          </a:xfrm>
        </p:grpSpPr>
        <p:sp>
          <p:nvSpPr>
            <p:cNvPr id="40" name="Rectangle 39">
              <a:extLst>
                <a:ext uri="{FF2B5EF4-FFF2-40B4-BE49-F238E27FC236}">
                  <a16:creationId xmlns:a16="http://schemas.microsoft.com/office/drawing/2014/main" id="{1C2F4E7D-9A0C-CAFD-E943-4CD3DD24EB6B}"/>
                </a:ext>
              </a:extLst>
            </p:cNvPr>
            <p:cNvSpPr/>
            <p:nvPr/>
          </p:nvSpPr>
          <p:spPr>
            <a:xfrm>
              <a:off x="6372645" y="581228"/>
              <a:ext cx="1840040" cy="1002174"/>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cs-CZ" sz="1200" dirty="0" err="1">
                <a:solidFill>
                  <a:schemeClr val="bg1"/>
                </a:solidFill>
              </a:endParaRPr>
            </a:p>
          </p:txBody>
        </p:sp>
        <p:sp>
          <p:nvSpPr>
            <p:cNvPr id="11" name="Content Placeholder 2">
              <a:extLst>
                <a:ext uri="{FF2B5EF4-FFF2-40B4-BE49-F238E27FC236}">
                  <a16:creationId xmlns:a16="http://schemas.microsoft.com/office/drawing/2014/main" id="{D72422BB-5CF2-19E3-B7F4-2FD8C5E35EDC}"/>
                </a:ext>
              </a:extLst>
            </p:cNvPr>
            <p:cNvSpPr txBox="1">
              <a:spLocks/>
            </p:cNvSpPr>
            <p:nvPr/>
          </p:nvSpPr>
          <p:spPr>
            <a:xfrm>
              <a:off x="6515961" y="835376"/>
              <a:ext cx="1647006" cy="252000"/>
            </a:xfrm>
            <a:prstGeom prst="rect">
              <a:avLst/>
            </a:prstGeom>
          </p:spPr>
          <p:txBody>
            <a:bodyPr vert="horz" lIns="0" tIns="0" rIns="0" bIns="0" rtlCol="0" anchor="t" anchorCtr="0">
              <a:noAutofit/>
            </a:bodyPr>
            <a:lstStyle>
              <a:lvl1pPr marL="356616" indent="-356616" algn="l" defTabSz="914400" rtl="0" eaLnBrk="1" latinLnBrk="0" hangingPunct="1">
                <a:spcBef>
                  <a:spcPts val="0"/>
                </a:spcBef>
                <a:spcAft>
                  <a:spcPts val="600"/>
                </a:spcAft>
                <a:buClr>
                  <a:schemeClr val="tx2"/>
                </a:buClr>
                <a:buSzPct val="80000"/>
                <a:buFont typeface="Arial" panose="020B0604020202020204" pitchFamily="34" charset="0"/>
                <a:buChar char="►"/>
                <a:defRPr sz="2000" kern="1200">
                  <a:solidFill>
                    <a:schemeClr val="bg1"/>
                  </a:solidFill>
                  <a:latin typeface="EYInterstate Light" panose="02000506000000020004" pitchFamily="2" charset="0"/>
                  <a:ea typeface="+mn-ea"/>
                  <a:cs typeface="+mn-cs"/>
                </a:defRPr>
              </a:lvl1pPr>
              <a:lvl2pPr marL="713232" indent="-356616" algn="l" defTabSz="914400" rtl="0" eaLnBrk="1" latinLnBrk="0" hangingPunct="1">
                <a:spcBef>
                  <a:spcPts val="0"/>
                </a:spcBef>
                <a:spcAft>
                  <a:spcPts val="600"/>
                </a:spcAft>
                <a:buClr>
                  <a:schemeClr val="tx2"/>
                </a:buClr>
                <a:buSzPct val="80000"/>
                <a:buFont typeface="Arial" panose="020B0604020202020204" pitchFamily="34" charset="0"/>
                <a:buChar char="►"/>
                <a:defRPr sz="1800" kern="1200">
                  <a:solidFill>
                    <a:schemeClr val="bg1"/>
                  </a:solidFill>
                  <a:latin typeface="EYInterstate Light" panose="02000506000000020004" pitchFamily="2" charset="0"/>
                  <a:ea typeface="+mn-ea"/>
                  <a:cs typeface="+mn-cs"/>
                </a:defRPr>
              </a:lvl2pPr>
              <a:lvl3pPr marL="1069848" indent="-356616" algn="l" defTabSz="914400" rtl="0" eaLnBrk="1" latinLnBrk="0" hangingPunct="1">
                <a:spcBef>
                  <a:spcPts val="0"/>
                </a:spcBef>
                <a:spcAft>
                  <a:spcPts val="600"/>
                </a:spcAft>
                <a:buClr>
                  <a:schemeClr val="tx2"/>
                </a:buClr>
                <a:buSzPct val="80000"/>
                <a:buFont typeface="Arial" panose="020B0604020202020204" pitchFamily="34" charset="0"/>
                <a:buChar char="►"/>
                <a:defRPr sz="1600" kern="1200">
                  <a:solidFill>
                    <a:schemeClr val="bg1"/>
                  </a:solidFill>
                  <a:latin typeface="EYInterstate Light" panose="02000506000000020004" pitchFamily="2" charset="0"/>
                  <a:ea typeface="+mn-ea"/>
                  <a:cs typeface="+mn-cs"/>
                </a:defRPr>
              </a:lvl3pPr>
              <a:lvl4pPr marL="1426464" indent="-356616" algn="l" defTabSz="914400" rtl="0" eaLnBrk="1" latinLnBrk="0" hangingPunct="1">
                <a:spcBef>
                  <a:spcPts val="0"/>
                </a:spcBef>
                <a:spcAft>
                  <a:spcPts val="600"/>
                </a:spcAft>
                <a:buClr>
                  <a:schemeClr val="tx2"/>
                </a:buClr>
                <a:buSzPct val="80000"/>
                <a:buFont typeface="Arial" panose="020B0604020202020204" pitchFamily="34" charset="0"/>
                <a:buChar char="►"/>
                <a:defRPr sz="1400" kern="1200">
                  <a:solidFill>
                    <a:schemeClr val="bg1"/>
                  </a:solidFill>
                  <a:latin typeface="EYInterstate Light" panose="02000506000000020004" pitchFamily="2" charset="0"/>
                  <a:ea typeface="+mn-ea"/>
                  <a:cs typeface="+mn-cs"/>
                </a:defRPr>
              </a:lvl4pPr>
              <a:lvl5pPr marL="1783080" indent="-356616" algn="l" defTabSz="914400" rtl="0" eaLnBrk="1" latinLnBrk="0" hangingPunct="1">
                <a:spcBef>
                  <a:spcPts val="0"/>
                </a:spcBef>
                <a:spcAft>
                  <a:spcPts val="600"/>
                </a:spcAft>
                <a:buClr>
                  <a:schemeClr val="tx2"/>
                </a:buClr>
                <a:buSzPct val="80000"/>
                <a:buFont typeface="Arial" panose="020B0604020202020204" pitchFamily="34" charset="0"/>
                <a:buChar char="►"/>
                <a:defRPr sz="1200" kern="1200">
                  <a:solidFill>
                    <a:schemeClr val="bg1"/>
                  </a:solidFill>
                  <a:latin typeface="EYInterstate Light" panose="02000506000000020004"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dirty="0">
                  <a:solidFill>
                    <a:schemeClr val="tx1"/>
                  </a:solidFill>
                  <a:latin typeface="+mn-lt"/>
                </a:rPr>
                <a:t>V</a:t>
              </a:r>
              <a:r>
                <a:rPr lang="sk-SK" dirty="0">
                  <a:solidFill>
                    <a:schemeClr val="tx1"/>
                  </a:solidFill>
                  <a:latin typeface="+mn-lt"/>
                </a:rPr>
                <a:t>alue for money</a:t>
              </a:r>
              <a:r>
                <a:rPr lang="en-US" dirty="0">
                  <a:solidFill>
                    <a:schemeClr val="tx1"/>
                  </a:solidFill>
                  <a:latin typeface="+mn-lt"/>
                </a:rPr>
                <a:t> </a:t>
              </a:r>
              <a:r>
                <a:rPr lang="en-US" dirty="0">
                  <a:latin typeface="+mn-lt"/>
                </a:rPr>
                <a:t>​</a:t>
              </a:r>
            </a:p>
          </p:txBody>
        </p:sp>
      </p:grpSp>
      <p:grpSp>
        <p:nvGrpSpPr>
          <p:cNvPr id="43" name="Group 42">
            <a:extLst>
              <a:ext uri="{FF2B5EF4-FFF2-40B4-BE49-F238E27FC236}">
                <a16:creationId xmlns:a16="http://schemas.microsoft.com/office/drawing/2014/main" id="{36449C8A-BD0F-3F2D-9580-54FE60BA23BB}"/>
              </a:ext>
            </a:extLst>
          </p:cNvPr>
          <p:cNvGrpSpPr/>
          <p:nvPr/>
        </p:nvGrpSpPr>
        <p:grpSpPr>
          <a:xfrm>
            <a:off x="3222415" y="3844177"/>
            <a:ext cx="2898665" cy="749289"/>
            <a:chOff x="1942110" y="3245422"/>
            <a:chExt cx="1840040" cy="998499"/>
          </a:xfrm>
        </p:grpSpPr>
        <p:sp>
          <p:nvSpPr>
            <p:cNvPr id="42" name="Rectangle 41">
              <a:extLst>
                <a:ext uri="{FF2B5EF4-FFF2-40B4-BE49-F238E27FC236}">
                  <a16:creationId xmlns:a16="http://schemas.microsoft.com/office/drawing/2014/main" id="{F3A3399F-DDEE-C8F7-7CBE-C54C57A2BEA9}"/>
                </a:ext>
              </a:extLst>
            </p:cNvPr>
            <p:cNvSpPr/>
            <p:nvPr/>
          </p:nvSpPr>
          <p:spPr>
            <a:xfrm>
              <a:off x="1942110" y="3245422"/>
              <a:ext cx="1840040" cy="998499"/>
            </a:xfrm>
            <a:prstGeom prst="rect">
              <a:avLst/>
            </a:prstGeom>
            <a:solidFill>
              <a:schemeClr val="tx1">
                <a:lumMod val="60000"/>
                <a:lumOff val="4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cs-CZ" sz="1200" dirty="0" err="1">
                <a:solidFill>
                  <a:schemeClr val="bg1"/>
                </a:solidFill>
              </a:endParaRPr>
            </a:p>
          </p:txBody>
        </p:sp>
        <p:sp>
          <p:nvSpPr>
            <p:cNvPr id="8" name="Content Placeholder 2">
              <a:extLst>
                <a:ext uri="{FF2B5EF4-FFF2-40B4-BE49-F238E27FC236}">
                  <a16:creationId xmlns:a16="http://schemas.microsoft.com/office/drawing/2014/main" id="{B4CC40E6-854E-F501-84D6-E90AC3206BE3}"/>
                </a:ext>
              </a:extLst>
            </p:cNvPr>
            <p:cNvSpPr txBox="1">
              <a:spLocks/>
            </p:cNvSpPr>
            <p:nvPr/>
          </p:nvSpPr>
          <p:spPr>
            <a:xfrm>
              <a:off x="2028633" y="3513704"/>
              <a:ext cx="1753516" cy="336812"/>
            </a:xfrm>
            <a:prstGeom prst="rect">
              <a:avLst/>
            </a:prstGeom>
          </p:spPr>
          <p:txBody>
            <a:bodyPr vert="horz" lIns="0" tIns="0" rIns="0" bIns="0" rtlCol="0" anchor="t" anchorCtr="0">
              <a:noAutofit/>
            </a:bodyPr>
            <a:lstStyle>
              <a:lvl1pPr marL="356616" indent="-356616" algn="l" defTabSz="914400" rtl="0" eaLnBrk="1" latinLnBrk="0" hangingPunct="1">
                <a:spcBef>
                  <a:spcPts val="0"/>
                </a:spcBef>
                <a:spcAft>
                  <a:spcPts val="600"/>
                </a:spcAft>
                <a:buClr>
                  <a:schemeClr val="tx2"/>
                </a:buClr>
                <a:buSzPct val="80000"/>
                <a:buFont typeface="Arial" panose="020B0604020202020204" pitchFamily="34" charset="0"/>
                <a:buChar char="►"/>
                <a:defRPr sz="2000" kern="1200">
                  <a:solidFill>
                    <a:schemeClr val="bg1"/>
                  </a:solidFill>
                  <a:latin typeface="EYInterstate Light" panose="02000506000000020004" pitchFamily="2" charset="0"/>
                  <a:ea typeface="+mn-ea"/>
                  <a:cs typeface="+mn-cs"/>
                </a:defRPr>
              </a:lvl1pPr>
              <a:lvl2pPr marL="713232" indent="-356616" algn="l" defTabSz="914400" rtl="0" eaLnBrk="1" latinLnBrk="0" hangingPunct="1">
                <a:spcBef>
                  <a:spcPts val="0"/>
                </a:spcBef>
                <a:spcAft>
                  <a:spcPts val="600"/>
                </a:spcAft>
                <a:buClr>
                  <a:schemeClr val="tx2"/>
                </a:buClr>
                <a:buSzPct val="80000"/>
                <a:buFont typeface="Arial" panose="020B0604020202020204" pitchFamily="34" charset="0"/>
                <a:buChar char="►"/>
                <a:defRPr sz="1800" kern="1200">
                  <a:solidFill>
                    <a:schemeClr val="bg1"/>
                  </a:solidFill>
                  <a:latin typeface="EYInterstate Light" panose="02000506000000020004" pitchFamily="2" charset="0"/>
                  <a:ea typeface="+mn-ea"/>
                  <a:cs typeface="+mn-cs"/>
                </a:defRPr>
              </a:lvl2pPr>
              <a:lvl3pPr marL="1069848" indent="-356616" algn="l" defTabSz="914400" rtl="0" eaLnBrk="1" latinLnBrk="0" hangingPunct="1">
                <a:spcBef>
                  <a:spcPts val="0"/>
                </a:spcBef>
                <a:spcAft>
                  <a:spcPts val="600"/>
                </a:spcAft>
                <a:buClr>
                  <a:schemeClr val="tx2"/>
                </a:buClr>
                <a:buSzPct val="80000"/>
                <a:buFont typeface="Arial" panose="020B0604020202020204" pitchFamily="34" charset="0"/>
                <a:buChar char="►"/>
                <a:defRPr sz="1600" kern="1200">
                  <a:solidFill>
                    <a:schemeClr val="bg1"/>
                  </a:solidFill>
                  <a:latin typeface="EYInterstate Light" panose="02000506000000020004" pitchFamily="2" charset="0"/>
                  <a:ea typeface="+mn-ea"/>
                  <a:cs typeface="+mn-cs"/>
                </a:defRPr>
              </a:lvl3pPr>
              <a:lvl4pPr marL="1426464" indent="-356616" algn="l" defTabSz="914400" rtl="0" eaLnBrk="1" latinLnBrk="0" hangingPunct="1">
                <a:spcBef>
                  <a:spcPts val="0"/>
                </a:spcBef>
                <a:spcAft>
                  <a:spcPts val="600"/>
                </a:spcAft>
                <a:buClr>
                  <a:schemeClr val="tx2"/>
                </a:buClr>
                <a:buSzPct val="80000"/>
                <a:buFont typeface="Arial" panose="020B0604020202020204" pitchFamily="34" charset="0"/>
                <a:buChar char="►"/>
                <a:defRPr sz="1400" kern="1200">
                  <a:solidFill>
                    <a:schemeClr val="bg1"/>
                  </a:solidFill>
                  <a:latin typeface="EYInterstate Light" panose="02000506000000020004" pitchFamily="2" charset="0"/>
                  <a:ea typeface="+mn-ea"/>
                  <a:cs typeface="+mn-cs"/>
                </a:defRPr>
              </a:lvl4pPr>
              <a:lvl5pPr marL="1783080" indent="-356616" algn="l" defTabSz="914400" rtl="0" eaLnBrk="1" latinLnBrk="0" hangingPunct="1">
                <a:spcBef>
                  <a:spcPts val="0"/>
                </a:spcBef>
                <a:spcAft>
                  <a:spcPts val="600"/>
                </a:spcAft>
                <a:buClr>
                  <a:schemeClr val="tx2"/>
                </a:buClr>
                <a:buSzPct val="80000"/>
                <a:buFont typeface="Arial" panose="020B0604020202020204" pitchFamily="34" charset="0"/>
                <a:buChar char="►"/>
                <a:defRPr sz="1200" kern="1200">
                  <a:solidFill>
                    <a:schemeClr val="bg1"/>
                  </a:solidFill>
                  <a:latin typeface="EYInterstate Light" panose="02000506000000020004"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sk-SK" dirty="0">
                  <a:latin typeface="+mn-lt"/>
                </a:rPr>
                <a:t>Disclosures</a:t>
              </a:r>
              <a:r>
                <a:rPr lang="en-US" dirty="0">
                  <a:latin typeface="+mn-lt"/>
                </a:rPr>
                <a:t>​</a:t>
              </a:r>
            </a:p>
          </p:txBody>
        </p:sp>
      </p:grpSp>
      <p:grpSp>
        <p:nvGrpSpPr>
          <p:cNvPr id="48" name="Group 47">
            <a:extLst>
              <a:ext uri="{FF2B5EF4-FFF2-40B4-BE49-F238E27FC236}">
                <a16:creationId xmlns:a16="http://schemas.microsoft.com/office/drawing/2014/main" id="{70AA2223-4A17-BC86-358F-FE06F4D229F4}"/>
              </a:ext>
            </a:extLst>
          </p:cNvPr>
          <p:cNvGrpSpPr/>
          <p:nvPr/>
        </p:nvGrpSpPr>
        <p:grpSpPr>
          <a:xfrm>
            <a:off x="3222414" y="4742972"/>
            <a:ext cx="2898665" cy="736466"/>
            <a:chOff x="8858537" y="1297218"/>
            <a:chExt cx="1840040" cy="1003479"/>
          </a:xfrm>
        </p:grpSpPr>
        <p:sp>
          <p:nvSpPr>
            <p:cNvPr id="44" name="Rectangle 43">
              <a:extLst>
                <a:ext uri="{FF2B5EF4-FFF2-40B4-BE49-F238E27FC236}">
                  <a16:creationId xmlns:a16="http://schemas.microsoft.com/office/drawing/2014/main" id="{A520BC49-EBFE-F41B-0325-F51E5FF9ACAE}"/>
                </a:ext>
              </a:extLst>
            </p:cNvPr>
            <p:cNvSpPr/>
            <p:nvPr/>
          </p:nvSpPr>
          <p:spPr>
            <a:xfrm>
              <a:off x="8858537" y="1297218"/>
              <a:ext cx="1840040" cy="1003479"/>
            </a:xfrm>
            <a:prstGeom prst="rect">
              <a:avLst/>
            </a:prstGeom>
            <a:solidFill>
              <a:schemeClr val="tx1">
                <a:lumMod val="60000"/>
                <a:lumOff val="4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cs-CZ" sz="1200" dirty="0" err="1">
                <a:solidFill>
                  <a:schemeClr val="bg1"/>
                </a:solidFill>
              </a:endParaRPr>
            </a:p>
          </p:txBody>
        </p:sp>
        <p:sp>
          <p:nvSpPr>
            <p:cNvPr id="14" name="Content Placeholder 2">
              <a:extLst>
                <a:ext uri="{FF2B5EF4-FFF2-40B4-BE49-F238E27FC236}">
                  <a16:creationId xmlns:a16="http://schemas.microsoft.com/office/drawing/2014/main" id="{22C877DE-484E-319A-C4A9-7B0D6DC97E34}"/>
                </a:ext>
              </a:extLst>
            </p:cNvPr>
            <p:cNvSpPr txBox="1">
              <a:spLocks/>
            </p:cNvSpPr>
            <p:nvPr/>
          </p:nvSpPr>
          <p:spPr>
            <a:xfrm>
              <a:off x="9314263" y="1578627"/>
              <a:ext cx="958183" cy="221971"/>
            </a:xfrm>
            <a:prstGeom prst="rect">
              <a:avLst/>
            </a:prstGeom>
          </p:spPr>
          <p:txBody>
            <a:bodyPr vert="horz" lIns="0" tIns="0" rIns="0" bIns="0" rtlCol="0" anchor="t" anchorCtr="0">
              <a:noAutofit/>
            </a:bodyPr>
            <a:lstStyle>
              <a:lvl1pPr marL="356616" indent="-356616" algn="l" defTabSz="914400" rtl="0" eaLnBrk="1" latinLnBrk="0" hangingPunct="1">
                <a:spcBef>
                  <a:spcPts val="0"/>
                </a:spcBef>
                <a:spcAft>
                  <a:spcPts val="600"/>
                </a:spcAft>
                <a:buClr>
                  <a:schemeClr val="tx2"/>
                </a:buClr>
                <a:buSzPct val="80000"/>
                <a:buFont typeface="Arial" panose="020B0604020202020204" pitchFamily="34" charset="0"/>
                <a:buChar char="►"/>
                <a:defRPr sz="2000" kern="1200">
                  <a:solidFill>
                    <a:schemeClr val="bg1"/>
                  </a:solidFill>
                  <a:latin typeface="EYInterstate Light" panose="02000506000000020004" pitchFamily="2" charset="0"/>
                  <a:ea typeface="+mn-ea"/>
                  <a:cs typeface="+mn-cs"/>
                </a:defRPr>
              </a:lvl1pPr>
              <a:lvl2pPr marL="713232" indent="-356616" algn="l" defTabSz="914400" rtl="0" eaLnBrk="1" latinLnBrk="0" hangingPunct="1">
                <a:spcBef>
                  <a:spcPts val="0"/>
                </a:spcBef>
                <a:spcAft>
                  <a:spcPts val="600"/>
                </a:spcAft>
                <a:buClr>
                  <a:schemeClr val="tx2"/>
                </a:buClr>
                <a:buSzPct val="80000"/>
                <a:buFont typeface="Arial" panose="020B0604020202020204" pitchFamily="34" charset="0"/>
                <a:buChar char="►"/>
                <a:defRPr sz="1800" kern="1200">
                  <a:solidFill>
                    <a:schemeClr val="bg1"/>
                  </a:solidFill>
                  <a:latin typeface="EYInterstate Light" panose="02000506000000020004" pitchFamily="2" charset="0"/>
                  <a:ea typeface="+mn-ea"/>
                  <a:cs typeface="+mn-cs"/>
                </a:defRPr>
              </a:lvl2pPr>
              <a:lvl3pPr marL="1069848" indent="-356616" algn="l" defTabSz="914400" rtl="0" eaLnBrk="1" latinLnBrk="0" hangingPunct="1">
                <a:spcBef>
                  <a:spcPts val="0"/>
                </a:spcBef>
                <a:spcAft>
                  <a:spcPts val="600"/>
                </a:spcAft>
                <a:buClr>
                  <a:schemeClr val="tx2"/>
                </a:buClr>
                <a:buSzPct val="80000"/>
                <a:buFont typeface="Arial" panose="020B0604020202020204" pitchFamily="34" charset="0"/>
                <a:buChar char="►"/>
                <a:defRPr sz="1600" kern="1200">
                  <a:solidFill>
                    <a:schemeClr val="bg1"/>
                  </a:solidFill>
                  <a:latin typeface="EYInterstate Light" panose="02000506000000020004" pitchFamily="2" charset="0"/>
                  <a:ea typeface="+mn-ea"/>
                  <a:cs typeface="+mn-cs"/>
                </a:defRPr>
              </a:lvl3pPr>
              <a:lvl4pPr marL="1426464" indent="-356616" algn="l" defTabSz="914400" rtl="0" eaLnBrk="1" latinLnBrk="0" hangingPunct="1">
                <a:spcBef>
                  <a:spcPts val="0"/>
                </a:spcBef>
                <a:spcAft>
                  <a:spcPts val="600"/>
                </a:spcAft>
                <a:buClr>
                  <a:schemeClr val="tx2"/>
                </a:buClr>
                <a:buSzPct val="80000"/>
                <a:buFont typeface="Arial" panose="020B0604020202020204" pitchFamily="34" charset="0"/>
                <a:buChar char="►"/>
                <a:defRPr sz="1400" kern="1200">
                  <a:solidFill>
                    <a:schemeClr val="bg1"/>
                  </a:solidFill>
                  <a:latin typeface="EYInterstate Light" panose="02000506000000020004" pitchFamily="2" charset="0"/>
                  <a:ea typeface="+mn-ea"/>
                  <a:cs typeface="+mn-cs"/>
                </a:defRPr>
              </a:lvl4pPr>
              <a:lvl5pPr marL="1783080" indent="-356616" algn="l" defTabSz="914400" rtl="0" eaLnBrk="1" latinLnBrk="0" hangingPunct="1">
                <a:spcBef>
                  <a:spcPts val="0"/>
                </a:spcBef>
                <a:spcAft>
                  <a:spcPts val="600"/>
                </a:spcAft>
                <a:buClr>
                  <a:schemeClr val="tx2"/>
                </a:buClr>
                <a:buSzPct val="80000"/>
                <a:buFont typeface="Arial" panose="020B0604020202020204" pitchFamily="34" charset="0"/>
                <a:buChar char="►"/>
                <a:defRPr sz="1200" kern="1200">
                  <a:solidFill>
                    <a:schemeClr val="bg1"/>
                  </a:solidFill>
                  <a:latin typeface="EYInterstate Light" panose="02000506000000020004"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sk-SK" dirty="0">
                  <a:latin typeface="+mn-lt"/>
                </a:rPr>
                <a:t>Marketing</a:t>
              </a:r>
              <a:endParaRPr lang="en-US" dirty="0">
                <a:latin typeface="+mn-lt"/>
              </a:endParaRPr>
            </a:p>
          </p:txBody>
        </p:sp>
      </p:grpSp>
      <p:grpSp>
        <p:nvGrpSpPr>
          <p:cNvPr id="49" name="Group 48">
            <a:extLst>
              <a:ext uri="{FF2B5EF4-FFF2-40B4-BE49-F238E27FC236}">
                <a16:creationId xmlns:a16="http://schemas.microsoft.com/office/drawing/2014/main" id="{2D161A94-D2E3-3938-2B8E-5ECE2BA9CDAB}"/>
              </a:ext>
            </a:extLst>
          </p:cNvPr>
          <p:cNvGrpSpPr/>
          <p:nvPr/>
        </p:nvGrpSpPr>
        <p:grpSpPr>
          <a:xfrm>
            <a:off x="6316325" y="5653860"/>
            <a:ext cx="2769112" cy="683300"/>
            <a:chOff x="2799010" y="3408238"/>
            <a:chExt cx="1766947" cy="998499"/>
          </a:xfrm>
        </p:grpSpPr>
        <p:sp>
          <p:nvSpPr>
            <p:cNvPr id="47" name="Rectangle 46">
              <a:extLst>
                <a:ext uri="{FF2B5EF4-FFF2-40B4-BE49-F238E27FC236}">
                  <a16:creationId xmlns:a16="http://schemas.microsoft.com/office/drawing/2014/main" id="{567E156C-6058-63DF-8827-5C13ED034A69}"/>
                </a:ext>
              </a:extLst>
            </p:cNvPr>
            <p:cNvSpPr/>
            <p:nvPr/>
          </p:nvSpPr>
          <p:spPr>
            <a:xfrm>
              <a:off x="2799010" y="3408238"/>
              <a:ext cx="1766947" cy="998499"/>
            </a:xfrm>
            <a:prstGeom prst="rect">
              <a:avLst/>
            </a:prstGeom>
            <a:solidFill>
              <a:schemeClr val="tx1">
                <a:lumMod val="60000"/>
                <a:lumOff val="4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cs-CZ" sz="1200" dirty="0" err="1">
                <a:solidFill>
                  <a:schemeClr val="bg1"/>
                </a:solidFill>
              </a:endParaRPr>
            </a:p>
          </p:txBody>
        </p:sp>
        <p:sp>
          <p:nvSpPr>
            <p:cNvPr id="16" name="Content Placeholder 2">
              <a:extLst>
                <a:ext uri="{FF2B5EF4-FFF2-40B4-BE49-F238E27FC236}">
                  <a16:creationId xmlns:a16="http://schemas.microsoft.com/office/drawing/2014/main" id="{23136042-4583-D137-D5D4-2F055C9D9461}"/>
                </a:ext>
              </a:extLst>
            </p:cNvPr>
            <p:cNvSpPr txBox="1">
              <a:spLocks/>
            </p:cNvSpPr>
            <p:nvPr/>
          </p:nvSpPr>
          <p:spPr>
            <a:xfrm>
              <a:off x="2931038" y="3463486"/>
              <a:ext cx="1575981" cy="251999"/>
            </a:xfrm>
            <a:prstGeom prst="rect">
              <a:avLst/>
            </a:prstGeom>
          </p:spPr>
          <p:txBody>
            <a:bodyPr vert="horz" lIns="0" tIns="0" rIns="0" bIns="0" rtlCol="0" anchor="t" anchorCtr="0">
              <a:noAutofit/>
            </a:bodyPr>
            <a:lstStyle>
              <a:lvl1pPr marL="356616" indent="-356616" algn="l" defTabSz="914400" rtl="0" eaLnBrk="1" latinLnBrk="0" hangingPunct="1">
                <a:spcBef>
                  <a:spcPts val="0"/>
                </a:spcBef>
                <a:spcAft>
                  <a:spcPts val="600"/>
                </a:spcAft>
                <a:buClr>
                  <a:schemeClr val="tx2"/>
                </a:buClr>
                <a:buSzPct val="80000"/>
                <a:buFont typeface="Arial" panose="020B0604020202020204" pitchFamily="34" charset="0"/>
                <a:buChar char="►"/>
                <a:defRPr sz="2000" kern="1200">
                  <a:solidFill>
                    <a:schemeClr val="bg1"/>
                  </a:solidFill>
                  <a:latin typeface="EYInterstate Light" panose="02000506000000020004" pitchFamily="2" charset="0"/>
                  <a:ea typeface="+mn-ea"/>
                  <a:cs typeface="+mn-cs"/>
                </a:defRPr>
              </a:lvl1pPr>
              <a:lvl2pPr marL="713232" indent="-356616" algn="l" defTabSz="914400" rtl="0" eaLnBrk="1" latinLnBrk="0" hangingPunct="1">
                <a:spcBef>
                  <a:spcPts val="0"/>
                </a:spcBef>
                <a:spcAft>
                  <a:spcPts val="600"/>
                </a:spcAft>
                <a:buClr>
                  <a:schemeClr val="tx2"/>
                </a:buClr>
                <a:buSzPct val="80000"/>
                <a:buFont typeface="Arial" panose="020B0604020202020204" pitchFamily="34" charset="0"/>
                <a:buChar char="►"/>
                <a:defRPr sz="1800" kern="1200">
                  <a:solidFill>
                    <a:schemeClr val="bg1"/>
                  </a:solidFill>
                  <a:latin typeface="EYInterstate Light" panose="02000506000000020004" pitchFamily="2" charset="0"/>
                  <a:ea typeface="+mn-ea"/>
                  <a:cs typeface="+mn-cs"/>
                </a:defRPr>
              </a:lvl2pPr>
              <a:lvl3pPr marL="1069848" indent="-356616" algn="l" defTabSz="914400" rtl="0" eaLnBrk="1" latinLnBrk="0" hangingPunct="1">
                <a:spcBef>
                  <a:spcPts val="0"/>
                </a:spcBef>
                <a:spcAft>
                  <a:spcPts val="600"/>
                </a:spcAft>
                <a:buClr>
                  <a:schemeClr val="tx2"/>
                </a:buClr>
                <a:buSzPct val="80000"/>
                <a:buFont typeface="Arial" panose="020B0604020202020204" pitchFamily="34" charset="0"/>
                <a:buChar char="►"/>
                <a:defRPr sz="1600" kern="1200">
                  <a:solidFill>
                    <a:schemeClr val="bg1"/>
                  </a:solidFill>
                  <a:latin typeface="EYInterstate Light" panose="02000506000000020004" pitchFamily="2" charset="0"/>
                  <a:ea typeface="+mn-ea"/>
                  <a:cs typeface="+mn-cs"/>
                </a:defRPr>
              </a:lvl3pPr>
              <a:lvl4pPr marL="1426464" indent="-356616" algn="l" defTabSz="914400" rtl="0" eaLnBrk="1" latinLnBrk="0" hangingPunct="1">
                <a:spcBef>
                  <a:spcPts val="0"/>
                </a:spcBef>
                <a:spcAft>
                  <a:spcPts val="600"/>
                </a:spcAft>
                <a:buClr>
                  <a:schemeClr val="tx2"/>
                </a:buClr>
                <a:buSzPct val="80000"/>
                <a:buFont typeface="Arial" panose="020B0604020202020204" pitchFamily="34" charset="0"/>
                <a:buChar char="►"/>
                <a:defRPr sz="1400" kern="1200">
                  <a:solidFill>
                    <a:schemeClr val="bg1"/>
                  </a:solidFill>
                  <a:latin typeface="EYInterstate Light" panose="02000506000000020004" pitchFamily="2" charset="0"/>
                  <a:ea typeface="+mn-ea"/>
                  <a:cs typeface="+mn-cs"/>
                </a:defRPr>
              </a:lvl4pPr>
              <a:lvl5pPr marL="1783080" indent="-356616" algn="l" defTabSz="914400" rtl="0" eaLnBrk="1" latinLnBrk="0" hangingPunct="1">
                <a:spcBef>
                  <a:spcPts val="0"/>
                </a:spcBef>
                <a:spcAft>
                  <a:spcPts val="600"/>
                </a:spcAft>
                <a:buClr>
                  <a:schemeClr val="tx2"/>
                </a:buClr>
                <a:buSzPct val="80000"/>
                <a:buFont typeface="Arial" panose="020B0604020202020204" pitchFamily="34" charset="0"/>
                <a:buChar char="►"/>
                <a:defRPr sz="1200" kern="1200">
                  <a:solidFill>
                    <a:schemeClr val="bg1"/>
                  </a:solidFill>
                  <a:latin typeface="EYInterstate Light" panose="02000506000000020004"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sk-SK" dirty="0">
                  <a:latin typeface="+mn-lt"/>
                </a:rPr>
                <a:t>Harmonizácia distribútorov</a:t>
              </a:r>
              <a:endParaRPr lang="en-US" dirty="0">
                <a:latin typeface="+mn-lt"/>
              </a:endParaRPr>
            </a:p>
          </p:txBody>
        </p:sp>
      </p:grpSp>
      <p:grpSp>
        <p:nvGrpSpPr>
          <p:cNvPr id="50" name="Group 49">
            <a:extLst>
              <a:ext uri="{FF2B5EF4-FFF2-40B4-BE49-F238E27FC236}">
                <a16:creationId xmlns:a16="http://schemas.microsoft.com/office/drawing/2014/main" id="{CA61A8AF-7996-9E0F-0B7E-4CBF702DBBDF}"/>
              </a:ext>
            </a:extLst>
          </p:cNvPr>
          <p:cNvGrpSpPr/>
          <p:nvPr/>
        </p:nvGrpSpPr>
        <p:grpSpPr>
          <a:xfrm>
            <a:off x="6316323" y="4746626"/>
            <a:ext cx="2803624" cy="731385"/>
            <a:chOff x="2541254" y="4305021"/>
            <a:chExt cx="1986972" cy="797568"/>
          </a:xfrm>
        </p:grpSpPr>
        <p:sp>
          <p:nvSpPr>
            <p:cNvPr id="46" name="Rectangle 45">
              <a:extLst>
                <a:ext uri="{FF2B5EF4-FFF2-40B4-BE49-F238E27FC236}">
                  <a16:creationId xmlns:a16="http://schemas.microsoft.com/office/drawing/2014/main" id="{511EC7FD-3517-439A-499A-71EB594DD2C3}"/>
                </a:ext>
              </a:extLst>
            </p:cNvPr>
            <p:cNvSpPr/>
            <p:nvPr/>
          </p:nvSpPr>
          <p:spPr>
            <a:xfrm>
              <a:off x="2541254" y="4305021"/>
              <a:ext cx="1962513" cy="797568"/>
            </a:xfrm>
            <a:prstGeom prst="rect">
              <a:avLst/>
            </a:prstGeom>
            <a:solidFill>
              <a:schemeClr val="tx1">
                <a:lumMod val="60000"/>
                <a:lumOff val="4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cs-CZ" sz="1200" dirty="0" err="1">
                <a:solidFill>
                  <a:schemeClr val="bg1"/>
                </a:solidFill>
              </a:endParaRPr>
            </a:p>
          </p:txBody>
        </p:sp>
        <p:sp>
          <p:nvSpPr>
            <p:cNvPr id="29" name="TextBox 28">
              <a:extLst>
                <a:ext uri="{FF2B5EF4-FFF2-40B4-BE49-F238E27FC236}">
                  <a16:creationId xmlns:a16="http://schemas.microsoft.com/office/drawing/2014/main" id="{7947EEFF-F647-FE6B-9A38-710E57018AF0}"/>
                </a:ext>
              </a:extLst>
            </p:cNvPr>
            <p:cNvSpPr txBox="1"/>
            <p:nvPr/>
          </p:nvSpPr>
          <p:spPr>
            <a:xfrm>
              <a:off x="2565712" y="4316491"/>
              <a:ext cx="1962514" cy="786098"/>
            </a:xfrm>
            <a:prstGeom prst="rect">
              <a:avLst/>
            </a:prstGeom>
            <a:noFill/>
          </p:spPr>
          <p:txBody>
            <a:bodyPr wrap="square">
              <a:spAutoFit/>
            </a:bodyPr>
            <a:lstStyle/>
            <a:p>
              <a:pPr algn="ctr">
                <a:spcAft>
                  <a:spcPts val="600"/>
                </a:spcAft>
                <a:buClr>
                  <a:schemeClr val="tx2"/>
                </a:buClr>
                <a:buSzPct val="80000"/>
              </a:pPr>
              <a:r>
                <a:rPr lang="sk-SK" sz="2000" dirty="0">
                  <a:solidFill>
                    <a:schemeClr val="bg1"/>
                  </a:solidFill>
                </a:rPr>
                <a:t>Proporcionalita u skúsených investorov</a:t>
              </a:r>
              <a:r>
                <a:rPr lang="en-US" sz="2000" dirty="0">
                  <a:solidFill>
                    <a:schemeClr val="bg1"/>
                  </a:solidFill>
                </a:rPr>
                <a:t>​</a:t>
              </a:r>
            </a:p>
          </p:txBody>
        </p:sp>
      </p:grpSp>
      <p:grpSp>
        <p:nvGrpSpPr>
          <p:cNvPr id="53" name="Group 52">
            <a:extLst>
              <a:ext uri="{FF2B5EF4-FFF2-40B4-BE49-F238E27FC236}">
                <a16:creationId xmlns:a16="http://schemas.microsoft.com/office/drawing/2014/main" id="{26EC7F8E-EDA7-149E-C7B4-EC18FCA468ED}"/>
              </a:ext>
            </a:extLst>
          </p:cNvPr>
          <p:cNvGrpSpPr/>
          <p:nvPr/>
        </p:nvGrpSpPr>
        <p:grpSpPr>
          <a:xfrm>
            <a:off x="6316324" y="3837710"/>
            <a:ext cx="2769114" cy="749289"/>
            <a:chOff x="1427848" y="-710859"/>
            <a:chExt cx="2048354" cy="1200473"/>
          </a:xfrm>
        </p:grpSpPr>
        <p:sp>
          <p:nvSpPr>
            <p:cNvPr id="45" name="Rectangle 44">
              <a:extLst>
                <a:ext uri="{FF2B5EF4-FFF2-40B4-BE49-F238E27FC236}">
                  <a16:creationId xmlns:a16="http://schemas.microsoft.com/office/drawing/2014/main" id="{7205EB0A-B354-D737-8EF6-38C4D6F672A7}"/>
                </a:ext>
              </a:extLst>
            </p:cNvPr>
            <p:cNvSpPr/>
            <p:nvPr/>
          </p:nvSpPr>
          <p:spPr>
            <a:xfrm>
              <a:off x="1427848" y="-710859"/>
              <a:ext cx="2048354" cy="1200473"/>
            </a:xfrm>
            <a:prstGeom prst="rect">
              <a:avLst/>
            </a:prstGeom>
            <a:solidFill>
              <a:schemeClr val="tx1">
                <a:lumMod val="60000"/>
                <a:lumOff val="4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cs-CZ" sz="1200" dirty="0" err="1">
                <a:solidFill>
                  <a:schemeClr val="bg1"/>
                </a:solidFill>
              </a:endParaRPr>
            </a:p>
          </p:txBody>
        </p:sp>
        <p:sp>
          <p:nvSpPr>
            <p:cNvPr id="27" name="Content Placeholder 2">
              <a:extLst>
                <a:ext uri="{FF2B5EF4-FFF2-40B4-BE49-F238E27FC236}">
                  <a16:creationId xmlns:a16="http://schemas.microsoft.com/office/drawing/2014/main" id="{ED2F3DAE-5D8E-1B02-3599-4DAD3A8574CC}"/>
                </a:ext>
              </a:extLst>
            </p:cNvPr>
            <p:cNvSpPr txBox="1">
              <a:spLocks/>
            </p:cNvSpPr>
            <p:nvPr/>
          </p:nvSpPr>
          <p:spPr>
            <a:xfrm>
              <a:off x="1470122" y="-577945"/>
              <a:ext cx="1948663" cy="847388"/>
            </a:xfrm>
            <a:prstGeom prst="rect">
              <a:avLst/>
            </a:prstGeom>
          </p:spPr>
          <p:txBody>
            <a:bodyPr vert="horz" lIns="0" tIns="0" rIns="0" bIns="0" rtlCol="0" anchor="t" anchorCtr="0">
              <a:noAutofit/>
            </a:bodyPr>
            <a:lstStyle>
              <a:lvl1pPr marL="356616" indent="-356616" algn="l" defTabSz="914400" rtl="0" eaLnBrk="1" latinLnBrk="0" hangingPunct="1">
                <a:spcBef>
                  <a:spcPts val="0"/>
                </a:spcBef>
                <a:spcAft>
                  <a:spcPts val="600"/>
                </a:spcAft>
                <a:buClr>
                  <a:schemeClr val="tx2"/>
                </a:buClr>
                <a:buSzPct val="80000"/>
                <a:buFont typeface="Arial" panose="020B0604020202020204" pitchFamily="34" charset="0"/>
                <a:buChar char="►"/>
                <a:defRPr sz="2000" kern="1200">
                  <a:solidFill>
                    <a:schemeClr val="bg1"/>
                  </a:solidFill>
                  <a:latin typeface="EYInterstate Light" panose="02000506000000020004" pitchFamily="2" charset="0"/>
                  <a:ea typeface="+mn-ea"/>
                  <a:cs typeface="+mn-cs"/>
                </a:defRPr>
              </a:lvl1pPr>
              <a:lvl2pPr marL="713232" indent="-356616" algn="l" defTabSz="914400" rtl="0" eaLnBrk="1" latinLnBrk="0" hangingPunct="1">
                <a:spcBef>
                  <a:spcPts val="0"/>
                </a:spcBef>
                <a:spcAft>
                  <a:spcPts val="600"/>
                </a:spcAft>
                <a:buClr>
                  <a:schemeClr val="tx2"/>
                </a:buClr>
                <a:buSzPct val="80000"/>
                <a:buFont typeface="Arial" panose="020B0604020202020204" pitchFamily="34" charset="0"/>
                <a:buChar char="►"/>
                <a:defRPr sz="1800" kern="1200">
                  <a:solidFill>
                    <a:schemeClr val="bg1"/>
                  </a:solidFill>
                  <a:latin typeface="EYInterstate Light" panose="02000506000000020004" pitchFamily="2" charset="0"/>
                  <a:ea typeface="+mn-ea"/>
                  <a:cs typeface="+mn-cs"/>
                </a:defRPr>
              </a:lvl2pPr>
              <a:lvl3pPr marL="1069848" indent="-356616" algn="l" defTabSz="914400" rtl="0" eaLnBrk="1" latinLnBrk="0" hangingPunct="1">
                <a:spcBef>
                  <a:spcPts val="0"/>
                </a:spcBef>
                <a:spcAft>
                  <a:spcPts val="600"/>
                </a:spcAft>
                <a:buClr>
                  <a:schemeClr val="tx2"/>
                </a:buClr>
                <a:buSzPct val="80000"/>
                <a:buFont typeface="Arial" panose="020B0604020202020204" pitchFamily="34" charset="0"/>
                <a:buChar char="►"/>
                <a:defRPr sz="1600" kern="1200">
                  <a:solidFill>
                    <a:schemeClr val="bg1"/>
                  </a:solidFill>
                  <a:latin typeface="EYInterstate Light" panose="02000506000000020004" pitchFamily="2" charset="0"/>
                  <a:ea typeface="+mn-ea"/>
                  <a:cs typeface="+mn-cs"/>
                </a:defRPr>
              </a:lvl3pPr>
              <a:lvl4pPr marL="1426464" indent="-356616" algn="l" defTabSz="914400" rtl="0" eaLnBrk="1" latinLnBrk="0" hangingPunct="1">
                <a:spcBef>
                  <a:spcPts val="0"/>
                </a:spcBef>
                <a:spcAft>
                  <a:spcPts val="600"/>
                </a:spcAft>
                <a:buClr>
                  <a:schemeClr val="tx2"/>
                </a:buClr>
                <a:buSzPct val="80000"/>
                <a:buFont typeface="Arial" panose="020B0604020202020204" pitchFamily="34" charset="0"/>
                <a:buChar char="►"/>
                <a:defRPr sz="1400" kern="1200">
                  <a:solidFill>
                    <a:schemeClr val="bg1"/>
                  </a:solidFill>
                  <a:latin typeface="EYInterstate Light" panose="02000506000000020004" pitchFamily="2" charset="0"/>
                  <a:ea typeface="+mn-ea"/>
                  <a:cs typeface="+mn-cs"/>
                </a:defRPr>
              </a:lvl4pPr>
              <a:lvl5pPr marL="1783080" indent="-356616" algn="l" defTabSz="914400" rtl="0" eaLnBrk="1" latinLnBrk="0" hangingPunct="1">
                <a:spcBef>
                  <a:spcPts val="0"/>
                </a:spcBef>
                <a:spcAft>
                  <a:spcPts val="600"/>
                </a:spcAft>
                <a:buClr>
                  <a:schemeClr val="tx2"/>
                </a:buClr>
                <a:buSzPct val="80000"/>
                <a:buFont typeface="Arial" panose="020B0604020202020204" pitchFamily="34" charset="0"/>
                <a:buChar char="►"/>
                <a:defRPr sz="1200" kern="1200">
                  <a:solidFill>
                    <a:schemeClr val="bg1"/>
                  </a:solidFill>
                  <a:latin typeface="EYInterstate Light" panose="02000506000000020004"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sk-SK" dirty="0">
                  <a:latin typeface="+mn-lt"/>
                </a:rPr>
                <a:t>Suitability and appropriateness</a:t>
              </a:r>
              <a:endParaRPr lang="en-US" dirty="0">
                <a:latin typeface="+mn-lt"/>
              </a:endParaRPr>
            </a:p>
          </p:txBody>
        </p:sp>
      </p:grpSp>
      <p:grpSp>
        <p:nvGrpSpPr>
          <p:cNvPr id="54" name="Group 53">
            <a:extLst>
              <a:ext uri="{FF2B5EF4-FFF2-40B4-BE49-F238E27FC236}">
                <a16:creationId xmlns:a16="http://schemas.microsoft.com/office/drawing/2014/main" id="{37B09C6B-8EB1-6522-1047-12765E285B5E}"/>
              </a:ext>
            </a:extLst>
          </p:cNvPr>
          <p:cNvGrpSpPr/>
          <p:nvPr/>
        </p:nvGrpSpPr>
        <p:grpSpPr>
          <a:xfrm>
            <a:off x="9280682" y="3837710"/>
            <a:ext cx="2687321" cy="755756"/>
            <a:chOff x="4515637" y="5161845"/>
            <a:chExt cx="2048354" cy="1460156"/>
          </a:xfrm>
        </p:grpSpPr>
        <p:sp>
          <p:nvSpPr>
            <p:cNvPr id="52" name="Rectangle 51">
              <a:extLst>
                <a:ext uri="{FF2B5EF4-FFF2-40B4-BE49-F238E27FC236}">
                  <a16:creationId xmlns:a16="http://schemas.microsoft.com/office/drawing/2014/main" id="{1F4E9072-BBFD-3441-58C2-51FF5F1C6DBD}"/>
                </a:ext>
              </a:extLst>
            </p:cNvPr>
            <p:cNvSpPr/>
            <p:nvPr/>
          </p:nvSpPr>
          <p:spPr>
            <a:xfrm>
              <a:off x="4515637" y="5161845"/>
              <a:ext cx="2048354" cy="1460156"/>
            </a:xfrm>
            <a:prstGeom prst="rect">
              <a:avLst/>
            </a:prstGeom>
            <a:solidFill>
              <a:schemeClr val="tx1">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cs-CZ" sz="1200" dirty="0" err="1">
                <a:solidFill>
                  <a:schemeClr val="bg1"/>
                </a:solidFill>
              </a:endParaRPr>
            </a:p>
          </p:txBody>
        </p:sp>
        <p:sp>
          <p:nvSpPr>
            <p:cNvPr id="18" name="TextBox 17">
              <a:extLst>
                <a:ext uri="{FF2B5EF4-FFF2-40B4-BE49-F238E27FC236}">
                  <a16:creationId xmlns:a16="http://schemas.microsoft.com/office/drawing/2014/main" id="{E6A6355E-8028-8875-4C80-7740BE5192D8}"/>
                </a:ext>
              </a:extLst>
            </p:cNvPr>
            <p:cNvSpPr txBox="1"/>
            <p:nvPr/>
          </p:nvSpPr>
          <p:spPr>
            <a:xfrm>
              <a:off x="4556651" y="5227413"/>
              <a:ext cx="1966325" cy="972227"/>
            </a:xfrm>
            <a:prstGeom prst="rect">
              <a:avLst/>
            </a:prstGeom>
            <a:noFill/>
          </p:spPr>
          <p:txBody>
            <a:bodyPr wrap="square">
              <a:spAutoFit/>
            </a:bodyPr>
            <a:lstStyle/>
            <a:p>
              <a:pPr algn="ctr">
                <a:spcAft>
                  <a:spcPts val="600"/>
                </a:spcAft>
                <a:buClr>
                  <a:schemeClr val="tx2"/>
                </a:buClr>
                <a:buSzPct val="80000"/>
              </a:pPr>
              <a:r>
                <a:rPr lang="sk-SK" sz="2000" dirty="0"/>
                <a:t>Podpora finančnej gramotnosti</a:t>
              </a:r>
              <a:endParaRPr lang="en-US" sz="2000" dirty="0"/>
            </a:p>
          </p:txBody>
        </p:sp>
      </p:grpSp>
      <p:grpSp>
        <p:nvGrpSpPr>
          <p:cNvPr id="55" name="Group 54">
            <a:extLst>
              <a:ext uri="{FF2B5EF4-FFF2-40B4-BE49-F238E27FC236}">
                <a16:creationId xmlns:a16="http://schemas.microsoft.com/office/drawing/2014/main" id="{E86CD4CD-C0E4-3B8A-DD90-0112BBEFA7A4}"/>
              </a:ext>
            </a:extLst>
          </p:cNvPr>
          <p:cNvGrpSpPr/>
          <p:nvPr/>
        </p:nvGrpSpPr>
        <p:grpSpPr>
          <a:xfrm>
            <a:off x="9280955" y="4746628"/>
            <a:ext cx="2706124" cy="742036"/>
            <a:chOff x="5676957" y="4732066"/>
            <a:chExt cx="2561199" cy="1536527"/>
          </a:xfrm>
        </p:grpSpPr>
        <p:sp>
          <p:nvSpPr>
            <p:cNvPr id="51" name="Rectangle 50">
              <a:extLst>
                <a:ext uri="{FF2B5EF4-FFF2-40B4-BE49-F238E27FC236}">
                  <a16:creationId xmlns:a16="http://schemas.microsoft.com/office/drawing/2014/main" id="{A01B00D6-3BCB-C3FD-E561-3D1567972F9D}"/>
                </a:ext>
              </a:extLst>
            </p:cNvPr>
            <p:cNvSpPr/>
            <p:nvPr/>
          </p:nvSpPr>
          <p:spPr>
            <a:xfrm>
              <a:off x="5676957" y="4732066"/>
              <a:ext cx="2561199" cy="1536527"/>
            </a:xfrm>
            <a:prstGeom prst="rect">
              <a:avLst/>
            </a:prstGeom>
            <a:solidFill>
              <a:schemeClr val="tx1">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cs-CZ" sz="1200" dirty="0" err="1">
                <a:solidFill>
                  <a:schemeClr val="bg1"/>
                </a:solidFill>
              </a:endParaRPr>
            </a:p>
          </p:txBody>
        </p:sp>
        <p:sp>
          <p:nvSpPr>
            <p:cNvPr id="20" name="TextBox 19">
              <a:extLst>
                <a:ext uri="{FF2B5EF4-FFF2-40B4-BE49-F238E27FC236}">
                  <a16:creationId xmlns:a16="http://schemas.microsoft.com/office/drawing/2014/main" id="{581134F2-8560-562D-871C-118E86ACE365}"/>
                </a:ext>
              </a:extLst>
            </p:cNvPr>
            <p:cNvSpPr txBox="1"/>
            <p:nvPr/>
          </p:nvSpPr>
          <p:spPr>
            <a:xfrm>
              <a:off x="5676957" y="4794369"/>
              <a:ext cx="2561199" cy="1160202"/>
            </a:xfrm>
            <a:prstGeom prst="rect">
              <a:avLst/>
            </a:prstGeom>
            <a:noFill/>
          </p:spPr>
          <p:txBody>
            <a:bodyPr wrap="square">
              <a:spAutoFit/>
            </a:bodyPr>
            <a:lstStyle/>
            <a:p>
              <a:pPr algn="ctr">
                <a:spcAft>
                  <a:spcPts val="600"/>
                </a:spcAft>
                <a:buClr>
                  <a:schemeClr val="tx2"/>
                </a:buClr>
                <a:buSzPct val="80000"/>
              </a:pPr>
              <a:r>
                <a:rPr lang="sk-SK" sz="2000" dirty="0"/>
                <a:t>Digitalizácia a kompetencie dohľadu</a:t>
              </a:r>
            </a:p>
          </p:txBody>
        </p:sp>
      </p:grpSp>
      <p:sp>
        <p:nvSpPr>
          <p:cNvPr id="28" name="TextBox 27">
            <a:extLst>
              <a:ext uri="{FF2B5EF4-FFF2-40B4-BE49-F238E27FC236}">
                <a16:creationId xmlns:a16="http://schemas.microsoft.com/office/drawing/2014/main" id="{5ACC457D-D788-D1A6-17C0-86A62F473C8A}"/>
              </a:ext>
            </a:extLst>
          </p:cNvPr>
          <p:cNvSpPr txBox="1"/>
          <p:nvPr/>
        </p:nvSpPr>
        <p:spPr>
          <a:xfrm>
            <a:off x="2777899" y="893144"/>
            <a:ext cx="830425" cy="406265"/>
          </a:xfrm>
          <a:prstGeom prst="rect">
            <a:avLst/>
          </a:prstGeom>
          <a:noFill/>
        </p:spPr>
        <p:txBody>
          <a:bodyPr wrap="square" lIns="0" tIns="36576" rIns="0" bIns="0" rtlCol="0">
            <a:spAutoFit/>
          </a:bodyPr>
          <a:lstStyle/>
          <a:p>
            <a:pPr algn="l">
              <a:spcAft>
                <a:spcPts val="600"/>
              </a:spcAft>
              <a:buClr>
                <a:schemeClr val="tx2"/>
              </a:buClr>
              <a:buSzPct val="80000"/>
            </a:pPr>
            <a:r>
              <a:rPr lang="cs-CZ" sz="2400" b="1" dirty="0">
                <a:solidFill>
                  <a:schemeClr val="tx2"/>
                </a:solidFill>
              </a:rPr>
              <a:t>MiFID</a:t>
            </a:r>
          </a:p>
        </p:txBody>
      </p:sp>
      <p:sp>
        <p:nvSpPr>
          <p:cNvPr id="30" name="TextBox 29">
            <a:extLst>
              <a:ext uri="{FF2B5EF4-FFF2-40B4-BE49-F238E27FC236}">
                <a16:creationId xmlns:a16="http://schemas.microsoft.com/office/drawing/2014/main" id="{D4D386DB-A6AF-8933-D431-9C1066940305}"/>
              </a:ext>
            </a:extLst>
          </p:cNvPr>
          <p:cNvSpPr txBox="1"/>
          <p:nvPr/>
        </p:nvSpPr>
        <p:spPr>
          <a:xfrm>
            <a:off x="2032956" y="1496436"/>
            <a:ext cx="830425" cy="406265"/>
          </a:xfrm>
          <a:prstGeom prst="rect">
            <a:avLst/>
          </a:prstGeom>
          <a:noFill/>
        </p:spPr>
        <p:txBody>
          <a:bodyPr wrap="square" lIns="0" tIns="36576" rIns="0" bIns="0" rtlCol="0">
            <a:spAutoFit/>
          </a:bodyPr>
          <a:lstStyle/>
          <a:p>
            <a:pPr algn="l">
              <a:spcAft>
                <a:spcPts val="600"/>
              </a:spcAft>
              <a:buClr>
                <a:schemeClr val="tx2"/>
              </a:buClr>
              <a:buSzPct val="80000"/>
            </a:pPr>
            <a:r>
              <a:rPr lang="cs-CZ" sz="2400" b="1" dirty="0">
                <a:solidFill>
                  <a:schemeClr val="tx2"/>
                </a:solidFill>
              </a:rPr>
              <a:t>IDD</a:t>
            </a:r>
          </a:p>
        </p:txBody>
      </p:sp>
      <p:sp>
        <p:nvSpPr>
          <p:cNvPr id="31" name="TextBox 30">
            <a:extLst>
              <a:ext uri="{FF2B5EF4-FFF2-40B4-BE49-F238E27FC236}">
                <a16:creationId xmlns:a16="http://schemas.microsoft.com/office/drawing/2014/main" id="{A81F2FF6-C00E-13DF-C406-673A025BF989}"/>
              </a:ext>
            </a:extLst>
          </p:cNvPr>
          <p:cNvSpPr txBox="1"/>
          <p:nvPr/>
        </p:nvSpPr>
        <p:spPr>
          <a:xfrm>
            <a:off x="2062336" y="2460478"/>
            <a:ext cx="1710420" cy="406265"/>
          </a:xfrm>
          <a:prstGeom prst="rect">
            <a:avLst/>
          </a:prstGeom>
          <a:noFill/>
        </p:spPr>
        <p:txBody>
          <a:bodyPr wrap="square" lIns="0" tIns="36576" rIns="0" bIns="0" rtlCol="0">
            <a:spAutoFit/>
          </a:bodyPr>
          <a:lstStyle/>
          <a:p>
            <a:pPr algn="l">
              <a:spcAft>
                <a:spcPts val="600"/>
              </a:spcAft>
              <a:buClr>
                <a:schemeClr val="tx2"/>
              </a:buClr>
              <a:buSzPct val="80000"/>
            </a:pPr>
            <a:r>
              <a:rPr lang="cs-CZ" sz="2400" b="1" dirty="0">
                <a:solidFill>
                  <a:schemeClr val="tx2"/>
                </a:solidFill>
              </a:rPr>
              <a:t>Solvency II</a:t>
            </a:r>
          </a:p>
        </p:txBody>
      </p:sp>
      <p:cxnSp>
        <p:nvCxnSpPr>
          <p:cNvPr id="56" name="Straight Connector 55">
            <a:extLst>
              <a:ext uri="{FF2B5EF4-FFF2-40B4-BE49-F238E27FC236}">
                <a16:creationId xmlns:a16="http://schemas.microsoft.com/office/drawing/2014/main" id="{50F06C15-3A70-0C5F-D192-FCF815D31B2C}"/>
              </a:ext>
            </a:extLst>
          </p:cNvPr>
          <p:cNvCxnSpPr>
            <a:cxnSpLocks/>
          </p:cNvCxnSpPr>
          <p:nvPr/>
        </p:nvCxnSpPr>
        <p:spPr>
          <a:xfrm flipV="1">
            <a:off x="3647415" y="1062498"/>
            <a:ext cx="1342817" cy="11221"/>
          </a:xfrm>
          <a:prstGeom prst="line">
            <a:avLst/>
          </a:prstGeom>
          <a:ln w="9525">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5B4AC329-88D6-B24B-74F6-8FE3E292310A}"/>
              </a:ext>
            </a:extLst>
          </p:cNvPr>
          <p:cNvCxnSpPr>
            <a:cxnSpLocks/>
          </p:cNvCxnSpPr>
          <p:nvPr/>
        </p:nvCxnSpPr>
        <p:spPr>
          <a:xfrm flipV="1">
            <a:off x="2803036" y="1728489"/>
            <a:ext cx="1342817" cy="11221"/>
          </a:xfrm>
          <a:prstGeom prst="line">
            <a:avLst/>
          </a:prstGeom>
          <a:ln w="9525">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23BDD210-D516-D9F4-F6FE-7188A3A7B99F}"/>
              </a:ext>
            </a:extLst>
          </p:cNvPr>
          <p:cNvCxnSpPr>
            <a:cxnSpLocks/>
          </p:cNvCxnSpPr>
          <p:nvPr/>
        </p:nvCxnSpPr>
        <p:spPr>
          <a:xfrm flipV="1">
            <a:off x="3728386" y="2705805"/>
            <a:ext cx="862835" cy="3174"/>
          </a:xfrm>
          <a:prstGeom prst="line">
            <a:avLst/>
          </a:prstGeom>
          <a:ln w="9525">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4141B7C4-FDDB-49A3-9C01-5FD561D2F978}"/>
              </a:ext>
            </a:extLst>
          </p:cNvPr>
          <p:cNvSpPr txBox="1"/>
          <p:nvPr/>
        </p:nvSpPr>
        <p:spPr>
          <a:xfrm>
            <a:off x="8274260" y="832593"/>
            <a:ext cx="1589337" cy="406265"/>
          </a:xfrm>
          <a:prstGeom prst="rect">
            <a:avLst/>
          </a:prstGeom>
          <a:noFill/>
        </p:spPr>
        <p:txBody>
          <a:bodyPr wrap="square" lIns="0" tIns="36576" rIns="0" bIns="0" rtlCol="0">
            <a:spAutoFit/>
          </a:bodyPr>
          <a:lstStyle/>
          <a:p>
            <a:pPr algn="l">
              <a:spcAft>
                <a:spcPts val="600"/>
              </a:spcAft>
              <a:buClr>
                <a:schemeClr val="tx2"/>
              </a:buClr>
              <a:buSzPct val="80000"/>
            </a:pPr>
            <a:r>
              <a:rPr lang="cs-CZ" sz="2400" b="1" dirty="0">
                <a:solidFill>
                  <a:schemeClr val="tx2"/>
                </a:solidFill>
              </a:rPr>
              <a:t>UCITS</a:t>
            </a:r>
          </a:p>
        </p:txBody>
      </p:sp>
      <p:sp>
        <p:nvSpPr>
          <p:cNvPr id="62" name="TextBox 61">
            <a:extLst>
              <a:ext uri="{FF2B5EF4-FFF2-40B4-BE49-F238E27FC236}">
                <a16:creationId xmlns:a16="http://schemas.microsoft.com/office/drawing/2014/main" id="{9FC8E129-5BB8-E3C5-6296-8FB3844803B4}"/>
              </a:ext>
            </a:extLst>
          </p:cNvPr>
          <p:cNvSpPr txBox="1"/>
          <p:nvPr/>
        </p:nvSpPr>
        <p:spPr>
          <a:xfrm>
            <a:off x="8990458" y="1599192"/>
            <a:ext cx="1478904" cy="406265"/>
          </a:xfrm>
          <a:prstGeom prst="rect">
            <a:avLst/>
          </a:prstGeom>
          <a:noFill/>
        </p:spPr>
        <p:txBody>
          <a:bodyPr wrap="square" lIns="0" tIns="36576" rIns="0" bIns="0" rtlCol="0">
            <a:spAutoFit/>
          </a:bodyPr>
          <a:lstStyle/>
          <a:p>
            <a:pPr algn="l">
              <a:spcAft>
                <a:spcPts val="600"/>
              </a:spcAft>
              <a:buClr>
                <a:schemeClr val="tx2"/>
              </a:buClr>
              <a:buSzPct val="80000"/>
            </a:pPr>
            <a:r>
              <a:rPr lang="cs-CZ" sz="2400" b="1" dirty="0">
                <a:solidFill>
                  <a:schemeClr val="tx2"/>
                </a:solidFill>
              </a:rPr>
              <a:t>AIFMD</a:t>
            </a:r>
          </a:p>
        </p:txBody>
      </p:sp>
      <p:cxnSp>
        <p:nvCxnSpPr>
          <p:cNvPr id="63" name="Straight Connector 62">
            <a:extLst>
              <a:ext uri="{FF2B5EF4-FFF2-40B4-BE49-F238E27FC236}">
                <a16:creationId xmlns:a16="http://schemas.microsoft.com/office/drawing/2014/main" id="{E08453D1-DF83-C0B9-63A8-E565AB7409BF}"/>
              </a:ext>
            </a:extLst>
          </p:cNvPr>
          <p:cNvCxnSpPr>
            <a:cxnSpLocks/>
          </p:cNvCxnSpPr>
          <p:nvPr/>
        </p:nvCxnSpPr>
        <p:spPr>
          <a:xfrm flipV="1">
            <a:off x="6726149" y="1055985"/>
            <a:ext cx="1342817" cy="11221"/>
          </a:xfrm>
          <a:prstGeom prst="line">
            <a:avLst/>
          </a:prstGeom>
          <a:ln w="9525">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1AA3C586-87FF-1F49-352A-9B358AA3FEBE}"/>
              </a:ext>
            </a:extLst>
          </p:cNvPr>
          <p:cNvCxnSpPr>
            <a:cxnSpLocks/>
          </p:cNvCxnSpPr>
          <p:nvPr/>
        </p:nvCxnSpPr>
        <p:spPr>
          <a:xfrm flipV="1">
            <a:off x="7261470" y="1746405"/>
            <a:ext cx="1342817" cy="11221"/>
          </a:xfrm>
          <a:prstGeom prst="line">
            <a:avLst/>
          </a:prstGeom>
          <a:ln w="9525">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38B2FB8A-E2E4-8F9A-E7D8-447A0C69DFB8}"/>
              </a:ext>
            </a:extLst>
          </p:cNvPr>
          <p:cNvSpPr txBox="1"/>
          <p:nvPr/>
        </p:nvSpPr>
        <p:spPr>
          <a:xfrm>
            <a:off x="8403406" y="2338270"/>
            <a:ext cx="1478904" cy="406265"/>
          </a:xfrm>
          <a:prstGeom prst="rect">
            <a:avLst/>
          </a:prstGeom>
          <a:noFill/>
        </p:spPr>
        <p:txBody>
          <a:bodyPr wrap="square" lIns="0" tIns="36576" rIns="0" bIns="0" rtlCol="0">
            <a:spAutoFit/>
          </a:bodyPr>
          <a:lstStyle/>
          <a:p>
            <a:pPr algn="l">
              <a:spcAft>
                <a:spcPts val="600"/>
              </a:spcAft>
              <a:buClr>
                <a:schemeClr val="tx2"/>
              </a:buClr>
              <a:buSzPct val="80000"/>
            </a:pPr>
            <a:r>
              <a:rPr lang="cs-CZ" sz="2400" b="1" dirty="0">
                <a:solidFill>
                  <a:schemeClr val="tx2"/>
                </a:solidFill>
              </a:rPr>
              <a:t>PRIIPS</a:t>
            </a:r>
          </a:p>
        </p:txBody>
      </p:sp>
      <p:cxnSp>
        <p:nvCxnSpPr>
          <p:cNvPr id="66" name="Straight Connector 65">
            <a:extLst>
              <a:ext uri="{FF2B5EF4-FFF2-40B4-BE49-F238E27FC236}">
                <a16:creationId xmlns:a16="http://schemas.microsoft.com/office/drawing/2014/main" id="{B371E594-3C34-C481-0758-82478FC62CAD}"/>
              </a:ext>
            </a:extLst>
          </p:cNvPr>
          <p:cNvCxnSpPr>
            <a:cxnSpLocks/>
          </p:cNvCxnSpPr>
          <p:nvPr/>
        </p:nvCxnSpPr>
        <p:spPr>
          <a:xfrm flipV="1">
            <a:off x="7361546" y="2574783"/>
            <a:ext cx="862835" cy="3174"/>
          </a:xfrm>
          <a:prstGeom prst="line">
            <a:avLst/>
          </a:prstGeom>
          <a:ln w="9525">
            <a:solidFill>
              <a:schemeClr val="tx2"/>
            </a:solidFill>
            <a:tailEnd type="none"/>
          </a:ln>
        </p:spPr>
        <p:style>
          <a:lnRef idx="1">
            <a:schemeClr val="accent1"/>
          </a:lnRef>
          <a:fillRef idx="0">
            <a:schemeClr val="accent1"/>
          </a:fillRef>
          <a:effectRef idx="0">
            <a:schemeClr val="accent1"/>
          </a:effectRef>
          <a:fontRef idx="minor">
            <a:schemeClr val="tx1"/>
          </a:fontRef>
        </p:style>
      </p:cxnSp>
      <p:grpSp>
        <p:nvGrpSpPr>
          <p:cNvPr id="74" name="Group 73">
            <a:extLst>
              <a:ext uri="{FF2B5EF4-FFF2-40B4-BE49-F238E27FC236}">
                <a16:creationId xmlns:a16="http://schemas.microsoft.com/office/drawing/2014/main" id="{7EA2656D-49BD-4E7D-4E35-12C371B17AE2}"/>
              </a:ext>
            </a:extLst>
          </p:cNvPr>
          <p:cNvGrpSpPr/>
          <p:nvPr/>
        </p:nvGrpSpPr>
        <p:grpSpPr>
          <a:xfrm>
            <a:off x="280303" y="4752196"/>
            <a:ext cx="2746868" cy="736466"/>
            <a:chOff x="1918283" y="2390451"/>
            <a:chExt cx="1844190" cy="998499"/>
          </a:xfrm>
        </p:grpSpPr>
        <p:sp>
          <p:nvSpPr>
            <p:cNvPr id="75" name="Rectangle 74">
              <a:extLst>
                <a:ext uri="{FF2B5EF4-FFF2-40B4-BE49-F238E27FC236}">
                  <a16:creationId xmlns:a16="http://schemas.microsoft.com/office/drawing/2014/main" id="{64E69CBD-1519-3EDE-D590-C16AF779686B}"/>
                </a:ext>
              </a:extLst>
            </p:cNvPr>
            <p:cNvSpPr/>
            <p:nvPr/>
          </p:nvSpPr>
          <p:spPr>
            <a:xfrm>
              <a:off x="1922433" y="2390451"/>
              <a:ext cx="1840040" cy="998499"/>
            </a:xfrm>
            <a:prstGeom prst="rect">
              <a:avLst/>
            </a:prstGeom>
            <a:solidFill>
              <a:schemeClr val="tx1">
                <a:lumMod val="60000"/>
                <a:lumOff val="4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cs-CZ" sz="1200" dirty="0" err="1">
                <a:solidFill>
                  <a:schemeClr val="bg1"/>
                </a:solidFill>
              </a:endParaRPr>
            </a:p>
          </p:txBody>
        </p:sp>
        <p:sp>
          <p:nvSpPr>
            <p:cNvPr id="76" name="Content Placeholder 2">
              <a:extLst>
                <a:ext uri="{FF2B5EF4-FFF2-40B4-BE49-F238E27FC236}">
                  <a16:creationId xmlns:a16="http://schemas.microsoft.com/office/drawing/2014/main" id="{3F5F465B-DC7D-828D-21A1-8158A03B4C35}"/>
                </a:ext>
              </a:extLst>
            </p:cNvPr>
            <p:cNvSpPr txBox="1">
              <a:spLocks/>
            </p:cNvSpPr>
            <p:nvPr/>
          </p:nvSpPr>
          <p:spPr>
            <a:xfrm>
              <a:off x="1918283" y="2605811"/>
              <a:ext cx="1839825" cy="453796"/>
            </a:xfrm>
            <a:prstGeom prst="rect">
              <a:avLst/>
            </a:prstGeom>
          </p:spPr>
          <p:txBody>
            <a:bodyPr vert="horz" lIns="0" tIns="0" rIns="0" bIns="0" rtlCol="0" anchor="t" anchorCtr="0">
              <a:noAutofit/>
            </a:bodyPr>
            <a:lstStyle>
              <a:lvl1pPr marL="356616" indent="-356616" algn="l" defTabSz="914400" rtl="0" eaLnBrk="1" latinLnBrk="0" hangingPunct="1">
                <a:spcBef>
                  <a:spcPts val="0"/>
                </a:spcBef>
                <a:spcAft>
                  <a:spcPts val="600"/>
                </a:spcAft>
                <a:buClr>
                  <a:schemeClr val="tx2"/>
                </a:buClr>
                <a:buSzPct val="80000"/>
                <a:buFont typeface="Arial" panose="020B0604020202020204" pitchFamily="34" charset="0"/>
                <a:buChar char="►"/>
                <a:defRPr sz="2000" kern="1200">
                  <a:solidFill>
                    <a:schemeClr val="bg1"/>
                  </a:solidFill>
                  <a:latin typeface="EYInterstate Light" panose="02000506000000020004" pitchFamily="2" charset="0"/>
                  <a:ea typeface="+mn-ea"/>
                  <a:cs typeface="+mn-cs"/>
                </a:defRPr>
              </a:lvl1pPr>
              <a:lvl2pPr marL="713232" indent="-356616" algn="l" defTabSz="914400" rtl="0" eaLnBrk="1" latinLnBrk="0" hangingPunct="1">
                <a:spcBef>
                  <a:spcPts val="0"/>
                </a:spcBef>
                <a:spcAft>
                  <a:spcPts val="600"/>
                </a:spcAft>
                <a:buClr>
                  <a:schemeClr val="tx2"/>
                </a:buClr>
                <a:buSzPct val="80000"/>
                <a:buFont typeface="Arial" panose="020B0604020202020204" pitchFamily="34" charset="0"/>
                <a:buChar char="►"/>
                <a:defRPr sz="1800" kern="1200">
                  <a:solidFill>
                    <a:schemeClr val="bg1"/>
                  </a:solidFill>
                  <a:latin typeface="EYInterstate Light" panose="02000506000000020004" pitchFamily="2" charset="0"/>
                  <a:ea typeface="+mn-ea"/>
                  <a:cs typeface="+mn-cs"/>
                </a:defRPr>
              </a:lvl2pPr>
              <a:lvl3pPr marL="1069848" indent="-356616" algn="l" defTabSz="914400" rtl="0" eaLnBrk="1" latinLnBrk="0" hangingPunct="1">
                <a:spcBef>
                  <a:spcPts val="0"/>
                </a:spcBef>
                <a:spcAft>
                  <a:spcPts val="600"/>
                </a:spcAft>
                <a:buClr>
                  <a:schemeClr val="tx2"/>
                </a:buClr>
                <a:buSzPct val="80000"/>
                <a:buFont typeface="Arial" panose="020B0604020202020204" pitchFamily="34" charset="0"/>
                <a:buChar char="►"/>
                <a:defRPr sz="1600" kern="1200">
                  <a:solidFill>
                    <a:schemeClr val="bg1"/>
                  </a:solidFill>
                  <a:latin typeface="EYInterstate Light" panose="02000506000000020004" pitchFamily="2" charset="0"/>
                  <a:ea typeface="+mn-ea"/>
                  <a:cs typeface="+mn-cs"/>
                </a:defRPr>
              </a:lvl3pPr>
              <a:lvl4pPr marL="1426464" indent="-356616" algn="l" defTabSz="914400" rtl="0" eaLnBrk="1" latinLnBrk="0" hangingPunct="1">
                <a:spcBef>
                  <a:spcPts val="0"/>
                </a:spcBef>
                <a:spcAft>
                  <a:spcPts val="600"/>
                </a:spcAft>
                <a:buClr>
                  <a:schemeClr val="tx2"/>
                </a:buClr>
                <a:buSzPct val="80000"/>
                <a:buFont typeface="Arial" panose="020B0604020202020204" pitchFamily="34" charset="0"/>
                <a:buChar char="►"/>
                <a:defRPr sz="1400" kern="1200">
                  <a:solidFill>
                    <a:schemeClr val="bg1"/>
                  </a:solidFill>
                  <a:latin typeface="EYInterstate Light" panose="02000506000000020004" pitchFamily="2" charset="0"/>
                  <a:ea typeface="+mn-ea"/>
                  <a:cs typeface="+mn-cs"/>
                </a:defRPr>
              </a:lvl4pPr>
              <a:lvl5pPr marL="1783080" indent="-356616" algn="l" defTabSz="914400" rtl="0" eaLnBrk="1" latinLnBrk="0" hangingPunct="1">
                <a:spcBef>
                  <a:spcPts val="0"/>
                </a:spcBef>
                <a:spcAft>
                  <a:spcPts val="600"/>
                </a:spcAft>
                <a:buClr>
                  <a:schemeClr val="tx2"/>
                </a:buClr>
                <a:buSzPct val="80000"/>
                <a:buFont typeface="Arial" panose="020B0604020202020204" pitchFamily="34" charset="0"/>
                <a:buChar char="►"/>
                <a:defRPr sz="1200" kern="1200">
                  <a:solidFill>
                    <a:schemeClr val="bg1"/>
                  </a:solidFill>
                  <a:latin typeface="EYInterstate Light" panose="02000506000000020004"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cs-CZ" dirty="0">
                  <a:latin typeface="+mn-lt"/>
                </a:rPr>
                <a:t>Product governance</a:t>
              </a:r>
              <a:endParaRPr lang="en-US" dirty="0">
                <a:latin typeface="+mn-lt"/>
              </a:endParaRPr>
            </a:p>
          </p:txBody>
        </p:sp>
      </p:grpSp>
    </p:spTree>
    <p:extLst>
      <p:ext uri="{BB962C8B-B14F-4D97-AF65-F5344CB8AC3E}">
        <p14:creationId xmlns:p14="http://schemas.microsoft.com/office/powerpoint/2010/main" val="1181709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F9C7E3-C725-1ECC-8F81-ACECB1755AD5}"/>
              </a:ext>
            </a:extLst>
          </p:cNvPr>
          <p:cNvSpPr>
            <a:spLocks noGrp="1"/>
          </p:cNvSpPr>
          <p:nvPr>
            <p:ph type="ftr" sz="quarter" idx="10"/>
          </p:nvPr>
        </p:nvSpPr>
        <p:spPr/>
        <p:txBody>
          <a:bodyPr/>
          <a:lstStyle/>
          <a:p>
            <a:r>
              <a:rPr lang="en-US" dirty="0" err="1"/>
              <a:t>Stratégia</a:t>
            </a:r>
            <a:r>
              <a:rPr lang="en-US" dirty="0"/>
              <a:t> EÚ pre </a:t>
            </a:r>
            <a:r>
              <a:rPr lang="en-US" dirty="0" err="1"/>
              <a:t>retailových</a:t>
            </a:r>
            <a:r>
              <a:rPr lang="en-US" dirty="0"/>
              <a:t> </a:t>
            </a:r>
            <a:r>
              <a:rPr lang="en-US" dirty="0" err="1"/>
              <a:t>investorov</a:t>
            </a:r>
            <a:endParaRPr lang="en-US" dirty="0"/>
          </a:p>
        </p:txBody>
      </p:sp>
      <p:pic>
        <p:nvPicPr>
          <p:cNvPr id="3" name="Picture 2" descr="A low angle view of a building with columns&#10;&#10;Description automatically generated">
            <a:extLst>
              <a:ext uri="{FF2B5EF4-FFF2-40B4-BE49-F238E27FC236}">
                <a16:creationId xmlns:a16="http://schemas.microsoft.com/office/drawing/2014/main" id="{ED6526A0-F330-F0CE-F00A-48BF73AB1B3F}"/>
              </a:ext>
            </a:extLst>
          </p:cNvPr>
          <p:cNvPicPr>
            <a:picLocks noChangeAspect="1"/>
          </p:cNvPicPr>
          <p:nvPr/>
        </p:nvPicPr>
        <p:blipFill rotWithShape="1">
          <a:blip r:embed="rId2">
            <a:extLst>
              <a:ext uri="{28A0092B-C50C-407E-A947-70E740481C1C}">
                <a14:useLocalDpi xmlns:a14="http://schemas.microsoft.com/office/drawing/2010/main" val="0"/>
              </a:ext>
            </a:extLst>
          </a:blip>
          <a:srcRect l="-7" t="38424" r="8" b="43614"/>
          <a:stretch/>
        </p:blipFill>
        <p:spPr>
          <a:xfrm>
            <a:off x="1" y="2001041"/>
            <a:ext cx="12198350" cy="3282259"/>
          </a:xfrm>
          <a:prstGeom prst="rect">
            <a:avLst/>
          </a:prstGeom>
        </p:spPr>
      </p:pic>
      <p:sp>
        <p:nvSpPr>
          <p:cNvPr id="4" name="Title 1">
            <a:extLst>
              <a:ext uri="{FF2B5EF4-FFF2-40B4-BE49-F238E27FC236}">
                <a16:creationId xmlns:a16="http://schemas.microsoft.com/office/drawing/2014/main" id="{5BD7B1F8-EDF5-C24A-0869-6DBD8DE51052}"/>
              </a:ext>
            </a:extLst>
          </p:cNvPr>
          <p:cNvSpPr txBox="1">
            <a:spLocks/>
          </p:cNvSpPr>
          <p:nvPr/>
        </p:nvSpPr>
        <p:spPr>
          <a:xfrm>
            <a:off x="609918" y="294200"/>
            <a:ext cx="10978515" cy="590400"/>
          </a:xfrm>
          <a:prstGeom prst="rect">
            <a:avLst/>
          </a:prstGeom>
        </p:spPr>
        <p:txBody>
          <a:bodyPr/>
          <a:lstStyle>
            <a:lvl1pPr algn="l" defTabSz="914400" rtl="0" eaLnBrk="1" latinLnBrk="0" hangingPunct="1">
              <a:lnSpc>
                <a:spcPct val="85000"/>
              </a:lnSpc>
              <a:spcBef>
                <a:spcPct val="0"/>
              </a:spcBef>
              <a:buNone/>
              <a:defRPr sz="2400" b="0" kern="1200">
                <a:solidFill>
                  <a:schemeClr val="bg1"/>
                </a:solidFill>
                <a:latin typeface="EYInterstate Light" panose="02000506000000020004" pitchFamily="2" charset="0"/>
                <a:ea typeface="+mj-ea"/>
                <a:cs typeface="Arial" pitchFamily="34" charset="0"/>
              </a:defRPr>
            </a:lvl1pPr>
          </a:lstStyle>
          <a:p>
            <a:r>
              <a:rPr lang="sk-SK"/>
              <a:t>Zhrnutie hlavných dopadov na trh – 5 kľúčových oblastí</a:t>
            </a:r>
            <a:endParaRPr lang="en-GB" dirty="0"/>
          </a:p>
        </p:txBody>
      </p:sp>
      <p:sp>
        <p:nvSpPr>
          <p:cNvPr id="5" name="Rectangle 4">
            <a:extLst>
              <a:ext uri="{FF2B5EF4-FFF2-40B4-BE49-F238E27FC236}">
                <a16:creationId xmlns:a16="http://schemas.microsoft.com/office/drawing/2014/main" id="{F2BEBC62-BAA7-DFF1-1A02-B87567A7C2FD}"/>
              </a:ext>
            </a:extLst>
          </p:cNvPr>
          <p:cNvSpPr>
            <a:spLocks noChangeAspect="1"/>
          </p:cNvSpPr>
          <p:nvPr/>
        </p:nvSpPr>
        <p:spPr>
          <a:xfrm>
            <a:off x="428922" y="2001040"/>
            <a:ext cx="1896145" cy="3282259"/>
          </a:xfrm>
          <a:prstGeom prst="rect">
            <a:avLst/>
          </a:prstGeom>
          <a:solidFill>
            <a:schemeClr val="tx1">
              <a:alpha val="5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cs-CZ" sz="1200" dirty="0" err="1">
              <a:solidFill>
                <a:schemeClr val="bg1"/>
              </a:solidFill>
            </a:endParaRPr>
          </a:p>
        </p:txBody>
      </p:sp>
      <p:sp>
        <p:nvSpPr>
          <p:cNvPr id="6" name="Rectangle 5">
            <a:extLst>
              <a:ext uri="{FF2B5EF4-FFF2-40B4-BE49-F238E27FC236}">
                <a16:creationId xmlns:a16="http://schemas.microsoft.com/office/drawing/2014/main" id="{D0F554BC-B11C-DB46-A9C0-40FC03530EDC}"/>
              </a:ext>
            </a:extLst>
          </p:cNvPr>
          <p:cNvSpPr>
            <a:spLocks noChangeAspect="1"/>
          </p:cNvSpPr>
          <p:nvPr/>
        </p:nvSpPr>
        <p:spPr>
          <a:xfrm>
            <a:off x="2812111" y="1985213"/>
            <a:ext cx="1896145" cy="3303154"/>
          </a:xfrm>
          <a:prstGeom prst="rect">
            <a:avLst/>
          </a:prstGeom>
          <a:solidFill>
            <a:schemeClr val="tx1">
              <a:alpha val="5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cs-CZ" sz="1200" dirty="0" err="1">
              <a:solidFill>
                <a:schemeClr val="bg1"/>
              </a:solidFill>
            </a:endParaRPr>
          </a:p>
        </p:txBody>
      </p:sp>
      <p:sp>
        <p:nvSpPr>
          <p:cNvPr id="7" name="Content Placeholder 2">
            <a:extLst>
              <a:ext uri="{FF2B5EF4-FFF2-40B4-BE49-F238E27FC236}">
                <a16:creationId xmlns:a16="http://schemas.microsoft.com/office/drawing/2014/main" id="{47F2EA25-85D4-D88F-D8B6-558149539ACE}"/>
              </a:ext>
            </a:extLst>
          </p:cNvPr>
          <p:cNvSpPr txBox="1">
            <a:spLocks/>
          </p:cNvSpPr>
          <p:nvPr/>
        </p:nvSpPr>
        <p:spPr>
          <a:xfrm>
            <a:off x="400589" y="2012977"/>
            <a:ext cx="1814891" cy="3282258"/>
          </a:xfrm>
          <a:prstGeom prst="rect">
            <a:avLst/>
          </a:prstGeom>
        </p:spPr>
        <p:txBody>
          <a:bodyPr vert="horz" lIns="0" tIns="0" rIns="0" bIns="0" rtlCol="0" anchor="ctr" anchorCtr="0">
            <a:noAutofit/>
          </a:bodyPr>
          <a:lstStyle>
            <a:lvl1pPr marL="356616" indent="-356616" algn="l" defTabSz="914400" rtl="0" eaLnBrk="1" latinLnBrk="0" hangingPunct="1">
              <a:spcBef>
                <a:spcPts val="0"/>
              </a:spcBef>
              <a:spcAft>
                <a:spcPts val="600"/>
              </a:spcAft>
              <a:buClr>
                <a:schemeClr val="tx2"/>
              </a:buClr>
              <a:buSzPct val="80000"/>
              <a:buFont typeface="Arial" panose="020B0604020202020204" pitchFamily="34" charset="0"/>
              <a:buChar char="►"/>
              <a:defRPr sz="2000" kern="1200">
                <a:solidFill>
                  <a:schemeClr val="bg1"/>
                </a:solidFill>
                <a:latin typeface="EYInterstate Light" panose="02000506000000020004" pitchFamily="2" charset="0"/>
                <a:ea typeface="+mn-ea"/>
                <a:cs typeface="+mn-cs"/>
              </a:defRPr>
            </a:lvl1pPr>
            <a:lvl2pPr marL="713232" indent="-356616" algn="l" defTabSz="914400" rtl="0" eaLnBrk="1" latinLnBrk="0" hangingPunct="1">
              <a:spcBef>
                <a:spcPts val="0"/>
              </a:spcBef>
              <a:spcAft>
                <a:spcPts val="600"/>
              </a:spcAft>
              <a:buClr>
                <a:schemeClr val="tx2"/>
              </a:buClr>
              <a:buSzPct val="80000"/>
              <a:buFont typeface="Arial" panose="020B0604020202020204" pitchFamily="34" charset="0"/>
              <a:buChar char="►"/>
              <a:defRPr sz="1800" kern="1200">
                <a:solidFill>
                  <a:schemeClr val="bg1"/>
                </a:solidFill>
                <a:latin typeface="EYInterstate Light" panose="02000506000000020004" pitchFamily="2" charset="0"/>
                <a:ea typeface="+mn-ea"/>
                <a:cs typeface="+mn-cs"/>
              </a:defRPr>
            </a:lvl2pPr>
            <a:lvl3pPr marL="1069848" indent="-356616" algn="l" defTabSz="914400" rtl="0" eaLnBrk="1" latinLnBrk="0" hangingPunct="1">
              <a:spcBef>
                <a:spcPts val="0"/>
              </a:spcBef>
              <a:spcAft>
                <a:spcPts val="600"/>
              </a:spcAft>
              <a:buClr>
                <a:schemeClr val="tx2"/>
              </a:buClr>
              <a:buSzPct val="80000"/>
              <a:buFont typeface="Arial" panose="020B0604020202020204" pitchFamily="34" charset="0"/>
              <a:buChar char="►"/>
              <a:defRPr sz="1600" kern="1200">
                <a:solidFill>
                  <a:schemeClr val="bg1"/>
                </a:solidFill>
                <a:latin typeface="EYInterstate Light" panose="02000506000000020004" pitchFamily="2" charset="0"/>
                <a:ea typeface="+mn-ea"/>
                <a:cs typeface="+mn-cs"/>
              </a:defRPr>
            </a:lvl3pPr>
            <a:lvl4pPr marL="1426464" indent="-356616" algn="l" defTabSz="914400" rtl="0" eaLnBrk="1" latinLnBrk="0" hangingPunct="1">
              <a:spcBef>
                <a:spcPts val="0"/>
              </a:spcBef>
              <a:spcAft>
                <a:spcPts val="600"/>
              </a:spcAft>
              <a:buClr>
                <a:schemeClr val="tx2"/>
              </a:buClr>
              <a:buSzPct val="80000"/>
              <a:buFont typeface="Arial" panose="020B0604020202020204" pitchFamily="34" charset="0"/>
              <a:buChar char="►"/>
              <a:defRPr sz="1400" kern="1200">
                <a:solidFill>
                  <a:schemeClr val="bg1"/>
                </a:solidFill>
                <a:latin typeface="EYInterstate Light" panose="02000506000000020004" pitchFamily="2" charset="0"/>
                <a:ea typeface="+mn-ea"/>
                <a:cs typeface="+mn-cs"/>
              </a:defRPr>
            </a:lvl4pPr>
            <a:lvl5pPr marL="1783080" indent="-356616" algn="l" defTabSz="914400" rtl="0" eaLnBrk="1" latinLnBrk="0" hangingPunct="1">
              <a:spcBef>
                <a:spcPts val="0"/>
              </a:spcBef>
              <a:spcAft>
                <a:spcPts val="600"/>
              </a:spcAft>
              <a:buClr>
                <a:schemeClr val="tx2"/>
              </a:buClr>
              <a:buSzPct val="80000"/>
              <a:buFont typeface="Arial" panose="020B0604020202020204" pitchFamily="34" charset="0"/>
              <a:buChar char="►"/>
              <a:defRPr sz="1200" kern="1200">
                <a:solidFill>
                  <a:schemeClr val="bg1"/>
                </a:solidFill>
                <a:latin typeface="EYInterstate Light" panose="02000506000000020004"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sk-SK" sz="2400" b="1" dirty="0">
                <a:solidFill>
                  <a:schemeClr val="tx2"/>
                </a:solidFill>
                <a:latin typeface="+mn-lt"/>
              </a:rPr>
              <a:t>Výnosy</a:t>
            </a:r>
            <a:endParaRPr lang="sk-SK" sz="1800" dirty="0">
              <a:solidFill>
                <a:schemeClr val="accent5"/>
              </a:solidFill>
              <a:latin typeface="+mn-lt"/>
            </a:endParaRPr>
          </a:p>
        </p:txBody>
      </p:sp>
      <p:sp>
        <p:nvSpPr>
          <p:cNvPr id="8" name="Rectangle 7">
            <a:extLst>
              <a:ext uri="{FF2B5EF4-FFF2-40B4-BE49-F238E27FC236}">
                <a16:creationId xmlns:a16="http://schemas.microsoft.com/office/drawing/2014/main" id="{8A3E31B0-D424-1593-A179-1F594B9BF895}"/>
              </a:ext>
            </a:extLst>
          </p:cNvPr>
          <p:cNvSpPr>
            <a:spLocks noChangeAspect="1"/>
          </p:cNvSpPr>
          <p:nvPr/>
        </p:nvSpPr>
        <p:spPr>
          <a:xfrm>
            <a:off x="5195300" y="1966263"/>
            <a:ext cx="1896145" cy="3317038"/>
          </a:xfrm>
          <a:prstGeom prst="rect">
            <a:avLst/>
          </a:prstGeom>
          <a:solidFill>
            <a:schemeClr val="tx1">
              <a:alpha val="5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cs-CZ" sz="1200" dirty="0" err="1">
              <a:solidFill>
                <a:schemeClr val="bg1"/>
              </a:solidFill>
            </a:endParaRPr>
          </a:p>
        </p:txBody>
      </p:sp>
      <p:sp>
        <p:nvSpPr>
          <p:cNvPr id="9" name="Content Placeholder 2">
            <a:extLst>
              <a:ext uri="{FF2B5EF4-FFF2-40B4-BE49-F238E27FC236}">
                <a16:creationId xmlns:a16="http://schemas.microsoft.com/office/drawing/2014/main" id="{D15589AE-A72B-B3C4-36E8-DC13C290788F}"/>
              </a:ext>
            </a:extLst>
          </p:cNvPr>
          <p:cNvSpPr txBox="1">
            <a:spLocks/>
          </p:cNvSpPr>
          <p:nvPr/>
        </p:nvSpPr>
        <p:spPr>
          <a:xfrm>
            <a:off x="5268234" y="2037769"/>
            <a:ext cx="1719472" cy="3268374"/>
          </a:xfrm>
          <a:prstGeom prst="rect">
            <a:avLst/>
          </a:prstGeom>
        </p:spPr>
        <p:txBody>
          <a:bodyPr vert="horz" lIns="0" tIns="0" rIns="0" bIns="0" rtlCol="0" anchor="ctr" anchorCtr="0">
            <a:noAutofit/>
          </a:bodyPr>
          <a:lstStyle>
            <a:lvl1pPr marL="356616" indent="-356616" algn="l" defTabSz="914400" rtl="0" eaLnBrk="1" latinLnBrk="0" hangingPunct="1">
              <a:spcBef>
                <a:spcPts val="0"/>
              </a:spcBef>
              <a:spcAft>
                <a:spcPts val="600"/>
              </a:spcAft>
              <a:buClr>
                <a:schemeClr val="tx2"/>
              </a:buClr>
              <a:buSzPct val="80000"/>
              <a:buFont typeface="Arial" panose="020B0604020202020204" pitchFamily="34" charset="0"/>
              <a:buChar char="►"/>
              <a:defRPr sz="2000" kern="1200">
                <a:solidFill>
                  <a:schemeClr val="bg1"/>
                </a:solidFill>
                <a:latin typeface="EYInterstate Light" panose="02000506000000020004" pitchFamily="2" charset="0"/>
                <a:ea typeface="+mn-ea"/>
                <a:cs typeface="+mn-cs"/>
              </a:defRPr>
            </a:lvl1pPr>
            <a:lvl2pPr marL="713232" indent="-356616" algn="l" defTabSz="914400" rtl="0" eaLnBrk="1" latinLnBrk="0" hangingPunct="1">
              <a:spcBef>
                <a:spcPts val="0"/>
              </a:spcBef>
              <a:spcAft>
                <a:spcPts val="600"/>
              </a:spcAft>
              <a:buClr>
                <a:schemeClr val="tx2"/>
              </a:buClr>
              <a:buSzPct val="80000"/>
              <a:buFont typeface="Arial" panose="020B0604020202020204" pitchFamily="34" charset="0"/>
              <a:buChar char="►"/>
              <a:defRPr sz="1800" kern="1200">
                <a:solidFill>
                  <a:schemeClr val="bg1"/>
                </a:solidFill>
                <a:latin typeface="EYInterstate Light" panose="02000506000000020004" pitchFamily="2" charset="0"/>
                <a:ea typeface="+mn-ea"/>
                <a:cs typeface="+mn-cs"/>
              </a:defRPr>
            </a:lvl2pPr>
            <a:lvl3pPr marL="1069848" indent="-356616" algn="l" defTabSz="914400" rtl="0" eaLnBrk="1" latinLnBrk="0" hangingPunct="1">
              <a:spcBef>
                <a:spcPts val="0"/>
              </a:spcBef>
              <a:spcAft>
                <a:spcPts val="600"/>
              </a:spcAft>
              <a:buClr>
                <a:schemeClr val="tx2"/>
              </a:buClr>
              <a:buSzPct val="80000"/>
              <a:buFont typeface="Arial" panose="020B0604020202020204" pitchFamily="34" charset="0"/>
              <a:buChar char="►"/>
              <a:defRPr sz="1600" kern="1200">
                <a:solidFill>
                  <a:schemeClr val="bg1"/>
                </a:solidFill>
                <a:latin typeface="EYInterstate Light" panose="02000506000000020004" pitchFamily="2" charset="0"/>
                <a:ea typeface="+mn-ea"/>
                <a:cs typeface="+mn-cs"/>
              </a:defRPr>
            </a:lvl3pPr>
            <a:lvl4pPr marL="1426464" indent="-356616" algn="l" defTabSz="914400" rtl="0" eaLnBrk="1" latinLnBrk="0" hangingPunct="1">
              <a:spcBef>
                <a:spcPts val="0"/>
              </a:spcBef>
              <a:spcAft>
                <a:spcPts val="600"/>
              </a:spcAft>
              <a:buClr>
                <a:schemeClr val="tx2"/>
              </a:buClr>
              <a:buSzPct val="80000"/>
              <a:buFont typeface="Arial" panose="020B0604020202020204" pitchFamily="34" charset="0"/>
              <a:buChar char="►"/>
              <a:defRPr sz="1400" kern="1200">
                <a:solidFill>
                  <a:schemeClr val="bg1"/>
                </a:solidFill>
                <a:latin typeface="EYInterstate Light" panose="02000506000000020004" pitchFamily="2" charset="0"/>
                <a:ea typeface="+mn-ea"/>
                <a:cs typeface="+mn-cs"/>
              </a:defRPr>
            </a:lvl4pPr>
            <a:lvl5pPr marL="1783080" indent="-356616" algn="l" defTabSz="914400" rtl="0" eaLnBrk="1" latinLnBrk="0" hangingPunct="1">
              <a:spcBef>
                <a:spcPts val="0"/>
              </a:spcBef>
              <a:spcAft>
                <a:spcPts val="600"/>
              </a:spcAft>
              <a:buClr>
                <a:schemeClr val="tx2"/>
              </a:buClr>
              <a:buSzPct val="80000"/>
              <a:buFont typeface="Arial" panose="020B0604020202020204" pitchFamily="34" charset="0"/>
              <a:buChar char="►"/>
              <a:defRPr sz="1200" kern="1200">
                <a:solidFill>
                  <a:schemeClr val="bg1"/>
                </a:solidFill>
                <a:latin typeface="EYInterstate Light" panose="02000506000000020004"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sk-SK" sz="2400" b="1" dirty="0">
                <a:solidFill>
                  <a:schemeClr val="tx2"/>
                </a:solidFill>
                <a:latin typeface="+mn-lt"/>
              </a:rPr>
              <a:t>Distribúcia</a:t>
            </a:r>
            <a:endParaRPr lang="sk-SK" dirty="0">
              <a:latin typeface="+mn-lt"/>
            </a:endParaRPr>
          </a:p>
        </p:txBody>
      </p:sp>
      <p:sp>
        <p:nvSpPr>
          <p:cNvPr id="10" name="Content Placeholder 2">
            <a:extLst>
              <a:ext uri="{FF2B5EF4-FFF2-40B4-BE49-F238E27FC236}">
                <a16:creationId xmlns:a16="http://schemas.microsoft.com/office/drawing/2014/main" id="{A6C9F15E-C398-CEC7-0579-F4A0912AB421}"/>
              </a:ext>
            </a:extLst>
          </p:cNvPr>
          <p:cNvSpPr txBox="1">
            <a:spLocks/>
          </p:cNvSpPr>
          <p:nvPr/>
        </p:nvSpPr>
        <p:spPr>
          <a:xfrm>
            <a:off x="2750764" y="1995974"/>
            <a:ext cx="1903656" cy="3268374"/>
          </a:xfrm>
          <a:prstGeom prst="rect">
            <a:avLst/>
          </a:prstGeom>
        </p:spPr>
        <p:txBody>
          <a:bodyPr vert="horz" lIns="0" tIns="0" rIns="0" bIns="0" rtlCol="0" anchor="ctr" anchorCtr="0">
            <a:noAutofit/>
          </a:bodyPr>
          <a:lstStyle>
            <a:lvl1pPr marL="356616" indent="-356616" algn="l" defTabSz="914400" rtl="0" eaLnBrk="1" latinLnBrk="0" hangingPunct="1">
              <a:spcBef>
                <a:spcPts val="0"/>
              </a:spcBef>
              <a:spcAft>
                <a:spcPts val="600"/>
              </a:spcAft>
              <a:buClr>
                <a:schemeClr val="tx2"/>
              </a:buClr>
              <a:buSzPct val="80000"/>
              <a:buFont typeface="Arial" panose="020B0604020202020204" pitchFamily="34" charset="0"/>
              <a:buChar char="►"/>
              <a:defRPr sz="2000" kern="1200">
                <a:solidFill>
                  <a:schemeClr val="bg1"/>
                </a:solidFill>
                <a:latin typeface="EYInterstate Light" panose="02000506000000020004" pitchFamily="2" charset="0"/>
                <a:ea typeface="+mn-ea"/>
                <a:cs typeface="+mn-cs"/>
              </a:defRPr>
            </a:lvl1pPr>
            <a:lvl2pPr marL="713232" indent="-356616" algn="l" defTabSz="914400" rtl="0" eaLnBrk="1" latinLnBrk="0" hangingPunct="1">
              <a:spcBef>
                <a:spcPts val="0"/>
              </a:spcBef>
              <a:spcAft>
                <a:spcPts val="600"/>
              </a:spcAft>
              <a:buClr>
                <a:schemeClr val="tx2"/>
              </a:buClr>
              <a:buSzPct val="80000"/>
              <a:buFont typeface="Arial" panose="020B0604020202020204" pitchFamily="34" charset="0"/>
              <a:buChar char="►"/>
              <a:defRPr sz="1800" kern="1200">
                <a:solidFill>
                  <a:schemeClr val="bg1"/>
                </a:solidFill>
                <a:latin typeface="EYInterstate Light" panose="02000506000000020004" pitchFamily="2" charset="0"/>
                <a:ea typeface="+mn-ea"/>
                <a:cs typeface="+mn-cs"/>
              </a:defRPr>
            </a:lvl2pPr>
            <a:lvl3pPr marL="1069848" indent="-356616" algn="l" defTabSz="914400" rtl="0" eaLnBrk="1" latinLnBrk="0" hangingPunct="1">
              <a:spcBef>
                <a:spcPts val="0"/>
              </a:spcBef>
              <a:spcAft>
                <a:spcPts val="600"/>
              </a:spcAft>
              <a:buClr>
                <a:schemeClr val="tx2"/>
              </a:buClr>
              <a:buSzPct val="80000"/>
              <a:buFont typeface="Arial" panose="020B0604020202020204" pitchFamily="34" charset="0"/>
              <a:buChar char="►"/>
              <a:defRPr sz="1600" kern="1200">
                <a:solidFill>
                  <a:schemeClr val="bg1"/>
                </a:solidFill>
                <a:latin typeface="EYInterstate Light" panose="02000506000000020004" pitchFamily="2" charset="0"/>
                <a:ea typeface="+mn-ea"/>
                <a:cs typeface="+mn-cs"/>
              </a:defRPr>
            </a:lvl3pPr>
            <a:lvl4pPr marL="1426464" indent="-356616" algn="l" defTabSz="914400" rtl="0" eaLnBrk="1" latinLnBrk="0" hangingPunct="1">
              <a:spcBef>
                <a:spcPts val="0"/>
              </a:spcBef>
              <a:spcAft>
                <a:spcPts val="600"/>
              </a:spcAft>
              <a:buClr>
                <a:schemeClr val="tx2"/>
              </a:buClr>
              <a:buSzPct val="80000"/>
              <a:buFont typeface="Arial" panose="020B0604020202020204" pitchFamily="34" charset="0"/>
              <a:buChar char="►"/>
              <a:defRPr sz="1400" kern="1200">
                <a:solidFill>
                  <a:schemeClr val="bg1"/>
                </a:solidFill>
                <a:latin typeface="EYInterstate Light" panose="02000506000000020004" pitchFamily="2" charset="0"/>
                <a:ea typeface="+mn-ea"/>
                <a:cs typeface="+mn-cs"/>
              </a:defRPr>
            </a:lvl4pPr>
            <a:lvl5pPr marL="1783080" indent="-356616" algn="l" defTabSz="914400" rtl="0" eaLnBrk="1" latinLnBrk="0" hangingPunct="1">
              <a:spcBef>
                <a:spcPts val="0"/>
              </a:spcBef>
              <a:spcAft>
                <a:spcPts val="600"/>
              </a:spcAft>
              <a:buClr>
                <a:schemeClr val="tx2"/>
              </a:buClr>
              <a:buSzPct val="80000"/>
              <a:buFont typeface="Arial" panose="020B0604020202020204" pitchFamily="34" charset="0"/>
              <a:buChar char="►"/>
              <a:defRPr sz="1200" kern="1200">
                <a:solidFill>
                  <a:schemeClr val="bg1"/>
                </a:solidFill>
                <a:latin typeface="EYInterstate Light" panose="02000506000000020004"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it-IT" dirty="0">
              <a:latin typeface="+mn-lt"/>
            </a:endParaRPr>
          </a:p>
        </p:txBody>
      </p:sp>
      <p:sp>
        <p:nvSpPr>
          <p:cNvPr id="11" name="Rectangle 10">
            <a:extLst>
              <a:ext uri="{FF2B5EF4-FFF2-40B4-BE49-F238E27FC236}">
                <a16:creationId xmlns:a16="http://schemas.microsoft.com/office/drawing/2014/main" id="{343B1481-EB80-A394-14A0-ADFA5008DDD7}"/>
              </a:ext>
            </a:extLst>
          </p:cNvPr>
          <p:cNvSpPr>
            <a:spLocks noChangeAspect="1"/>
          </p:cNvSpPr>
          <p:nvPr/>
        </p:nvSpPr>
        <p:spPr>
          <a:xfrm>
            <a:off x="7578489" y="2001042"/>
            <a:ext cx="1896146" cy="3317038"/>
          </a:xfrm>
          <a:prstGeom prst="rect">
            <a:avLst/>
          </a:prstGeom>
          <a:solidFill>
            <a:schemeClr val="tx1">
              <a:alpha val="5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cs-CZ" sz="1200" dirty="0" err="1">
              <a:solidFill>
                <a:schemeClr val="bg1"/>
              </a:solidFill>
            </a:endParaRPr>
          </a:p>
        </p:txBody>
      </p:sp>
      <p:sp>
        <p:nvSpPr>
          <p:cNvPr id="12" name="Content Placeholder 2">
            <a:extLst>
              <a:ext uri="{FF2B5EF4-FFF2-40B4-BE49-F238E27FC236}">
                <a16:creationId xmlns:a16="http://schemas.microsoft.com/office/drawing/2014/main" id="{5FC2ABB5-320B-CBF4-929F-8CEFFC665F17}"/>
              </a:ext>
            </a:extLst>
          </p:cNvPr>
          <p:cNvSpPr txBox="1">
            <a:spLocks/>
          </p:cNvSpPr>
          <p:nvPr/>
        </p:nvSpPr>
        <p:spPr>
          <a:xfrm>
            <a:off x="7555460" y="2014927"/>
            <a:ext cx="1896145" cy="3268374"/>
          </a:xfrm>
          <a:prstGeom prst="rect">
            <a:avLst/>
          </a:prstGeom>
        </p:spPr>
        <p:txBody>
          <a:bodyPr vert="horz" lIns="0" tIns="0" rIns="0" bIns="0" rtlCol="0" anchor="ctr" anchorCtr="0">
            <a:noAutofit/>
          </a:bodyPr>
          <a:lstStyle>
            <a:lvl1pPr marL="356616" indent="-356616" algn="l" defTabSz="914400" rtl="0" eaLnBrk="1" latinLnBrk="0" hangingPunct="1">
              <a:spcBef>
                <a:spcPts val="0"/>
              </a:spcBef>
              <a:spcAft>
                <a:spcPts val="600"/>
              </a:spcAft>
              <a:buClr>
                <a:schemeClr val="tx2"/>
              </a:buClr>
              <a:buSzPct val="80000"/>
              <a:buFont typeface="Arial" panose="020B0604020202020204" pitchFamily="34" charset="0"/>
              <a:buChar char="►"/>
              <a:defRPr sz="2000" kern="1200">
                <a:solidFill>
                  <a:schemeClr val="bg1"/>
                </a:solidFill>
                <a:latin typeface="EYInterstate Light" panose="02000506000000020004" pitchFamily="2" charset="0"/>
                <a:ea typeface="+mn-ea"/>
                <a:cs typeface="+mn-cs"/>
              </a:defRPr>
            </a:lvl1pPr>
            <a:lvl2pPr marL="713232" indent="-356616" algn="l" defTabSz="914400" rtl="0" eaLnBrk="1" latinLnBrk="0" hangingPunct="1">
              <a:spcBef>
                <a:spcPts val="0"/>
              </a:spcBef>
              <a:spcAft>
                <a:spcPts val="600"/>
              </a:spcAft>
              <a:buClr>
                <a:schemeClr val="tx2"/>
              </a:buClr>
              <a:buSzPct val="80000"/>
              <a:buFont typeface="Arial" panose="020B0604020202020204" pitchFamily="34" charset="0"/>
              <a:buChar char="►"/>
              <a:defRPr sz="1800" kern="1200">
                <a:solidFill>
                  <a:schemeClr val="bg1"/>
                </a:solidFill>
                <a:latin typeface="EYInterstate Light" panose="02000506000000020004" pitchFamily="2" charset="0"/>
                <a:ea typeface="+mn-ea"/>
                <a:cs typeface="+mn-cs"/>
              </a:defRPr>
            </a:lvl2pPr>
            <a:lvl3pPr marL="1069848" indent="-356616" algn="l" defTabSz="914400" rtl="0" eaLnBrk="1" latinLnBrk="0" hangingPunct="1">
              <a:spcBef>
                <a:spcPts val="0"/>
              </a:spcBef>
              <a:spcAft>
                <a:spcPts val="600"/>
              </a:spcAft>
              <a:buClr>
                <a:schemeClr val="tx2"/>
              </a:buClr>
              <a:buSzPct val="80000"/>
              <a:buFont typeface="Arial" panose="020B0604020202020204" pitchFamily="34" charset="0"/>
              <a:buChar char="►"/>
              <a:defRPr sz="1600" kern="1200">
                <a:solidFill>
                  <a:schemeClr val="bg1"/>
                </a:solidFill>
                <a:latin typeface="EYInterstate Light" panose="02000506000000020004" pitchFamily="2" charset="0"/>
                <a:ea typeface="+mn-ea"/>
                <a:cs typeface="+mn-cs"/>
              </a:defRPr>
            </a:lvl3pPr>
            <a:lvl4pPr marL="1426464" indent="-356616" algn="l" defTabSz="914400" rtl="0" eaLnBrk="1" latinLnBrk="0" hangingPunct="1">
              <a:spcBef>
                <a:spcPts val="0"/>
              </a:spcBef>
              <a:spcAft>
                <a:spcPts val="600"/>
              </a:spcAft>
              <a:buClr>
                <a:schemeClr val="tx2"/>
              </a:buClr>
              <a:buSzPct val="80000"/>
              <a:buFont typeface="Arial" panose="020B0604020202020204" pitchFamily="34" charset="0"/>
              <a:buChar char="►"/>
              <a:defRPr sz="1400" kern="1200">
                <a:solidFill>
                  <a:schemeClr val="bg1"/>
                </a:solidFill>
                <a:latin typeface="EYInterstate Light" panose="02000506000000020004" pitchFamily="2" charset="0"/>
                <a:ea typeface="+mn-ea"/>
                <a:cs typeface="+mn-cs"/>
              </a:defRPr>
            </a:lvl4pPr>
            <a:lvl5pPr marL="1783080" indent="-356616" algn="l" defTabSz="914400" rtl="0" eaLnBrk="1" latinLnBrk="0" hangingPunct="1">
              <a:spcBef>
                <a:spcPts val="0"/>
              </a:spcBef>
              <a:spcAft>
                <a:spcPts val="600"/>
              </a:spcAft>
              <a:buClr>
                <a:schemeClr val="tx2"/>
              </a:buClr>
              <a:buSzPct val="80000"/>
              <a:buFont typeface="Arial" panose="020B0604020202020204" pitchFamily="34" charset="0"/>
              <a:buChar char="►"/>
              <a:defRPr sz="1200" kern="1200">
                <a:solidFill>
                  <a:schemeClr val="bg1"/>
                </a:solidFill>
                <a:latin typeface="EYInterstate Light" panose="02000506000000020004"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sk-SK" sz="2400" b="1" dirty="0">
                <a:solidFill>
                  <a:schemeClr val="tx2"/>
                </a:solidFill>
                <a:latin typeface="+mn-lt"/>
              </a:rPr>
              <a:t>Model poskytovania služieb</a:t>
            </a:r>
          </a:p>
        </p:txBody>
      </p:sp>
      <p:sp>
        <p:nvSpPr>
          <p:cNvPr id="13" name="Rectangle 12">
            <a:extLst>
              <a:ext uri="{FF2B5EF4-FFF2-40B4-BE49-F238E27FC236}">
                <a16:creationId xmlns:a16="http://schemas.microsoft.com/office/drawing/2014/main" id="{228FD11F-C429-C285-82CF-B5D1AD1B6AA1}"/>
              </a:ext>
            </a:extLst>
          </p:cNvPr>
          <p:cNvSpPr>
            <a:spLocks noChangeAspect="1"/>
          </p:cNvSpPr>
          <p:nvPr/>
        </p:nvSpPr>
        <p:spPr>
          <a:xfrm>
            <a:off x="9961681" y="1989105"/>
            <a:ext cx="1896146" cy="3317038"/>
          </a:xfrm>
          <a:prstGeom prst="rect">
            <a:avLst/>
          </a:prstGeom>
          <a:solidFill>
            <a:schemeClr val="tx1">
              <a:alpha val="5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cs-CZ" sz="1200" dirty="0" err="1">
              <a:solidFill>
                <a:schemeClr val="bg1"/>
              </a:solidFill>
            </a:endParaRPr>
          </a:p>
        </p:txBody>
      </p:sp>
      <p:sp>
        <p:nvSpPr>
          <p:cNvPr id="14" name="Content Placeholder 2">
            <a:extLst>
              <a:ext uri="{FF2B5EF4-FFF2-40B4-BE49-F238E27FC236}">
                <a16:creationId xmlns:a16="http://schemas.microsoft.com/office/drawing/2014/main" id="{C07AFDC1-5896-C106-4FD9-A13924937006}"/>
              </a:ext>
            </a:extLst>
          </p:cNvPr>
          <p:cNvSpPr txBox="1">
            <a:spLocks/>
          </p:cNvSpPr>
          <p:nvPr/>
        </p:nvSpPr>
        <p:spPr>
          <a:xfrm>
            <a:off x="9914543" y="2005450"/>
            <a:ext cx="2022374" cy="3268374"/>
          </a:xfrm>
          <a:prstGeom prst="rect">
            <a:avLst/>
          </a:prstGeom>
        </p:spPr>
        <p:txBody>
          <a:bodyPr vert="horz" lIns="0" tIns="0" rIns="0" bIns="0" rtlCol="0" anchor="ctr" anchorCtr="0">
            <a:noAutofit/>
          </a:bodyPr>
          <a:lstStyle>
            <a:lvl1pPr marL="356616" indent="-356616" algn="l" defTabSz="914400" rtl="0" eaLnBrk="1" latinLnBrk="0" hangingPunct="1">
              <a:spcBef>
                <a:spcPts val="0"/>
              </a:spcBef>
              <a:spcAft>
                <a:spcPts val="600"/>
              </a:spcAft>
              <a:buClr>
                <a:schemeClr val="tx2"/>
              </a:buClr>
              <a:buSzPct val="80000"/>
              <a:buFont typeface="Arial" panose="020B0604020202020204" pitchFamily="34" charset="0"/>
              <a:buChar char="►"/>
              <a:defRPr sz="2000" kern="1200">
                <a:solidFill>
                  <a:schemeClr val="bg1"/>
                </a:solidFill>
                <a:latin typeface="EYInterstate Light" panose="02000506000000020004" pitchFamily="2" charset="0"/>
                <a:ea typeface="+mn-ea"/>
                <a:cs typeface="+mn-cs"/>
              </a:defRPr>
            </a:lvl1pPr>
            <a:lvl2pPr marL="713232" indent="-356616" algn="l" defTabSz="914400" rtl="0" eaLnBrk="1" latinLnBrk="0" hangingPunct="1">
              <a:spcBef>
                <a:spcPts val="0"/>
              </a:spcBef>
              <a:spcAft>
                <a:spcPts val="600"/>
              </a:spcAft>
              <a:buClr>
                <a:schemeClr val="tx2"/>
              </a:buClr>
              <a:buSzPct val="80000"/>
              <a:buFont typeface="Arial" panose="020B0604020202020204" pitchFamily="34" charset="0"/>
              <a:buChar char="►"/>
              <a:defRPr sz="1800" kern="1200">
                <a:solidFill>
                  <a:schemeClr val="bg1"/>
                </a:solidFill>
                <a:latin typeface="EYInterstate Light" panose="02000506000000020004" pitchFamily="2" charset="0"/>
                <a:ea typeface="+mn-ea"/>
                <a:cs typeface="+mn-cs"/>
              </a:defRPr>
            </a:lvl2pPr>
            <a:lvl3pPr marL="1069848" indent="-356616" algn="l" defTabSz="914400" rtl="0" eaLnBrk="1" latinLnBrk="0" hangingPunct="1">
              <a:spcBef>
                <a:spcPts val="0"/>
              </a:spcBef>
              <a:spcAft>
                <a:spcPts val="600"/>
              </a:spcAft>
              <a:buClr>
                <a:schemeClr val="tx2"/>
              </a:buClr>
              <a:buSzPct val="80000"/>
              <a:buFont typeface="Arial" panose="020B0604020202020204" pitchFamily="34" charset="0"/>
              <a:buChar char="►"/>
              <a:defRPr sz="1600" kern="1200">
                <a:solidFill>
                  <a:schemeClr val="bg1"/>
                </a:solidFill>
                <a:latin typeface="EYInterstate Light" panose="02000506000000020004" pitchFamily="2" charset="0"/>
                <a:ea typeface="+mn-ea"/>
                <a:cs typeface="+mn-cs"/>
              </a:defRPr>
            </a:lvl3pPr>
            <a:lvl4pPr marL="1426464" indent="-356616" algn="l" defTabSz="914400" rtl="0" eaLnBrk="1" latinLnBrk="0" hangingPunct="1">
              <a:spcBef>
                <a:spcPts val="0"/>
              </a:spcBef>
              <a:spcAft>
                <a:spcPts val="600"/>
              </a:spcAft>
              <a:buClr>
                <a:schemeClr val="tx2"/>
              </a:buClr>
              <a:buSzPct val="80000"/>
              <a:buFont typeface="Arial" panose="020B0604020202020204" pitchFamily="34" charset="0"/>
              <a:buChar char="►"/>
              <a:defRPr sz="1400" kern="1200">
                <a:solidFill>
                  <a:schemeClr val="bg1"/>
                </a:solidFill>
                <a:latin typeface="EYInterstate Light" panose="02000506000000020004" pitchFamily="2" charset="0"/>
                <a:ea typeface="+mn-ea"/>
                <a:cs typeface="+mn-cs"/>
              </a:defRPr>
            </a:lvl4pPr>
            <a:lvl5pPr marL="1783080" indent="-356616" algn="l" defTabSz="914400" rtl="0" eaLnBrk="1" latinLnBrk="0" hangingPunct="1">
              <a:spcBef>
                <a:spcPts val="0"/>
              </a:spcBef>
              <a:spcAft>
                <a:spcPts val="600"/>
              </a:spcAft>
              <a:buClr>
                <a:schemeClr val="tx2"/>
              </a:buClr>
              <a:buSzPct val="80000"/>
              <a:buFont typeface="Arial" panose="020B0604020202020204" pitchFamily="34" charset="0"/>
              <a:buChar char="►"/>
              <a:defRPr sz="1200" kern="1200">
                <a:solidFill>
                  <a:schemeClr val="bg1"/>
                </a:solidFill>
                <a:latin typeface="EYInterstate Light" panose="02000506000000020004"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sk-SK" sz="2400" b="1" dirty="0">
                <a:solidFill>
                  <a:schemeClr val="tx2"/>
                </a:solidFill>
                <a:latin typeface="+mn-lt"/>
              </a:rPr>
              <a:t>Inovácie a výzvy</a:t>
            </a:r>
            <a:endParaRPr lang="sk-SK" dirty="0">
              <a:latin typeface="+mn-lt"/>
            </a:endParaRPr>
          </a:p>
        </p:txBody>
      </p:sp>
      <p:sp>
        <p:nvSpPr>
          <p:cNvPr id="15" name="Content Placeholder 2">
            <a:extLst>
              <a:ext uri="{FF2B5EF4-FFF2-40B4-BE49-F238E27FC236}">
                <a16:creationId xmlns:a16="http://schemas.microsoft.com/office/drawing/2014/main" id="{1A841648-8FE5-2482-17AB-A146AB76C224}"/>
              </a:ext>
            </a:extLst>
          </p:cNvPr>
          <p:cNvSpPr txBox="1">
            <a:spLocks/>
          </p:cNvSpPr>
          <p:nvPr/>
        </p:nvSpPr>
        <p:spPr>
          <a:xfrm>
            <a:off x="2789079" y="2005450"/>
            <a:ext cx="1896145" cy="3268374"/>
          </a:xfrm>
          <a:prstGeom prst="rect">
            <a:avLst/>
          </a:prstGeom>
        </p:spPr>
        <p:txBody>
          <a:bodyPr vert="horz" lIns="0" tIns="0" rIns="0" bIns="0" rtlCol="0" anchor="ctr" anchorCtr="0">
            <a:noAutofit/>
          </a:bodyPr>
          <a:lstStyle>
            <a:lvl1pPr marL="356616" indent="-356616" algn="l" defTabSz="914400" rtl="0" eaLnBrk="1" latinLnBrk="0" hangingPunct="1">
              <a:spcBef>
                <a:spcPts val="0"/>
              </a:spcBef>
              <a:spcAft>
                <a:spcPts val="600"/>
              </a:spcAft>
              <a:buClr>
                <a:schemeClr val="tx2"/>
              </a:buClr>
              <a:buSzPct val="80000"/>
              <a:buFont typeface="Arial" panose="020B0604020202020204" pitchFamily="34" charset="0"/>
              <a:buChar char="►"/>
              <a:defRPr sz="2000" kern="1200">
                <a:solidFill>
                  <a:schemeClr val="bg1"/>
                </a:solidFill>
                <a:latin typeface="EYInterstate Light" panose="02000506000000020004" pitchFamily="2" charset="0"/>
                <a:ea typeface="+mn-ea"/>
                <a:cs typeface="+mn-cs"/>
              </a:defRPr>
            </a:lvl1pPr>
            <a:lvl2pPr marL="713232" indent="-356616" algn="l" defTabSz="914400" rtl="0" eaLnBrk="1" latinLnBrk="0" hangingPunct="1">
              <a:spcBef>
                <a:spcPts val="0"/>
              </a:spcBef>
              <a:spcAft>
                <a:spcPts val="600"/>
              </a:spcAft>
              <a:buClr>
                <a:schemeClr val="tx2"/>
              </a:buClr>
              <a:buSzPct val="80000"/>
              <a:buFont typeface="Arial" panose="020B0604020202020204" pitchFamily="34" charset="0"/>
              <a:buChar char="►"/>
              <a:defRPr sz="1800" kern="1200">
                <a:solidFill>
                  <a:schemeClr val="bg1"/>
                </a:solidFill>
                <a:latin typeface="EYInterstate Light" panose="02000506000000020004" pitchFamily="2" charset="0"/>
                <a:ea typeface="+mn-ea"/>
                <a:cs typeface="+mn-cs"/>
              </a:defRPr>
            </a:lvl2pPr>
            <a:lvl3pPr marL="1069848" indent="-356616" algn="l" defTabSz="914400" rtl="0" eaLnBrk="1" latinLnBrk="0" hangingPunct="1">
              <a:spcBef>
                <a:spcPts val="0"/>
              </a:spcBef>
              <a:spcAft>
                <a:spcPts val="600"/>
              </a:spcAft>
              <a:buClr>
                <a:schemeClr val="tx2"/>
              </a:buClr>
              <a:buSzPct val="80000"/>
              <a:buFont typeface="Arial" panose="020B0604020202020204" pitchFamily="34" charset="0"/>
              <a:buChar char="►"/>
              <a:defRPr sz="1600" kern="1200">
                <a:solidFill>
                  <a:schemeClr val="bg1"/>
                </a:solidFill>
                <a:latin typeface="EYInterstate Light" panose="02000506000000020004" pitchFamily="2" charset="0"/>
                <a:ea typeface="+mn-ea"/>
                <a:cs typeface="+mn-cs"/>
              </a:defRPr>
            </a:lvl3pPr>
            <a:lvl4pPr marL="1426464" indent="-356616" algn="l" defTabSz="914400" rtl="0" eaLnBrk="1" latinLnBrk="0" hangingPunct="1">
              <a:spcBef>
                <a:spcPts val="0"/>
              </a:spcBef>
              <a:spcAft>
                <a:spcPts val="600"/>
              </a:spcAft>
              <a:buClr>
                <a:schemeClr val="tx2"/>
              </a:buClr>
              <a:buSzPct val="80000"/>
              <a:buFont typeface="Arial" panose="020B0604020202020204" pitchFamily="34" charset="0"/>
              <a:buChar char="►"/>
              <a:defRPr sz="1400" kern="1200">
                <a:solidFill>
                  <a:schemeClr val="bg1"/>
                </a:solidFill>
                <a:latin typeface="EYInterstate Light" panose="02000506000000020004" pitchFamily="2" charset="0"/>
                <a:ea typeface="+mn-ea"/>
                <a:cs typeface="+mn-cs"/>
              </a:defRPr>
            </a:lvl4pPr>
            <a:lvl5pPr marL="1783080" indent="-356616" algn="l" defTabSz="914400" rtl="0" eaLnBrk="1" latinLnBrk="0" hangingPunct="1">
              <a:spcBef>
                <a:spcPts val="0"/>
              </a:spcBef>
              <a:spcAft>
                <a:spcPts val="600"/>
              </a:spcAft>
              <a:buClr>
                <a:schemeClr val="tx2"/>
              </a:buClr>
              <a:buSzPct val="80000"/>
              <a:buFont typeface="Arial" panose="020B0604020202020204" pitchFamily="34" charset="0"/>
              <a:buChar char="►"/>
              <a:defRPr sz="1200" kern="1200">
                <a:solidFill>
                  <a:schemeClr val="bg1"/>
                </a:solidFill>
                <a:latin typeface="EYInterstate Light" panose="02000506000000020004"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sk-SK" sz="2400" b="1" dirty="0">
                <a:solidFill>
                  <a:schemeClr val="tx2"/>
                </a:solidFill>
                <a:latin typeface="+mn-lt"/>
              </a:rPr>
              <a:t>Inducements</a:t>
            </a:r>
            <a:endParaRPr lang="sk-SK" dirty="0">
              <a:latin typeface="+mn-lt"/>
            </a:endParaRPr>
          </a:p>
        </p:txBody>
      </p:sp>
    </p:spTree>
    <p:extLst>
      <p:ext uri="{BB962C8B-B14F-4D97-AF65-F5344CB8AC3E}">
        <p14:creationId xmlns:p14="http://schemas.microsoft.com/office/powerpoint/2010/main" val="20812052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62C081C-1CEC-EB17-7496-DEB42B0348D6}"/>
              </a:ext>
            </a:extLst>
          </p:cNvPr>
          <p:cNvSpPr/>
          <p:nvPr/>
        </p:nvSpPr>
        <p:spPr>
          <a:xfrm>
            <a:off x="0" y="0"/>
            <a:ext cx="12198350" cy="6858000"/>
          </a:xfrm>
          <a:prstGeom prst="rect">
            <a:avLst/>
          </a:prstGeom>
          <a:solidFill>
            <a:schemeClr val="tx1">
              <a:alpha val="5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cs-CZ" sz="1200" dirty="0" err="1">
              <a:solidFill>
                <a:schemeClr val="bg1"/>
              </a:solidFill>
            </a:endParaRPr>
          </a:p>
        </p:txBody>
      </p:sp>
      <p:sp>
        <p:nvSpPr>
          <p:cNvPr id="3" name="Title 1">
            <a:extLst>
              <a:ext uri="{FF2B5EF4-FFF2-40B4-BE49-F238E27FC236}">
                <a16:creationId xmlns:a16="http://schemas.microsoft.com/office/drawing/2014/main" id="{23E4B72B-0CBE-0D8F-7C9D-D9A3E9224A0A}"/>
              </a:ext>
            </a:extLst>
          </p:cNvPr>
          <p:cNvSpPr txBox="1">
            <a:spLocks/>
          </p:cNvSpPr>
          <p:nvPr/>
        </p:nvSpPr>
        <p:spPr>
          <a:xfrm>
            <a:off x="609918" y="294200"/>
            <a:ext cx="10978515" cy="590400"/>
          </a:xfrm>
          <a:prstGeom prst="rect">
            <a:avLst/>
          </a:prstGeom>
        </p:spPr>
        <p:txBody>
          <a:bodyPr/>
          <a:lstStyle>
            <a:lvl1pPr algn="l" defTabSz="914400" rtl="0" eaLnBrk="1" latinLnBrk="0" hangingPunct="1">
              <a:lnSpc>
                <a:spcPct val="85000"/>
              </a:lnSpc>
              <a:spcBef>
                <a:spcPct val="0"/>
              </a:spcBef>
              <a:buNone/>
              <a:defRPr sz="2400" b="0" kern="1200">
                <a:solidFill>
                  <a:schemeClr val="bg1"/>
                </a:solidFill>
                <a:latin typeface="EYInterstate Light" panose="02000506000000020004" pitchFamily="2" charset="0"/>
                <a:ea typeface="+mj-ea"/>
                <a:cs typeface="Arial" pitchFamily="34" charset="0"/>
              </a:defRPr>
            </a:lvl1pPr>
          </a:lstStyle>
          <a:p>
            <a:r>
              <a:rPr lang="sk-SK" dirty="0"/>
              <a:t>Pozícia hlavných zúčastnených strán</a:t>
            </a:r>
            <a:endParaRPr lang="en-GB" dirty="0"/>
          </a:p>
        </p:txBody>
      </p:sp>
      <p:sp>
        <p:nvSpPr>
          <p:cNvPr id="4" name="Footer Placeholder 4">
            <a:extLst>
              <a:ext uri="{FF2B5EF4-FFF2-40B4-BE49-F238E27FC236}">
                <a16:creationId xmlns:a16="http://schemas.microsoft.com/office/drawing/2014/main" id="{EE8E5A6F-5CF5-BF7D-C6E9-95E6500A5D73}"/>
              </a:ext>
            </a:extLst>
          </p:cNvPr>
          <p:cNvSpPr>
            <a:spLocks noGrp="1"/>
          </p:cNvSpPr>
          <p:nvPr>
            <p:ph type="ftr" sz="quarter" idx="10"/>
          </p:nvPr>
        </p:nvSpPr>
        <p:spPr>
          <a:xfrm>
            <a:off x="2678113" y="6471244"/>
            <a:ext cx="3086100" cy="180000"/>
          </a:xfrm>
        </p:spPr>
        <p:txBody>
          <a:bodyPr/>
          <a:lstStyle/>
          <a:p>
            <a:r>
              <a:rPr lang="en-US" dirty="0"/>
              <a:t>Stratégia EÚ pre retailových investorov</a:t>
            </a:r>
          </a:p>
        </p:txBody>
      </p:sp>
      <p:sp>
        <p:nvSpPr>
          <p:cNvPr id="5" name="Rectangle 4">
            <a:extLst>
              <a:ext uri="{FF2B5EF4-FFF2-40B4-BE49-F238E27FC236}">
                <a16:creationId xmlns:a16="http://schemas.microsoft.com/office/drawing/2014/main" id="{3AE733E1-46DB-E8F3-67F0-7A5756317F84}"/>
              </a:ext>
            </a:extLst>
          </p:cNvPr>
          <p:cNvSpPr>
            <a:spLocks noChangeAspect="1"/>
          </p:cNvSpPr>
          <p:nvPr/>
        </p:nvSpPr>
        <p:spPr>
          <a:xfrm>
            <a:off x="609916" y="1818482"/>
            <a:ext cx="3343275" cy="3282259"/>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cs-CZ" sz="1200" dirty="0" err="1">
              <a:solidFill>
                <a:schemeClr val="bg1"/>
              </a:solidFill>
            </a:endParaRPr>
          </a:p>
        </p:txBody>
      </p:sp>
      <p:sp>
        <p:nvSpPr>
          <p:cNvPr id="6" name="Content Placeholder 2">
            <a:extLst>
              <a:ext uri="{FF2B5EF4-FFF2-40B4-BE49-F238E27FC236}">
                <a16:creationId xmlns:a16="http://schemas.microsoft.com/office/drawing/2014/main" id="{0DC8AB4A-A310-72E4-89CC-AB7F1EC86CBA}"/>
              </a:ext>
            </a:extLst>
          </p:cNvPr>
          <p:cNvSpPr txBox="1">
            <a:spLocks/>
          </p:cNvSpPr>
          <p:nvPr/>
        </p:nvSpPr>
        <p:spPr>
          <a:xfrm>
            <a:off x="833754" y="1818482"/>
            <a:ext cx="2895600" cy="3268374"/>
          </a:xfrm>
          <a:prstGeom prst="rect">
            <a:avLst/>
          </a:prstGeom>
        </p:spPr>
        <p:txBody>
          <a:bodyPr vert="horz" lIns="0" tIns="0" rIns="0" bIns="0" rtlCol="0" anchor="ctr" anchorCtr="0">
            <a:noAutofit/>
          </a:bodyPr>
          <a:lstStyle>
            <a:lvl1pPr marL="356616" indent="-356616" algn="l" defTabSz="914400" rtl="0" eaLnBrk="1" latinLnBrk="0" hangingPunct="1">
              <a:spcBef>
                <a:spcPts val="0"/>
              </a:spcBef>
              <a:spcAft>
                <a:spcPts val="600"/>
              </a:spcAft>
              <a:buClr>
                <a:schemeClr val="tx2"/>
              </a:buClr>
              <a:buSzPct val="80000"/>
              <a:buFont typeface="Arial" panose="020B0604020202020204" pitchFamily="34" charset="0"/>
              <a:buChar char="►"/>
              <a:defRPr sz="2000" kern="1200">
                <a:solidFill>
                  <a:schemeClr val="bg1"/>
                </a:solidFill>
                <a:latin typeface="EYInterstate Light" panose="02000506000000020004" pitchFamily="2" charset="0"/>
                <a:ea typeface="+mn-ea"/>
                <a:cs typeface="+mn-cs"/>
              </a:defRPr>
            </a:lvl1pPr>
            <a:lvl2pPr marL="713232" indent="-356616" algn="l" defTabSz="914400" rtl="0" eaLnBrk="1" latinLnBrk="0" hangingPunct="1">
              <a:spcBef>
                <a:spcPts val="0"/>
              </a:spcBef>
              <a:spcAft>
                <a:spcPts val="600"/>
              </a:spcAft>
              <a:buClr>
                <a:schemeClr val="tx2"/>
              </a:buClr>
              <a:buSzPct val="80000"/>
              <a:buFont typeface="Arial" panose="020B0604020202020204" pitchFamily="34" charset="0"/>
              <a:buChar char="►"/>
              <a:defRPr sz="1800" kern="1200">
                <a:solidFill>
                  <a:schemeClr val="bg1"/>
                </a:solidFill>
                <a:latin typeface="EYInterstate Light" panose="02000506000000020004" pitchFamily="2" charset="0"/>
                <a:ea typeface="+mn-ea"/>
                <a:cs typeface="+mn-cs"/>
              </a:defRPr>
            </a:lvl2pPr>
            <a:lvl3pPr marL="1069848" indent="-356616" algn="l" defTabSz="914400" rtl="0" eaLnBrk="1" latinLnBrk="0" hangingPunct="1">
              <a:spcBef>
                <a:spcPts val="0"/>
              </a:spcBef>
              <a:spcAft>
                <a:spcPts val="600"/>
              </a:spcAft>
              <a:buClr>
                <a:schemeClr val="tx2"/>
              </a:buClr>
              <a:buSzPct val="80000"/>
              <a:buFont typeface="Arial" panose="020B0604020202020204" pitchFamily="34" charset="0"/>
              <a:buChar char="►"/>
              <a:defRPr sz="1600" kern="1200">
                <a:solidFill>
                  <a:schemeClr val="bg1"/>
                </a:solidFill>
                <a:latin typeface="EYInterstate Light" panose="02000506000000020004" pitchFamily="2" charset="0"/>
                <a:ea typeface="+mn-ea"/>
                <a:cs typeface="+mn-cs"/>
              </a:defRPr>
            </a:lvl3pPr>
            <a:lvl4pPr marL="1426464" indent="-356616" algn="l" defTabSz="914400" rtl="0" eaLnBrk="1" latinLnBrk="0" hangingPunct="1">
              <a:spcBef>
                <a:spcPts val="0"/>
              </a:spcBef>
              <a:spcAft>
                <a:spcPts val="600"/>
              </a:spcAft>
              <a:buClr>
                <a:schemeClr val="tx2"/>
              </a:buClr>
              <a:buSzPct val="80000"/>
              <a:buFont typeface="Arial" panose="020B0604020202020204" pitchFamily="34" charset="0"/>
              <a:buChar char="►"/>
              <a:defRPr sz="1400" kern="1200">
                <a:solidFill>
                  <a:schemeClr val="bg1"/>
                </a:solidFill>
                <a:latin typeface="EYInterstate Light" panose="02000506000000020004" pitchFamily="2" charset="0"/>
                <a:ea typeface="+mn-ea"/>
                <a:cs typeface="+mn-cs"/>
              </a:defRPr>
            </a:lvl4pPr>
            <a:lvl5pPr marL="1783080" indent="-356616" algn="l" defTabSz="914400" rtl="0" eaLnBrk="1" latinLnBrk="0" hangingPunct="1">
              <a:spcBef>
                <a:spcPts val="0"/>
              </a:spcBef>
              <a:spcAft>
                <a:spcPts val="600"/>
              </a:spcAft>
              <a:buClr>
                <a:schemeClr val="tx2"/>
              </a:buClr>
              <a:buSzPct val="80000"/>
              <a:buFont typeface="Arial" panose="020B0604020202020204" pitchFamily="34" charset="0"/>
              <a:buChar char="►"/>
              <a:defRPr sz="1200" kern="1200">
                <a:solidFill>
                  <a:schemeClr val="bg1"/>
                </a:solidFill>
                <a:latin typeface="EYInterstate Light" panose="02000506000000020004"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sk-SK" sz="2400" b="1" dirty="0">
                <a:solidFill>
                  <a:schemeClr val="tx1"/>
                </a:solidFill>
                <a:latin typeface="+mn-lt"/>
              </a:rPr>
              <a:t>Trh</a:t>
            </a:r>
            <a:endParaRPr lang="it-IT" dirty="0">
              <a:solidFill>
                <a:schemeClr val="tx1"/>
              </a:solidFill>
              <a:latin typeface="+mn-lt"/>
            </a:endParaRPr>
          </a:p>
        </p:txBody>
      </p:sp>
      <p:sp>
        <p:nvSpPr>
          <p:cNvPr id="7" name="Rectangle 6">
            <a:extLst>
              <a:ext uri="{FF2B5EF4-FFF2-40B4-BE49-F238E27FC236}">
                <a16:creationId xmlns:a16="http://schemas.microsoft.com/office/drawing/2014/main" id="{5795621C-C06B-4501-72AA-6CC7586D196E}"/>
              </a:ext>
            </a:extLst>
          </p:cNvPr>
          <p:cNvSpPr>
            <a:spLocks noChangeAspect="1"/>
          </p:cNvSpPr>
          <p:nvPr/>
        </p:nvSpPr>
        <p:spPr>
          <a:xfrm>
            <a:off x="4427537" y="1818482"/>
            <a:ext cx="3343275" cy="3303154"/>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cs-CZ" sz="1200" dirty="0" err="1">
              <a:solidFill>
                <a:schemeClr val="bg1"/>
              </a:solidFill>
            </a:endParaRPr>
          </a:p>
        </p:txBody>
      </p:sp>
      <p:sp>
        <p:nvSpPr>
          <p:cNvPr id="8" name="Content Placeholder 2">
            <a:extLst>
              <a:ext uri="{FF2B5EF4-FFF2-40B4-BE49-F238E27FC236}">
                <a16:creationId xmlns:a16="http://schemas.microsoft.com/office/drawing/2014/main" id="{D15517B8-143F-4BE4-B031-C7FA2B770C7D}"/>
              </a:ext>
            </a:extLst>
          </p:cNvPr>
          <p:cNvSpPr txBox="1">
            <a:spLocks/>
          </p:cNvSpPr>
          <p:nvPr/>
        </p:nvSpPr>
        <p:spPr>
          <a:xfrm>
            <a:off x="4621976" y="1804598"/>
            <a:ext cx="2954396" cy="3282258"/>
          </a:xfrm>
          <a:prstGeom prst="rect">
            <a:avLst/>
          </a:prstGeom>
        </p:spPr>
        <p:txBody>
          <a:bodyPr vert="horz" lIns="0" tIns="0" rIns="0" bIns="0" rtlCol="0" anchor="ctr" anchorCtr="0">
            <a:noAutofit/>
          </a:bodyPr>
          <a:lstStyle>
            <a:lvl1pPr marL="356616" indent="-356616" algn="l" defTabSz="914400" rtl="0" eaLnBrk="1" latinLnBrk="0" hangingPunct="1">
              <a:spcBef>
                <a:spcPts val="0"/>
              </a:spcBef>
              <a:spcAft>
                <a:spcPts val="600"/>
              </a:spcAft>
              <a:buClr>
                <a:schemeClr val="tx2"/>
              </a:buClr>
              <a:buSzPct val="80000"/>
              <a:buFont typeface="Arial" panose="020B0604020202020204" pitchFamily="34" charset="0"/>
              <a:buChar char="►"/>
              <a:defRPr sz="2000" kern="1200">
                <a:solidFill>
                  <a:schemeClr val="bg1"/>
                </a:solidFill>
                <a:latin typeface="EYInterstate Light" panose="02000506000000020004" pitchFamily="2" charset="0"/>
                <a:ea typeface="+mn-ea"/>
                <a:cs typeface="+mn-cs"/>
              </a:defRPr>
            </a:lvl1pPr>
            <a:lvl2pPr marL="713232" indent="-356616" algn="l" defTabSz="914400" rtl="0" eaLnBrk="1" latinLnBrk="0" hangingPunct="1">
              <a:spcBef>
                <a:spcPts val="0"/>
              </a:spcBef>
              <a:spcAft>
                <a:spcPts val="600"/>
              </a:spcAft>
              <a:buClr>
                <a:schemeClr val="tx2"/>
              </a:buClr>
              <a:buSzPct val="80000"/>
              <a:buFont typeface="Arial" panose="020B0604020202020204" pitchFamily="34" charset="0"/>
              <a:buChar char="►"/>
              <a:defRPr sz="1800" kern="1200">
                <a:solidFill>
                  <a:schemeClr val="bg1"/>
                </a:solidFill>
                <a:latin typeface="EYInterstate Light" panose="02000506000000020004" pitchFamily="2" charset="0"/>
                <a:ea typeface="+mn-ea"/>
                <a:cs typeface="+mn-cs"/>
              </a:defRPr>
            </a:lvl2pPr>
            <a:lvl3pPr marL="1069848" indent="-356616" algn="l" defTabSz="914400" rtl="0" eaLnBrk="1" latinLnBrk="0" hangingPunct="1">
              <a:spcBef>
                <a:spcPts val="0"/>
              </a:spcBef>
              <a:spcAft>
                <a:spcPts val="600"/>
              </a:spcAft>
              <a:buClr>
                <a:schemeClr val="tx2"/>
              </a:buClr>
              <a:buSzPct val="80000"/>
              <a:buFont typeface="Arial" panose="020B0604020202020204" pitchFamily="34" charset="0"/>
              <a:buChar char="►"/>
              <a:defRPr sz="1600" kern="1200">
                <a:solidFill>
                  <a:schemeClr val="bg1"/>
                </a:solidFill>
                <a:latin typeface="EYInterstate Light" panose="02000506000000020004" pitchFamily="2" charset="0"/>
                <a:ea typeface="+mn-ea"/>
                <a:cs typeface="+mn-cs"/>
              </a:defRPr>
            </a:lvl3pPr>
            <a:lvl4pPr marL="1426464" indent="-356616" algn="l" defTabSz="914400" rtl="0" eaLnBrk="1" latinLnBrk="0" hangingPunct="1">
              <a:spcBef>
                <a:spcPts val="0"/>
              </a:spcBef>
              <a:spcAft>
                <a:spcPts val="600"/>
              </a:spcAft>
              <a:buClr>
                <a:schemeClr val="tx2"/>
              </a:buClr>
              <a:buSzPct val="80000"/>
              <a:buFont typeface="Arial" panose="020B0604020202020204" pitchFamily="34" charset="0"/>
              <a:buChar char="►"/>
              <a:defRPr sz="1400" kern="1200">
                <a:solidFill>
                  <a:schemeClr val="bg1"/>
                </a:solidFill>
                <a:latin typeface="EYInterstate Light" panose="02000506000000020004" pitchFamily="2" charset="0"/>
                <a:ea typeface="+mn-ea"/>
                <a:cs typeface="+mn-cs"/>
              </a:defRPr>
            </a:lvl4pPr>
            <a:lvl5pPr marL="1783080" indent="-356616" algn="l" defTabSz="914400" rtl="0" eaLnBrk="1" latinLnBrk="0" hangingPunct="1">
              <a:spcBef>
                <a:spcPts val="0"/>
              </a:spcBef>
              <a:spcAft>
                <a:spcPts val="600"/>
              </a:spcAft>
              <a:buClr>
                <a:schemeClr val="tx2"/>
              </a:buClr>
              <a:buSzPct val="80000"/>
              <a:buFont typeface="Arial" panose="020B0604020202020204" pitchFamily="34" charset="0"/>
              <a:buChar char="►"/>
              <a:defRPr sz="1200" kern="1200">
                <a:solidFill>
                  <a:schemeClr val="bg1"/>
                </a:solidFill>
                <a:latin typeface="EYInterstate Light" panose="02000506000000020004"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sk-SK" sz="2400" b="1" dirty="0">
                <a:solidFill>
                  <a:schemeClr val="tx1"/>
                </a:solidFill>
                <a:latin typeface="+mn-lt"/>
              </a:rPr>
              <a:t>Regulátor</a:t>
            </a:r>
            <a:endParaRPr lang="sk-SK" dirty="0">
              <a:solidFill>
                <a:schemeClr val="tx1"/>
              </a:solidFill>
              <a:latin typeface="+mn-lt"/>
            </a:endParaRPr>
          </a:p>
        </p:txBody>
      </p:sp>
      <p:sp>
        <p:nvSpPr>
          <p:cNvPr id="9" name="Rectangle 8">
            <a:extLst>
              <a:ext uri="{FF2B5EF4-FFF2-40B4-BE49-F238E27FC236}">
                <a16:creationId xmlns:a16="http://schemas.microsoft.com/office/drawing/2014/main" id="{F8A43ACD-7556-7508-5FE8-8B78610B391F}"/>
              </a:ext>
            </a:extLst>
          </p:cNvPr>
          <p:cNvSpPr>
            <a:spLocks noChangeAspect="1"/>
          </p:cNvSpPr>
          <p:nvPr/>
        </p:nvSpPr>
        <p:spPr>
          <a:xfrm>
            <a:off x="8245157" y="1804599"/>
            <a:ext cx="3343275" cy="3317038"/>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cs-CZ" sz="1200" dirty="0" err="1">
              <a:solidFill>
                <a:schemeClr val="bg1"/>
              </a:solidFill>
            </a:endParaRPr>
          </a:p>
        </p:txBody>
      </p:sp>
      <p:sp>
        <p:nvSpPr>
          <p:cNvPr id="10" name="Content Placeholder 2">
            <a:extLst>
              <a:ext uri="{FF2B5EF4-FFF2-40B4-BE49-F238E27FC236}">
                <a16:creationId xmlns:a16="http://schemas.microsoft.com/office/drawing/2014/main" id="{032D947C-E9EF-F130-4E0B-CF17A5CADE60}"/>
              </a:ext>
            </a:extLst>
          </p:cNvPr>
          <p:cNvSpPr txBox="1">
            <a:spLocks/>
          </p:cNvSpPr>
          <p:nvPr/>
        </p:nvSpPr>
        <p:spPr>
          <a:xfrm>
            <a:off x="8439596" y="1818482"/>
            <a:ext cx="2954396" cy="3268374"/>
          </a:xfrm>
          <a:prstGeom prst="rect">
            <a:avLst/>
          </a:prstGeom>
        </p:spPr>
        <p:txBody>
          <a:bodyPr vert="horz" lIns="0" tIns="0" rIns="0" bIns="0" rtlCol="0" anchor="ctr" anchorCtr="0">
            <a:noAutofit/>
          </a:bodyPr>
          <a:lstStyle>
            <a:lvl1pPr marL="356616" indent="-356616" algn="l" defTabSz="914400" rtl="0" eaLnBrk="1" latinLnBrk="0" hangingPunct="1">
              <a:spcBef>
                <a:spcPts val="0"/>
              </a:spcBef>
              <a:spcAft>
                <a:spcPts val="600"/>
              </a:spcAft>
              <a:buClr>
                <a:schemeClr val="tx2"/>
              </a:buClr>
              <a:buSzPct val="80000"/>
              <a:buFont typeface="Arial" panose="020B0604020202020204" pitchFamily="34" charset="0"/>
              <a:buChar char="►"/>
              <a:defRPr sz="2000" kern="1200">
                <a:solidFill>
                  <a:schemeClr val="bg1"/>
                </a:solidFill>
                <a:latin typeface="EYInterstate Light" panose="02000506000000020004" pitchFamily="2" charset="0"/>
                <a:ea typeface="+mn-ea"/>
                <a:cs typeface="+mn-cs"/>
              </a:defRPr>
            </a:lvl1pPr>
            <a:lvl2pPr marL="713232" indent="-356616" algn="l" defTabSz="914400" rtl="0" eaLnBrk="1" latinLnBrk="0" hangingPunct="1">
              <a:spcBef>
                <a:spcPts val="0"/>
              </a:spcBef>
              <a:spcAft>
                <a:spcPts val="600"/>
              </a:spcAft>
              <a:buClr>
                <a:schemeClr val="tx2"/>
              </a:buClr>
              <a:buSzPct val="80000"/>
              <a:buFont typeface="Arial" panose="020B0604020202020204" pitchFamily="34" charset="0"/>
              <a:buChar char="►"/>
              <a:defRPr sz="1800" kern="1200">
                <a:solidFill>
                  <a:schemeClr val="bg1"/>
                </a:solidFill>
                <a:latin typeface="EYInterstate Light" panose="02000506000000020004" pitchFamily="2" charset="0"/>
                <a:ea typeface="+mn-ea"/>
                <a:cs typeface="+mn-cs"/>
              </a:defRPr>
            </a:lvl2pPr>
            <a:lvl3pPr marL="1069848" indent="-356616" algn="l" defTabSz="914400" rtl="0" eaLnBrk="1" latinLnBrk="0" hangingPunct="1">
              <a:spcBef>
                <a:spcPts val="0"/>
              </a:spcBef>
              <a:spcAft>
                <a:spcPts val="600"/>
              </a:spcAft>
              <a:buClr>
                <a:schemeClr val="tx2"/>
              </a:buClr>
              <a:buSzPct val="80000"/>
              <a:buFont typeface="Arial" panose="020B0604020202020204" pitchFamily="34" charset="0"/>
              <a:buChar char="►"/>
              <a:defRPr sz="1600" kern="1200">
                <a:solidFill>
                  <a:schemeClr val="bg1"/>
                </a:solidFill>
                <a:latin typeface="EYInterstate Light" panose="02000506000000020004" pitchFamily="2" charset="0"/>
                <a:ea typeface="+mn-ea"/>
                <a:cs typeface="+mn-cs"/>
              </a:defRPr>
            </a:lvl3pPr>
            <a:lvl4pPr marL="1426464" indent="-356616" algn="l" defTabSz="914400" rtl="0" eaLnBrk="1" latinLnBrk="0" hangingPunct="1">
              <a:spcBef>
                <a:spcPts val="0"/>
              </a:spcBef>
              <a:spcAft>
                <a:spcPts val="600"/>
              </a:spcAft>
              <a:buClr>
                <a:schemeClr val="tx2"/>
              </a:buClr>
              <a:buSzPct val="80000"/>
              <a:buFont typeface="Arial" panose="020B0604020202020204" pitchFamily="34" charset="0"/>
              <a:buChar char="►"/>
              <a:defRPr sz="1400" kern="1200">
                <a:solidFill>
                  <a:schemeClr val="bg1"/>
                </a:solidFill>
                <a:latin typeface="EYInterstate Light" panose="02000506000000020004" pitchFamily="2" charset="0"/>
                <a:ea typeface="+mn-ea"/>
                <a:cs typeface="+mn-cs"/>
              </a:defRPr>
            </a:lvl4pPr>
            <a:lvl5pPr marL="1783080" indent="-356616" algn="l" defTabSz="914400" rtl="0" eaLnBrk="1" latinLnBrk="0" hangingPunct="1">
              <a:spcBef>
                <a:spcPts val="0"/>
              </a:spcBef>
              <a:spcAft>
                <a:spcPts val="600"/>
              </a:spcAft>
              <a:buClr>
                <a:schemeClr val="tx2"/>
              </a:buClr>
              <a:buSzPct val="80000"/>
              <a:buFont typeface="Arial" panose="020B0604020202020204" pitchFamily="34" charset="0"/>
              <a:buChar char="►"/>
              <a:defRPr sz="1200" kern="1200">
                <a:solidFill>
                  <a:schemeClr val="bg1"/>
                </a:solidFill>
                <a:latin typeface="EYInterstate Light" panose="02000506000000020004"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sk-SK" sz="2400" b="1" dirty="0">
                <a:solidFill>
                  <a:schemeClr val="tx1"/>
                </a:solidFill>
                <a:latin typeface="+mn-lt"/>
              </a:rPr>
              <a:t>Dohľad</a:t>
            </a:r>
            <a:endParaRPr lang="sk-SK" dirty="0">
              <a:solidFill>
                <a:schemeClr val="tx1"/>
              </a:solidFill>
              <a:latin typeface="+mn-lt"/>
            </a:endParaRPr>
          </a:p>
        </p:txBody>
      </p:sp>
      <p:grpSp>
        <p:nvGrpSpPr>
          <p:cNvPr id="13" name="Group 4">
            <a:extLst>
              <a:ext uri="{FF2B5EF4-FFF2-40B4-BE49-F238E27FC236}">
                <a16:creationId xmlns:a16="http://schemas.microsoft.com/office/drawing/2014/main" id="{22355661-F9D4-1D5B-F725-2435945C593B}"/>
              </a:ext>
            </a:extLst>
          </p:cNvPr>
          <p:cNvGrpSpPr>
            <a:grpSpLocks noChangeAspect="1"/>
          </p:cNvGrpSpPr>
          <p:nvPr/>
        </p:nvGrpSpPr>
        <p:grpSpPr bwMode="auto">
          <a:xfrm>
            <a:off x="11167937" y="6223052"/>
            <a:ext cx="434658" cy="446036"/>
            <a:chOff x="7110" y="4004"/>
            <a:chExt cx="191" cy="196"/>
          </a:xfrm>
        </p:grpSpPr>
        <p:sp>
          <p:nvSpPr>
            <p:cNvPr id="14" name="Freeform 5">
              <a:extLst>
                <a:ext uri="{FF2B5EF4-FFF2-40B4-BE49-F238E27FC236}">
                  <a16:creationId xmlns:a16="http://schemas.microsoft.com/office/drawing/2014/main" id="{9AFC6820-9DC3-CD7B-F253-39BC7497AA7C}"/>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sp>
          <p:nvSpPr>
            <p:cNvPr id="15" name="Freeform 6">
              <a:extLst>
                <a:ext uri="{FF2B5EF4-FFF2-40B4-BE49-F238E27FC236}">
                  <a16:creationId xmlns:a16="http://schemas.microsoft.com/office/drawing/2014/main" id="{71FD197E-EC09-1E41-CE4D-81FDC063F322}"/>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sp>
          <p:nvSpPr>
            <p:cNvPr id="16" name="Freeform 7">
              <a:extLst>
                <a:ext uri="{FF2B5EF4-FFF2-40B4-BE49-F238E27FC236}">
                  <a16:creationId xmlns:a16="http://schemas.microsoft.com/office/drawing/2014/main" id="{B4A6ECBA-F195-CA1A-65D7-1E4745D4535A}"/>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grpSp>
    </p:spTree>
    <p:extLst>
      <p:ext uri="{BB962C8B-B14F-4D97-AF65-F5344CB8AC3E}">
        <p14:creationId xmlns:p14="http://schemas.microsoft.com/office/powerpoint/2010/main" val="20905406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4" name="Skupina 11"/>
          <p:cNvGrpSpPr>
            <a:grpSpLocks/>
          </p:cNvGrpSpPr>
          <p:nvPr/>
        </p:nvGrpSpPr>
        <p:grpSpPr bwMode="auto">
          <a:xfrm>
            <a:off x="1466790" y="100014"/>
            <a:ext cx="9449718" cy="6757987"/>
            <a:chOff x="0" y="0"/>
            <a:chExt cx="9144000" cy="6757988"/>
          </a:xfrm>
        </p:grpSpPr>
        <p:grpSp>
          <p:nvGrpSpPr>
            <p:cNvPr id="3077" name="Group 11"/>
            <p:cNvGrpSpPr>
              <a:grpSpLocks/>
            </p:cNvGrpSpPr>
            <p:nvPr/>
          </p:nvGrpSpPr>
          <p:grpSpPr bwMode="auto">
            <a:xfrm>
              <a:off x="0" y="0"/>
              <a:ext cx="9144000" cy="6757988"/>
              <a:chOff x="0" y="0"/>
              <a:chExt cx="5760" cy="4257"/>
            </a:xfrm>
          </p:grpSpPr>
          <p:sp>
            <p:nvSpPr>
              <p:cNvPr id="3079" name="Rectangle 9"/>
              <p:cNvSpPr>
                <a:spLocks noChangeArrowheads="1"/>
              </p:cNvSpPr>
              <p:nvPr/>
            </p:nvSpPr>
            <p:spPr bwMode="auto">
              <a:xfrm>
                <a:off x="758" y="990"/>
                <a:ext cx="4360" cy="3002"/>
              </a:xfrm>
              <a:prstGeom prst="rect">
                <a:avLst/>
              </a:prstGeom>
              <a:gradFill rotWithShape="1">
                <a:gsLst>
                  <a:gs pos="0">
                    <a:srgbClr val="FFFFCC"/>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endParaRPr lang="sk-SK" altLang="sk-SK" sz="1800">
                  <a:solidFill>
                    <a:prstClr val="black"/>
                  </a:solidFill>
                </a:endParaRPr>
              </a:p>
            </p:txBody>
          </p:sp>
          <p:grpSp>
            <p:nvGrpSpPr>
              <p:cNvPr id="3080" name="Group 10"/>
              <p:cNvGrpSpPr>
                <a:grpSpLocks/>
              </p:cNvGrpSpPr>
              <p:nvPr/>
            </p:nvGrpSpPr>
            <p:grpSpPr bwMode="auto">
              <a:xfrm>
                <a:off x="0" y="0"/>
                <a:ext cx="5760" cy="4257"/>
                <a:chOff x="0" y="0"/>
                <a:chExt cx="5760" cy="4257"/>
              </a:xfrm>
            </p:grpSpPr>
            <p:pic>
              <p:nvPicPr>
                <p:cNvPr id="3081" name="Picture 2" descr="peniaz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3" y="3775"/>
                  <a:ext cx="1497"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Picture 3" descr="logo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866" cy="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3" name="Line 5"/>
                <p:cNvSpPr>
                  <a:spLocks noChangeShapeType="1"/>
                </p:cNvSpPr>
                <p:nvPr/>
              </p:nvSpPr>
              <p:spPr bwMode="auto">
                <a:xfrm>
                  <a:off x="0" y="3702"/>
                  <a:ext cx="5760" cy="0"/>
                </a:xfrm>
                <a:prstGeom prst="line">
                  <a:avLst/>
                </a:prstGeom>
                <a:noFill/>
                <a:ln w="3175">
                  <a:solidFill>
                    <a:srgbClr val="3399FF"/>
                  </a:solidFill>
                  <a:round/>
                  <a:headEnd/>
                  <a:tailEnd/>
                </a:ln>
                <a:extLst>
                  <a:ext uri="{909E8E84-426E-40DD-AFC4-6F175D3DCCD1}">
                    <a14:hiddenFill xmlns:a14="http://schemas.microsoft.com/office/drawing/2010/main">
                      <a:noFill/>
                    </a14:hiddenFill>
                  </a:ext>
                </a:extLst>
              </p:spPr>
              <p:txBody>
                <a:bodyPr/>
                <a:lstStyle/>
                <a:p>
                  <a:endParaRPr lang="sk-SK">
                    <a:solidFill>
                      <a:prstClr val="black"/>
                    </a:solidFill>
                    <a:latin typeface="Calibri" panose="020F0502020204030204"/>
                  </a:endParaRPr>
                </a:p>
              </p:txBody>
            </p:sp>
          </p:grpSp>
        </p:grpSp>
        <p:pic>
          <p:nvPicPr>
            <p:cNvPr id="3078" name="Obrázok 1" descr="cid:image001.jpg@01CAAA67.8123F05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5206" y="214290"/>
              <a:ext cx="1578779" cy="857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75" name="Nadpis 1"/>
          <p:cNvSpPr>
            <a:spLocks noGrp="1"/>
          </p:cNvSpPr>
          <p:nvPr>
            <p:ph type="title"/>
          </p:nvPr>
        </p:nvSpPr>
        <p:spPr>
          <a:xfrm>
            <a:off x="650077" y="616942"/>
            <a:ext cx="7872471" cy="1143000"/>
          </a:xfrm>
        </p:spPr>
        <p:txBody>
          <a:bodyPr>
            <a:noAutofit/>
          </a:bodyPr>
          <a:lstStyle/>
          <a:p>
            <a:r>
              <a:rPr lang="sk-SK" sz="2400" dirty="0"/>
              <a:t>Riadne predbežné stanovisko k balíku RIS – Slovenská republika podporuje zámer:</a:t>
            </a:r>
          </a:p>
        </p:txBody>
      </p:sp>
      <p:sp>
        <p:nvSpPr>
          <p:cNvPr id="3076" name="Zástupný symbol obsahu 1"/>
          <p:cNvSpPr>
            <a:spLocks noGrp="1"/>
          </p:cNvSpPr>
          <p:nvPr>
            <p:ph idx="1"/>
          </p:nvPr>
        </p:nvSpPr>
        <p:spPr>
          <a:xfrm>
            <a:off x="650076" y="1468454"/>
            <a:ext cx="11083146" cy="4948618"/>
          </a:xfrm>
        </p:spPr>
        <p:txBody>
          <a:bodyPr>
            <a:noAutofit/>
          </a:bodyPr>
          <a:lstStyle/>
          <a:p>
            <a:pPr lvl="0"/>
            <a:r>
              <a:rPr lang="sk-SK" sz="2000" dirty="0"/>
              <a:t>zlepšiť spôsob poskytovania informácií o investičných produktoch a službách </a:t>
            </a:r>
            <a:r>
              <a:rPr lang="sk-SK" sz="2000" dirty="0" err="1"/>
              <a:t>retailovým</a:t>
            </a:r>
            <a:r>
              <a:rPr lang="sk-SK" sz="2000" dirty="0"/>
              <a:t> investorom tak, aby boli tieto informácie zrozumiteľnejšie a mali štandardizovanú formu </a:t>
            </a:r>
          </a:p>
          <a:p>
            <a:pPr lvl="0"/>
            <a:r>
              <a:rPr lang="sk-SK" sz="2000" dirty="0"/>
              <a:t>prispôsobenie pravidiel zverejňovania digitálnemu veku a udržateľnosti,  dôraz sa kladie na najlepšie záujmy retailových investorov,</a:t>
            </a:r>
          </a:p>
          <a:p>
            <a:pPr lvl="0"/>
            <a:r>
              <a:rPr lang="sk-SK" sz="2000" dirty="0"/>
              <a:t>chrániť retailových investorov pred zavádzajúcim marketingom,</a:t>
            </a:r>
          </a:p>
          <a:p>
            <a:pPr lvl="0"/>
            <a:r>
              <a:rPr lang="sk-SK" sz="2000" dirty="0"/>
              <a:t>riešiť potenciálne konflikty záujmov pri distribúcii investičných produktov čiastočným zákazom stimulov, </a:t>
            </a:r>
          </a:p>
          <a:p>
            <a:pPr lvl="0"/>
            <a:r>
              <a:rPr lang="sk-SK" sz="2000" dirty="0"/>
              <a:t>zvýšiť transparentnosť s cieľom, aby investičné produkty prinášali skutočnú hodnotu za peniaze,</a:t>
            </a:r>
          </a:p>
          <a:p>
            <a:pPr lvl="0"/>
            <a:r>
              <a:rPr lang="sk-SK" sz="2000" dirty="0"/>
              <a:t>zachovať vysoké štandardy odbornej kvalifikácie finančných poradcov,</a:t>
            </a:r>
          </a:p>
          <a:p>
            <a:pPr lvl="0"/>
            <a:r>
              <a:rPr lang="sk-SK" sz="2000" dirty="0"/>
              <a:t>znížiť administratívnu záťaž a zlepšiť prístupnosť produktov a služieb pre sofistikovaných retailových investorov,</a:t>
            </a:r>
          </a:p>
          <a:p>
            <a:pPr lvl="0"/>
            <a:r>
              <a:rPr lang="sk-SK" sz="2000" dirty="0"/>
              <a:t>posilniť spoluprácu v oblasti dohľadu,</a:t>
            </a:r>
          </a:p>
          <a:p>
            <a:pPr lvl="0"/>
            <a:r>
              <a:rPr lang="sk-SK" sz="2000" dirty="0"/>
              <a:t>posilniť rozhodovanie spotrebiteľov rozvíjaním ich finančnej gramotnosti.</a:t>
            </a:r>
          </a:p>
          <a:p>
            <a:endParaRPr lang="sk-SK" altLang="sk-SK" sz="2000" b="1" dirty="0"/>
          </a:p>
          <a:p>
            <a:endParaRPr lang="sk-SK" altLang="sk-SK" sz="2000" b="1" dirty="0"/>
          </a:p>
          <a:p>
            <a:endParaRPr lang="sk-SK" altLang="sk-SK" sz="2000" b="1" dirty="0"/>
          </a:p>
        </p:txBody>
      </p:sp>
    </p:spTree>
    <p:extLst>
      <p:ext uri="{BB962C8B-B14F-4D97-AF65-F5344CB8AC3E}">
        <p14:creationId xmlns:p14="http://schemas.microsoft.com/office/powerpoint/2010/main" val="4477535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person with blonde hair&#10;&#10;Description automatically generated">
            <a:extLst>
              <a:ext uri="{FF2B5EF4-FFF2-40B4-BE49-F238E27FC236}">
                <a16:creationId xmlns:a16="http://schemas.microsoft.com/office/drawing/2014/main" id="{4FB67D39-B4DA-F43E-7F13-9E79810BA65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923" t="11423" r="23271"/>
          <a:stretch/>
        </p:blipFill>
        <p:spPr>
          <a:xfrm>
            <a:off x="6876484" y="1462807"/>
            <a:ext cx="2162961" cy="2850654"/>
          </a:xfrm>
          <a:prstGeom prst="rect">
            <a:avLst/>
          </a:prstGeom>
        </p:spPr>
      </p:pic>
      <p:sp>
        <p:nvSpPr>
          <p:cNvPr id="5" name="Footer Placeholder 4">
            <a:extLst>
              <a:ext uri="{FF2B5EF4-FFF2-40B4-BE49-F238E27FC236}">
                <a16:creationId xmlns:a16="http://schemas.microsoft.com/office/drawing/2014/main" id="{ACC93A25-FE6F-48C0-8A16-12E63F062ECB}"/>
              </a:ext>
            </a:extLst>
          </p:cNvPr>
          <p:cNvSpPr>
            <a:spLocks noGrp="1"/>
          </p:cNvSpPr>
          <p:nvPr>
            <p:ph type="ftr" sz="quarter" idx="10"/>
          </p:nvPr>
        </p:nvSpPr>
        <p:spPr/>
        <p:txBody>
          <a:bodyPr/>
          <a:lstStyle/>
          <a:p>
            <a:r>
              <a:rPr lang="en-US" dirty="0"/>
              <a:t>Stratégia EÚ pre retailových investorov</a:t>
            </a:r>
          </a:p>
        </p:txBody>
      </p:sp>
      <p:pic>
        <p:nvPicPr>
          <p:cNvPr id="4" name="Picture 3" descr="A person smiling with arms crossed&#10;&#10;Description automatically generated">
            <a:extLst>
              <a:ext uri="{FF2B5EF4-FFF2-40B4-BE49-F238E27FC236}">
                <a16:creationId xmlns:a16="http://schemas.microsoft.com/office/drawing/2014/main" id="{EC4AD8DE-0C5F-113D-9536-63976F8FBF54}"/>
              </a:ext>
            </a:extLst>
          </p:cNvPr>
          <p:cNvPicPr>
            <a:picLocks noChangeAspect="1"/>
          </p:cNvPicPr>
          <p:nvPr/>
        </p:nvPicPr>
        <p:blipFill rotWithShape="1">
          <a:blip r:embed="rId4">
            <a:extLst>
              <a:ext uri="{28A0092B-C50C-407E-A947-70E740481C1C}">
                <a14:useLocalDpi xmlns:a14="http://schemas.microsoft.com/office/drawing/2010/main" val="0"/>
              </a:ext>
            </a:extLst>
          </a:blip>
          <a:srcRect l="7425" t="2495" r="7038" b="29112"/>
          <a:stretch/>
        </p:blipFill>
        <p:spPr>
          <a:xfrm>
            <a:off x="9613970" y="1443757"/>
            <a:ext cx="1974462" cy="2850668"/>
          </a:xfrm>
          <a:prstGeom prst="rect">
            <a:avLst/>
          </a:prstGeom>
          <a:solidFill>
            <a:schemeClr val="tx1"/>
          </a:solidFill>
        </p:spPr>
      </p:pic>
      <p:sp>
        <p:nvSpPr>
          <p:cNvPr id="6" name="Rechteck 65">
            <a:extLst>
              <a:ext uri="{FF2B5EF4-FFF2-40B4-BE49-F238E27FC236}">
                <a16:creationId xmlns:a16="http://schemas.microsoft.com/office/drawing/2014/main" id="{E9544D94-A7B5-16B6-1E63-CDA7B14F39C4}"/>
              </a:ext>
            </a:extLst>
          </p:cNvPr>
          <p:cNvSpPr/>
          <p:nvPr/>
        </p:nvSpPr>
        <p:spPr>
          <a:xfrm>
            <a:off x="9391527" y="4413576"/>
            <a:ext cx="2419348" cy="651841"/>
          </a:xfrm>
          <a:prstGeom prst="rect">
            <a:avLst/>
          </a:prstGeom>
        </p:spPr>
        <p:txBody>
          <a:bodyPr wrap="square" lIns="91440" tIns="45720" rIns="91440" bIns="45720" anchor="t">
            <a:noAutofit/>
          </a:bodyPr>
          <a:lstStyle/>
          <a:p>
            <a:pPr defTabSz="914369">
              <a:lnSpc>
                <a:spcPct val="110000"/>
              </a:lnSpc>
              <a:buClr>
                <a:srgbClr val="FFE600"/>
              </a:buClr>
              <a:buSzPct val="80000"/>
              <a:defRPr/>
            </a:pPr>
            <a:r>
              <a:rPr lang="en-US" b="1" kern="0" dirty="0">
                <a:solidFill>
                  <a:schemeClr val="bg1"/>
                </a:solidFill>
                <a:ea typeface="+mn-lt"/>
                <a:cs typeface="Arial" panose="020B0604020202020204" pitchFamily="34" charset="0"/>
                <a:sym typeface="+mn-lt"/>
              </a:rPr>
              <a:t>Alena Šebestová</a:t>
            </a:r>
          </a:p>
          <a:p>
            <a:pPr>
              <a:lnSpc>
                <a:spcPct val="110000"/>
              </a:lnSpc>
            </a:pPr>
            <a:r>
              <a:rPr lang="en-US" sz="1400" kern="0" dirty="0">
                <a:solidFill>
                  <a:srgbClr val="FFE600"/>
                </a:solidFill>
                <a:ea typeface="+mn-lt"/>
                <a:cs typeface="Arial" panose="020B0604020202020204" pitchFamily="34" charset="0"/>
                <a:sym typeface="+mn-lt"/>
              </a:rPr>
              <a:t>Senior regulatory expert</a:t>
            </a:r>
          </a:p>
          <a:p>
            <a:pPr>
              <a:lnSpc>
                <a:spcPct val="110000"/>
              </a:lnSpc>
            </a:pPr>
            <a:r>
              <a:rPr lang="en-US" sz="1400" kern="0" dirty="0">
                <a:solidFill>
                  <a:schemeClr val="bg1"/>
                </a:solidFill>
                <a:ea typeface="+mn-lt"/>
                <a:cs typeface="Arial" panose="020B0604020202020204" pitchFamily="34" charset="0"/>
                <a:sym typeface="+mn-lt"/>
              </a:rPr>
              <a:t>Financial Services Consulting</a:t>
            </a:r>
            <a:endParaRPr lang="sk-SK" sz="1400" kern="0" dirty="0">
              <a:solidFill>
                <a:schemeClr val="bg1"/>
              </a:solidFill>
              <a:ea typeface="+mn-lt"/>
              <a:cs typeface="Arial" panose="020B0604020202020204" pitchFamily="34" charset="0"/>
              <a:sym typeface="+mn-lt"/>
            </a:endParaRPr>
          </a:p>
        </p:txBody>
      </p:sp>
      <p:sp>
        <p:nvSpPr>
          <p:cNvPr id="12" name="Title 1">
            <a:extLst>
              <a:ext uri="{FF2B5EF4-FFF2-40B4-BE49-F238E27FC236}">
                <a16:creationId xmlns:a16="http://schemas.microsoft.com/office/drawing/2014/main" id="{ADDE4EAC-23D6-B3C5-8E8F-24E71C7CADA3}"/>
              </a:ext>
            </a:extLst>
          </p:cNvPr>
          <p:cNvSpPr>
            <a:spLocks noGrp="1"/>
          </p:cNvSpPr>
          <p:nvPr>
            <p:ph type="title"/>
          </p:nvPr>
        </p:nvSpPr>
        <p:spPr>
          <a:xfrm>
            <a:off x="609918" y="294200"/>
            <a:ext cx="10978515" cy="590400"/>
          </a:xfrm>
        </p:spPr>
        <p:txBody>
          <a:bodyPr/>
          <a:lstStyle/>
          <a:p>
            <a:r>
              <a:rPr lang="sk-SK" dirty="0"/>
              <a:t>EY </a:t>
            </a:r>
            <a:r>
              <a:rPr lang="sk-SK" dirty="0" err="1"/>
              <a:t>capital</a:t>
            </a:r>
            <a:r>
              <a:rPr lang="sk-SK" dirty="0"/>
              <a:t> </a:t>
            </a:r>
            <a:r>
              <a:rPr lang="sk-SK" dirty="0" err="1"/>
              <a:t>markets</a:t>
            </a:r>
            <a:r>
              <a:rPr lang="sk-SK" dirty="0"/>
              <a:t> tím</a:t>
            </a:r>
            <a:endParaRPr lang="en-GB" dirty="0"/>
          </a:p>
        </p:txBody>
      </p:sp>
      <p:pic>
        <p:nvPicPr>
          <p:cNvPr id="14" name="Picture 13" descr="A person wearing a suit and glasses&#10;&#10;Description automatically generated">
            <a:extLst>
              <a:ext uri="{FF2B5EF4-FFF2-40B4-BE49-F238E27FC236}">
                <a16:creationId xmlns:a16="http://schemas.microsoft.com/office/drawing/2014/main" id="{A4B6B4AD-17E2-242F-EE2B-14D6558FC78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830" t="11680" r="24244"/>
          <a:stretch/>
        </p:blipFill>
        <p:spPr>
          <a:xfrm>
            <a:off x="3743201" y="1640202"/>
            <a:ext cx="2558759" cy="2693943"/>
          </a:xfrm>
          <a:prstGeom prst="rect">
            <a:avLst/>
          </a:prstGeom>
        </p:spPr>
      </p:pic>
      <p:pic>
        <p:nvPicPr>
          <p:cNvPr id="18" name="Picture 17" descr="A person in a white shirt&#10;&#10;Description automatically generated">
            <a:extLst>
              <a:ext uri="{FF2B5EF4-FFF2-40B4-BE49-F238E27FC236}">
                <a16:creationId xmlns:a16="http://schemas.microsoft.com/office/drawing/2014/main" id="{87FF1929-82B1-06AE-BDC4-A9B11E4EEB72}"/>
              </a:ext>
            </a:extLst>
          </p:cNvPr>
          <p:cNvPicPr>
            <a:picLocks noChangeAspect="1"/>
          </p:cNvPicPr>
          <p:nvPr/>
        </p:nvPicPr>
        <p:blipFill rotWithShape="1">
          <a:blip r:embed="rId6">
            <a:extLst>
              <a:ext uri="{28A0092B-C50C-407E-A947-70E740481C1C}">
                <a14:useLocalDpi xmlns:a14="http://schemas.microsoft.com/office/drawing/2010/main" val="0"/>
              </a:ext>
            </a:extLst>
          </a:blip>
          <a:srcRect l="36607" t="18441" r="27438" b="26378"/>
          <a:stretch/>
        </p:blipFill>
        <p:spPr>
          <a:xfrm>
            <a:off x="609918" y="1714500"/>
            <a:ext cx="2558759" cy="2619643"/>
          </a:xfrm>
          <a:prstGeom prst="rect">
            <a:avLst/>
          </a:prstGeom>
        </p:spPr>
      </p:pic>
      <p:cxnSp>
        <p:nvCxnSpPr>
          <p:cNvPr id="20" name="Straight Connector 19">
            <a:extLst>
              <a:ext uri="{FF2B5EF4-FFF2-40B4-BE49-F238E27FC236}">
                <a16:creationId xmlns:a16="http://schemas.microsoft.com/office/drawing/2014/main" id="{D1EBE4F2-E762-438F-0DA3-23D2E7FEA9E7}"/>
              </a:ext>
            </a:extLst>
          </p:cNvPr>
          <p:cNvCxnSpPr>
            <a:cxnSpLocks/>
          </p:cNvCxnSpPr>
          <p:nvPr/>
        </p:nvCxnSpPr>
        <p:spPr>
          <a:xfrm flipV="1">
            <a:off x="609918" y="4334141"/>
            <a:ext cx="10978514" cy="2"/>
          </a:xfrm>
          <a:prstGeom prst="line">
            <a:avLst/>
          </a:prstGeom>
          <a:ln w="1905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25" name="Rechteck 65">
            <a:extLst>
              <a:ext uri="{FF2B5EF4-FFF2-40B4-BE49-F238E27FC236}">
                <a16:creationId xmlns:a16="http://schemas.microsoft.com/office/drawing/2014/main" id="{ECD00E01-1B5A-525F-BBF0-9DA14A6F6FBD}"/>
              </a:ext>
            </a:extLst>
          </p:cNvPr>
          <p:cNvSpPr/>
          <p:nvPr/>
        </p:nvSpPr>
        <p:spPr>
          <a:xfrm>
            <a:off x="3743201" y="4413566"/>
            <a:ext cx="2850285" cy="651841"/>
          </a:xfrm>
          <a:prstGeom prst="rect">
            <a:avLst/>
          </a:prstGeom>
        </p:spPr>
        <p:txBody>
          <a:bodyPr wrap="square" lIns="91440" tIns="45720" rIns="91440" bIns="45720" anchor="t">
            <a:noAutofit/>
          </a:bodyPr>
          <a:lstStyle/>
          <a:p>
            <a:pPr defTabSz="914369">
              <a:lnSpc>
                <a:spcPct val="110000"/>
              </a:lnSpc>
              <a:buClr>
                <a:srgbClr val="FFE600"/>
              </a:buClr>
              <a:buSzPct val="80000"/>
              <a:defRPr/>
            </a:pPr>
            <a:r>
              <a:rPr lang="en-US" b="1" kern="0" dirty="0">
                <a:solidFill>
                  <a:schemeClr val="bg1"/>
                </a:solidFill>
                <a:ea typeface="+mn-lt"/>
                <a:cs typeface="Arial" panose="020B0604020202020204" pitchFamily="34" charset="0"/>
                <a:sym typeface="+mn-lt"/>
              </a:rPr>
              <a:t>Marek </a:t>
            </a:r>
            <a:r>
              <a:rPr lang="en-US" b="1" kern="0" dirty="0" err="1">
                <a:solidFill>
                  <a:schemeClr val="bg1"/>
                </a:solidFill>
                <a:ea typeface="+mn-lt"/>
                <a:cs typeface="Arial" panose="020B0604020202020204" pitchFamily="34" charset="0"/>
                <a:sym typeface="+mn-lt"/>
              </a:rPr>
              <a:t>Mikolaj</a:t>
            </a:r>
            <a:endParaRPr lang="en-US" b="1" kern="0" dirty="0">
              <a:solidFill>
                <a:schemeClr val="bg1"/>
              </a:solidFill>
              <a:ea typeface="+mn-lt"/>
              <a:cs typeface="Arial" panose="020B0604020202020204" pitchFamily="34" charset="0"/>
              <a:sym typeface="+mn-lt"/>
            </a:endParaRPr>
          </a:p>
          <a:p>
            <a:pPr defTabSz="914369">
              <a:lnSpc>
                <a:spcPct val="110000"/>
              </a:lnSpc>
              <a:buClr>
                <a:srgbClr val="FFE600"/>
              </a:buClr>
              <a:buSzPct val="80000"/>
              <a:defRPr/>
            </a:pPr>
            <a:r>
              <a:rPr lang="en-US" sz="1400" kern="0" dirty="0">
                <a:solidFill>
                  <a:srgbClr val="FFE600"/>
                </a:solidFill>
                <a:ea typeface="+mn-lt"/>
                <a:cs typeface="Arial" panose="020B0604020202020204" pitchFamily="34" charset="0"/>
                <a:sym typeface="+mn-lt"/>
              </a:rPr>
              <a:t>Partner</a:t>
            </a:r>
          </a:p>
          <a:p>
            <a:pPr>
              <a:lnSpc>
                <a:spcPct val="110000"/>
              </a:lnSpc>
            </a:pPr>
            <a:r>
              <a:rPr lang="en-US" sz="1400" kern="0" dirty="0">
                <a:solidFill>
                  <a:schemeClr val="bg1"/>
                </a:solidFill>
                <a:ea typeface="+mn-lt"/>
                <a:cs typeface="Arial" panose="020B0604020202020204" pitchFamily="34" charset="0"/>
                <a:sym typeface="+mn-lt"/>
              </a:rPr>
              <a:t>Financial Accounting Advisory Services | Climate Change and Sustainability Services</a:t>
            </a:r>
            <a:endParaRPr lang="sk-SK" sz="1400" kern="0" dirty="0">
              <a:solidFill>
                <a:schemeClr val="bg1"/>
              </a:solidFill>
              <a:ea typeface="+mn-lt"/>
              <a:cs typeface="Arial" panose="020B0604020202020204" pitchFamily="34" charset="0"/>
              <a:sym typeface="+mn-lt"/>
            </a:endParaRPr>
          </a:p>
        </p:txBody>
      </p:sp>
      <p:sp>
        <p:nvSpPr>
          <p:cNvPr id="26" name="Rechteck 65">
            <a:extLst>
              <a:ext uri="{FF2B5EF4-FFF2-40B4-BE49-F238E27FC236}">
                <a16:creationId xmlns:a16="http://schemas.microsoft.com/office/drawing/2014/main" id="{F7FC3687-E4AB-73E5-798F-F3301A79A521}"/>
              </a:ext>
            </a:extLst>
          </p:cNvPr>
          <p:cNvSpPr/>
          <p:nvPr/>
        </p:nvSpPr>
        <p:spPr>
          <a:xfrm>
            <a:off x="6828660" y="4413576"/>
            <a:ext cx="2181928" cy="651841"/>
          </a:xfrm>
          <a:prstGeom prst="rect">
            <a:avLst/>
          </a:prstGeom>
        </p:spPr>
        <p:txBody>
          <a:bodyPr wrap="square" lIns="91440" tIns="45720" rIns="91440" bIns="45720" anchor="t">
            <a:noAutofit/>
          </a:bodyPr>
          <a:lstStyle/>
          <a:p>
            <a:pPr defTabSz="914369">
              <a:lnSpc>
                <a:spcPct val="110000"/>
              </a:lnSpc>
              <a:buClr>
                <a:srgbClr val="FFE600"/>
              </a:buClr>
              <a:buSzPct val="80000"/>
              <a:defRPr/>
            </a:pPr>
            <a:r>
              <a:rPr lang="en-US" b="1" kern="0" dirty="0">
                <a:solidFill>
                  <a:schemeClr val="bg1"/>
                </a:solidFill>
                <a:ea typeface="+mn-lt"/>
                <a:cs typeface="Arial" panose="020B0604020202020204" pitchFamily="34" charset="0"/>
                <a:sym typeface="+mn-lt"/>
              </a:rPr>
              <a:t>Tatiana </a:t>
            </a:r>
            <a:r>
              <a:rPr lang="en-US" b="1" kern="0" dirty="0" err="1">
                <a:solidFill>
                  <a:schemeClr val="bg1"/>
                </a:solidFill>
                <a:ea typeface="+mn-lt"/>
                <a:cs typeface="Arial" panose="020B0604020202020204" pitchFamily="34" charset="0"/>
                <a:sym typeface="+mn-lt"/>
              </a:rPr>
              <a:t>Knošková</a:t>
            </a:r>
            <a:endParaRPr lang="en-US" b="1" kern="0" dirty="0">
              <a:solidFill>
                <a:schemeClr val="bg1"/>
              </a:solidFill>
              <a:ea typeface="+mn-lt"/>
              <a:cs typeface="Arial" panose="020B0604020202020204" pitchFamily="34" charset="0"/>
              <a:sym typeface="+mn-lt"/>
            </a:endParaRPr>
          </a:p>
          <a:p>
            <a:pPr defTabSz="914369">
              <a:lnSpc>
                <a:spcPct val="110000"/>
              </a:lnSpc>
              <a:buClr>
                <a:srgbClr val="FFE600"/>
              </a:buClr>
              <a:buSzPct val="80000"/>
              <a:defRPr/>
            </a:pPr>
            <a:r>
              <a:rPr lang="en-US" sz="1400" kern="0" dirty="0">
                <a:solidFill>
                  <a:srgbClr val="FFE600"/>
                </a:solidFill>
                <a:ea typeface="+mn-lt"/>
                <a:cs typeface="Arial" panose="020B0604020202020204" pitchFamily="34" charset="0"/>
                <a:sym typeface="+mn-lt"/>
              </a:rPr>
              <a:t>Partner</a:t>
            </a:r>
          </a:p>
          <a:p>
            <a:pPr>
              <a:lnSpc>
                <a:spcPct val="110000"/>
              </a:lnSpc>
            </a:pPr>
            <a:r>
              <a:rPr lang="en-US" sz="1400" kern="0" dirty="0">
                <a:solidFill>
                  <a:schemeClr val="bg1"/>
                </a:solidFill>
                <a:ea typeface="+mn-lt"/>
                <a:cs typeface="Arial" panose="020B0604020202020204" pitchFamily="34" charset="0"/>
                <a:sym typeface="+mn-lt"/>
              </a:rPr>
              <a:t>EY Law</a:t>
            </a:r>
            <a:endParaRPr lang="sk-SK" sz="1400" kern="0" dirty="0">
              <a:solidFill>
                <a:schemeClr val="bg1"/>
              </a:solidFill>
              <a:ea typeface="+mn-lt"/>
              <a:cs typeface="Arial" panose="020B0604020202020204" pitchFamily="34" charset="0"/>
              <a:sym typeface="+mn-lt"/>
            </a:endParaRPr>
          </a:p>
          <a:p>
            <a:pPr>
              <a:lnSpc>
                <a:spcPct val="110000"/>
              </a:lnSpc>
            </a:pPr>
            <a:endParaRPr lang="en-US" sz="1600" kern="0" dirty="0">
              <a:solidFill>
                <a:schemeClr val="bg1"/>
              </a:solidFill>
              <a:ea typeface="+mn-lt"/>
              <a:cs typeface="Arial" panose="020B0604020202020204" pitchFamily="34" charset="0"/>
              <a:sym typeface="+mn-lt"/>
            </a:endParaRPr>
          </a:p>
        </p:txBody>
      </p:sp>
      <p:sp>
        <p:nvSpPr>
          <p:cNvPr id="27" name="Rechteck 65">
            <a:extLst>
              <a:ext uri="{FF2B5EF4-FFF2-40B4-BE49-F238E27FC236}">
                <a16:creationId xmlns:a16="http://schemas.microsoft.com/office/drawing/2014/main" id="{4AB48ED9-09F6-D25A-2EFC-072610BD0181}"/>
              </a:ext>
            </a:extLst>
          </p:cNvPr>
          <p:cNvSpPr/>
          <p:nvPr/>
        </p:nvSpPr>
        <p:spPr>
          <a:xfrm>
            <a:off x="609918" y="4413575"/>
            <a:ext cx="2068195" cy="651841"/>
          </a:xfrm>
          <a:prstGeom prst="rect">
            <a:avLst/>
          </a:prstGeom>
        </p:spPr>
        <p:txBody>
          <a:bodyPr wrap="square" lIns="91440" tIns="45720" rIns="91440" bIns="45720" anchor="t">
            <a:noAutofit/>
          </a:bodyPr>
          <a:lstStyle/>
          <a:p>
            <a:pPr defTabSz="914369">
              <a:lnSpc>
                <a:spcPct val="110000"/>
              </a:lnSpc>
              <a:buClr>
                <a:srgbClr val="FFE600"/>
              </a:buClr>
              <a:buSzPct val="80000"/>
              <a:defRPr/>
            </a:pPr>
            <a:r>
              <a:rPr lang="en-US" b="1" kern="0" dirty="0">
                <a:solidFill>
                  <a:schemeClr val="bg1"/>
                </a:solidFill>
                <a:ea typeface="+mn-lt"/>
                <a:cs typeface="Arial" panose="020B0604020202020204" pitchFamily="34" charset="0"/>
                <a:sym typeface="+mn-lt"/>
              </a:rPr>
              <a:t>Tomáš Nagy</a:t>
            </a:r>
          </a:p>
          <a:p>
            <a:pPr defTabSz="914369">
              <a:lnSpc>
                <a:spcPct val="110000"/>
              </a:lnSpc>
              <a:buClr>
                <a:srgbClr val="FFE600"/>
              </a:buClr>
              <a:buSzPct val="80000"/>
              <a:defRPr/>
            </a:pPr>
            <a:r>
              <a:rPr lang="en-US" sz="1400" kern="0" dirty="0">
                <a:solidFill>
                  <a:srgbClr val="FFE600"/>
                </a:solidFill>
                <a:ea typeface="+mn-lt"/>
                <a:cs typeface="Arial" panose="020B0604020202020204" pitchFamily="34" charset="0"/>
                <a:sym typeface="+mn-lt"/>
              </a:rPr>
              <a:t>Partner</a:t>
            </a:r>
          </a:p>
          <a:p>
            <a:pPr>
              <a:lnSpc>
                <a:spcPct val="110000"/>
              </a:lnSpc>
            </a:pPr>
            <a:r>
              <a:rPr lang="en-US" sz="1400" kern="0" dirty="0" err="1">
                <a:solidFill>
                  <a:schemeClr val="bg1"/>
                </a:solidFill>
                <a:ea typeface="+mn-lt"/>
                <a:cs typeface="Arial" panose="020B0604020202020204" pitchFamily="34" charset="0"/>
                <a:sym typeface="+mn-lt"/>
              </a:rPr>
              <a:t>Oddelenie</a:t>
            </a:r>
            <a:r>
              <a:rPr lang="en-US" sz="1400" kern="0" dirty="0">
                <a:solidFill>
                  <a:schemeClr val="bg1"/>
                </a:solidFill>
                <a:ea typeface="+mn-lt"/>
                <a:cs typeface="Arial" panose="020B0604020202020204" pitchFamily="34" charset="0"/>
                <a:sym typeface="+mn-lt"/>
              </a:rPr>
              <a:t> </a:t>
            </a:r>
            <a:r>
              <a:rPr lang="en-US" sz="1400" kern="0" dirty="0" err="1">
                <a:solidFill>
                  <a:schemeClr val="bg1"/>
                </a:solidFill>
                <a:ea typeface="+mn-lt"/>
                <a:cs typeface="Arial" panose="020B0604020202020204" pitchFamily="34" charset="0"/>
                <a:sym typeface="+mn-lt"/>
              </a:rPr>
              <a:t>daňového</a:t>
            </a:r>
            <a:r>
              <a:rPr lang="en-US" sz="1400" kern="0" dirty="0">
                <a:solidFill>
                  <a:schemeClr val="bg1"/>
                </a:solidFill>
                <a:ea typeface="+mn-lt"/>
                <a:cs typeface="Arial" panose="020B0604020202020204" pitchFamily="34" charset="0"/>
                <a:sym typeface="+mn-lt"/>
              </a:rPr>
              <a:t> </a:t>
            </a:r>
            <a:r>
              <a:rPr lang="en-US" sz="1400" kern="0" dirty="0" err="1">
                <a:solidFill>
                  <a:schemeClr val="bg1"/>
                </a:solidFill>
                <a:ea typeface="+mn-lt"/>
                <a:cs typeface="Arial" panose="020B0604020202020204" pitchFamily="34" charset="0"/>
                <a:sym typeface="+mn-lt"/>
              </a:rPr>
              <a:t>poradenstva</a:t>
            </a:r>
            <a:endParaRPr lang="en-US" sz="1400" kern="0" dirty="0">
              <a:solidFill>
                <a:schemeClr val="bg1"/>
              </a:solidFill>
              <a:ea typeface="+mn-lt"/>
              <a:cs typeface="Arial" panose="020B0604020202020204" pitchFamily="34" charset="0"/>
              <a:sym typeface="+mn-lt"/>
            </a:endParaRPr>
          </a:p>
        </p:txBody>
      </p:sp>
    </p:spTree>
    <p:extLst>
      <p:ext uri="{BB962C8B-B14F-4D97-AF65-F5344CB8AC3E}">
        <p14:creationId xmlns:p14="http://schemas.microsoft.com/office/powerpoint/2010/main" val="33660136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7256270"/>
      </p:ext>
    </p:extLst>
  </p:cSld>
  <p:clrMapOvr>
    <a:masterClrMapping/>
  </p:clrMapOvr>
</p:sld>
</file>

<file path=ppt/theme/theme1.xml><?xml version="1.0" encoding="utf-8"?>
<a:theme xmlns:a="http://schemas.openxmlformats.org/drawingml/2006/main" name="EY dark background">
  <a:themeElements>
    <a:clrScheme name="EY Color">
      <a:dk1>
        <a:srgbClr val="2E2E38"/>
      </a:dk1>
      <a:lt1>
        <a:sysClr val="window" lastClr="FFFFFF"/>
      </a:lt1>
      <a:dk2>
        <a:srgbClr val="FFE600"/>
      </a:dk2>
      <a:lt2>
        <a:srgbClr val="000000"/>
      </a:lt2>
      <a:accent1>
        <a:srgbClr val="2DB757"/>
      </a:accent1>
      <a:accent2>
        <a:srgbClr val="27ACAA"/>
      </a:accent2>
      <a:accent3>
        <a:srgbClr val="188CE5"/>
      </a:accent3>
      <a:accent4>
        <a:srgbClr val="3D108A"/>
      </a:accent4>
      <a:accent5>
        <a:srgbClr val="FF4136"/>
      </a:accent5>
      <a:accent6>
        <a:srgbClr val="FF6D00"/>
      </a:accent6>
      <a:hlink>
        <a:srgbClr val="0000FF"/>
      </a:hlink>
      <a:folHlink>
        <a:srgbClr val="800080"/>
      </a:folHlink>
    </a:clrScheme>
    <a:fontScheme name="Custom 1">
      <a:majorFont>
        <a:latin typeface="EYInterstate Light"/>
        <a:ea typeface=""/>
        <a:cs typeface=""/>
      </a:majorFont>
      <a:minorFont>
        <a:latin typeface="EYInterstate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9050">
          <a:solidFill>
            <a:schemeClr val="tx2"/>
          </a:solidFill>
        </a:ln>
      </a:spPr>
      <a:bodyPr rtlCol="0" anchor="ctr" anchorCtr="0"/>
      <a:lstStyle>
        <a:defPPr algn="ctr">
          <a:defRPr sz="12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2"/>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36576" rIns="0" bIns="0" rtlCol="0">
        <a:spAutoFit/>
      </a:bodyPr>
      <a:lstStyle>
        <a:defPPr marL="356616" indent="-356616" algn="l">
          <a:spcAft>
            <a:spcPts val="600"/>
          </a:spcAft>
          <a:buClr>
            <a:schemeClr val="tx2"/>
          </a:buClr>
          <a:buSzPct val="80000"/>
          <a:buFont typeface="Arial" panose="020B0604020202020204" pitchFamily="34" charset="0"/>
          <a:buChar char="►"/>
          <a:defRPr sz="1600" dirty="0" err="1" smtClean="0">
            <a:solidFill>
              <a:schemeClr val="bg1"/>
            </a:solidFill>
          </a:defRPr>
        </a:defPPr>
      </a:lstStyle>
    </a:txDef>
  </a:objectDefaults>
  <a:extraClrSchemeLst/>
  <a:extLst>
    <a:ext uri="{05A4C25C-085E-4340-85A3-A5531E510DB2}">
      <thm15:themeFamily xmlns:thm15="http://schemas.microsoft.com/office/thememl/2012/main" name="Presentation1" id="{00C6585E-FC01-405F-9351-75831347069E}" vid="{CC486051-8F24-49A3-8E3E-16328D87E8E3}"/>
    </a:ext>
  </a:extLst>
</a:theme>
</file>

<file path=ppt/theme/theme2.xml><?xml version="1.0" encoding="utf-8"?>
<a:theme xmlns:a="http://schemas.openxmlformats.org/drawingml/2006/main" name="EY light background">
  <a:themeElements>
    <a:clrScheme name="Custom 8">
      <a:dk1>
        <a:srgbClr val="FFFFFF"/>
      </a:dk1>
      <a:lt1>
        <a:srgbClr val="2E2E38"/>
      </a:lt1>
      <a:dk2>
        <a:srgbClr val="FFE600"/>
      </a:dk2>
      <a:lt2>
        <a:srgbClr val="000000"/>
      </a:lt2>
      <a:accent1>
        <a:srgbClr val="2DB757"/>
      </a:accent1>
      <a:accent2>
        <a:srgbClr val="27ACAA"/>
      </a:accent2>
      <a:accent3>
        <a:srgbClr val="188CE5"/>
      </a:accent3>
      <a:accent4>
        <a:srgbClr val="3D108A"/>
      </a:accent4>
      <a:accent5>
        <a:srgbClr val="FF4136"/>
      </a:accent5>
      <a:accent6>
        <a:srgbClr val="FF6D00"/>
      </a:accent6>
      <a:hlink>
        <a:srgbClr val="0000FF"/>
      </a:hlink>
      <a:folHlink>
        <a:srgbClr val="800080"/>
      </a:folHlink>
    </a:clrScheme>
    <a:fontScheme name="Custom 1">
      <a:majorFont>
        <a:latin typeface="EYInterstate Light"/>
        <a:ea typeface=""/>
        <a:cs typeface=""/>
      </a:majorFont>
      <a:minorFont>
        <a:latin typeface="EYInterstate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9050">
          <a:solidFill>
            <a:schemeClr val="bg1">
              <a:lumMod val="60000"/>
              <a:lumOff val="40000"/>
            </a:schemeClr>
          </a:solidFill>
        </a:ln>
      </a:spPr>
      <a:bodyPr rtlCol="0" anchor="ctr" anchorCtr="0"/>
      <a:lstStyle>
        <a:defPPr algn="ctr">
          <a:defRPr sz="12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bg1">
              <a:lumMod val="60000"/>
              <a:lumOff val="40000"/>
            </a:schemeClr>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36576" rIns="0" bIns="0" rtlCol="0">
        <a:spAutoFit/>
      </a:bodyPr>
      <a:lstStyle>
        <a:defPPr marL="356616" indent="-356616" algn="l">
          <a:spcAft>
            <a:spcPts val="600"/>
          </a:spcAft>
          <a:buClr>
            <a:schemeClr val="tx2"/>
          </a:buClr>
          <a:buSzPct val="80000"/>
          <a:buFont typeface="Arial" panose="020B0604020202020204" pitchFamily="34" charset="0"/>
          <a:buChar char="►"/>
          <a:defRPr sz="1600" dirty="0" smtClean="0">
            <a:solidFill>
              <a:schemeClr val="bg1"/>
            </a:solidFill>
          </a:defRPr>
        </a:defPPr>
      </a:lstStyle>
    </a:txDef>
  </a:objectDefaults>
  <a:extraClrSchemeLst/>
  <a:extLst>
    <a:ext uri="{05A4C25C-085E-4340-85A3-A5531E510DB2}">
      <thm15:themeFamily xmlns:thm15="http://schemas.microsoft.com/office/thememl/2012/main" name="Presentation1" id="{00C6585E-FC01-405F-9351-75831347069E}" vid="{8CB6584C-384A-43AE-BA32-C560CDD09795}"/>
    </a:ext>
  </a:extLst>
</a:theme>
</file>

<file path=ppt/theme/theme3.xml><?xml version="1.0" encoding="utf-8"?>
<a:theme xmlns:a="http://schemas.openxmlformats.org/drawingml/2006/main" name="Motív balíka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CustomMKOP.xml><?xml version="1.0" encoding="utf-8"?>
<Properties xmlns="http://schemas.openxmlformats.org/officeDocument/2006/custom-properties" xmlns:vt="http://schemas.openxmlformats.org/officeDocument/2006/docPropsVTypes">
  <property fmtid="{D5CDD505-2E9C-101B-9397-08002B2CF9AE}" pid="2" name="MKProdID">
    <vt:lpwstr>ZMOutlook</vt:lpwstr>
  </property>
  <property fmtid="{D5CDD505-2E9C-101B-9397-08002B2CF9AE}" pid="3" name="SizeBefore">
    <vt:lpwstr>20760550</vt:lpwstr>
  </property>
  <property fmtid="{D5CDD505-2E9C-101B-9397-08002B2CF9AE}" pid="4" name="OptimizationTime">
    <vt:lpwstr>20231107_1137</vt:lpwstr>
  </property>
</Properties>
</file>

<file path=docProps/app.xml><?xml version="1.0" encoding="utf-8"?>
<Properties xmlns="http://schemas.openxmlformats.org/officeDocument/2006/extended-properties" xmlns:vt="http://schemas.openxmlformats.org/officeDocument/2006/docPropsVTypes">
  <Template>EY Presentation_16-9_EY Interstate_Dark+Light Theme_2023</Template>
  <TotalTime>5719</TotalTime>
  <Words>375</Words>
  <Application>Microsoft Office PowerPoint</Application>
  <PresentationFormat>Custom</PresentationFormat>
  <Paragraphs>84</Paragraphs>
  <Slides>9</Slides>
  <Notes>1</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9</vt:i4>
      </vt:variant>
    </vt:vector>
  </HeadingPairs>
  <TitlesOfParts>
    <vt:vector size="18" baseType="lpstr">
      <vt:lpstr>Arial</vt:lpstr>
      <vt:lpstr>Calibri</vt:lpstr>
      <vt:lpstr>Calibri Light</vt:lpstr>
      <vt:lpstr>EYInterstate</vt:lpstr>
      <vt:lpstr>EYInterstate Light</vt:lpstr>
      <vt:lpstr>Georgia</vt:lpstr>
      <vt:lpstr>EY dark background</vt:lpstr>
      <vt:lpstr>EY light background</vt:lpstr>
      <vt:lpstr>Motív balíka Office</vt:lpstr>
      <vt:lpstr>Stratégia EÚ pre retailových investorov</vt:lpstr>
      <vt:lpstr>PowerPoint Presentation</vt:lpstr>
      <vt:lpstr>PowerPoint Presentation</vt:lpstr>
      <vt:lpstr>PowerPoint Presentation</vt:lpstr>
      <vt:lpstr>PowerPoint Presentation</vt:lpstr>
      <vt:lpstr>PowerPoint Presentation</vt:lpstr>
      <vt:lpstr>Riadne predbežné stanovisko k balíku RIS – Slovenská republika podporuje zámer:</vt:lpstr>
      <vt:lpstr>EY capital markets tím</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Stratégia EÚ pre retailových investorov</dc:title>
  <dc:creator>Katarina Krivakova</dc:creator>
  <cp:keywords/>
  <cp:lastModifiedBy>Katarina Krivakova</cp:lastModifiedBy>
  <cp:revision>6</cp:revision>
  <dcterms:created xsi:type="dcterms:W3CDTF">2023-10-30T08:09:53Z</dcterms:created>
  <dcterms:modified xsi:type="dcterms:W3CDTF">2023-11-07T09:49:51Z</dcterms:modified>
  <cp:contentStatus/>
</cp:coreProperties>
</file>