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  <p:sldId id="285" r:id="rId9"/>
    <p:sldId id="282" r:id="rId10"/>
    <p:sldId id="283" r:id="rId11"/>
    <p:sldId id="286" r:id="rId12"/>
    <p:sldId id="287" r:id="rId13"/>
    <p:sldId id="288" r:id="rId14"/>
    <p:sldId id="289" r:id="rId15"/>
    <p:sldId id="290" r:id="rId16"/>
  </p:sldIdLst>
  <p:sldSz cx="12192000" cy="6858000"/>
  <p:notesSz cx="6761163" cy="99425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edro" initials="MK" lastIdx="2" clrIdx="0">
    <p:extLst>
      <p:ext uri="{19B8F6BF-5375-455C-9EA6-DF929625EA0E}">
        <p15:presenceInfo xmlns:p15="http://schemas.microsoft.com/office/powerpoint/2012/main" userId="S-1-5-21-1229272821-602162358-725345543-2424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59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an Vlček" userId="aa646986-efcc-4950-9596-4287372ccecf" providerId="ADAL" clId="{D1557190-4C3D-4E0C-AFEC-E16E05A6A1CF}"/>
    <pc:docChg chg="undo custSel addSld delSld modSld sldOrd">
      <pc:chgData name="Roman Vlček" userId="aa646986-efcc-4950-9596-4287372ccecf" providerId="ADAL" clId="{D1557190-4C3D-4E0C-AFEC-E16E05A6A1CF}" dt="2021-10-29T17:39:11.203" v="1970" actId="1076"/>
      <pc:docMkLst>
        <pc:docMk/>
      </pc:docMkLst>
      <pc:sldChg chg="delSp modSp mod">
        <pc:chgData name="Roman Vlček" userId="aa646986-efcc-4950-9596-4287372ccecf" providerId="ADAL" clId="{D1557190-4C3D-4E0C-AFEC-E16E05A6A1CF}" dt="2021-10-29T17:23:35.796" v="1749" actId="20577"/>
        <pc:sldMkLst>
          <pc:docMk/>
          <pc:sldMk cId="18023881" sldId="256"/>
        </pc:sldMkLst>
        <pc:spChg chg="mod">
          <ac:chgData name="Roman Vlček" userId="aa646986-efcc-4950-9596-4287372ccecf" providerId="ADAL" clId="{D1557190-4C3D-4E0C-AFEC-E16E05A6A1CF}" dt="2021-10-29T17:23:35.796" v="1749" actId="20577"/>
          <ac:spMkLst>
            <pc:docMk/>
            <pc:sldMk cId="18023881" sldId="256"/>
            <ac:spMk id="3" creationId="{00000000-0000-0000-0000-000000000000}"/>
          </ac:spMkLst>
        </pc:spChg>
        <pc:spChg chg="del mod">
          <ac:chgData name="Roman Vlček" userId="aa646986-efcc-4950-9596-4287372ccecf" providerId="ADAL" clId="{D1557190-4C3D-4E0C-AFEC-E16E05A6A1CF}" dt="2021-10-25T11:11:17.396" v="3" actId="478"/>
          <ac:spMkLst>
            <pc:docMk/>
            <pc:sldMk cId="18023881" sldId="256"/>
            <ac:spMk id="4" creationId="{82F19465-B355-415A-9756-E3173A7B3F95}"/>
          </ac:spMkLst>
        </pc:spChg>
        <pc:picChg chg="del">
          <ac:chgData name="Roman Vlček" userId="aa646986-efcc-4950-9596-4287372ccecf" providerId="ADAL" clId="{D1557190-4C3D-4E0C-AFEC-E16E05A6A1CF}" dt="2021-10-25T11:11:19.383" v="4" actId="478"/>
          <ac:picMkLst>
            <pc:docMk/>
            <pc:sldMk cId="18023881" sldId="256"/>
            <ac:picMk id="6" creationId="{7EF2C6E5-D921-471D-9BA8-B38AEBA91E85}"/>
          </ac:picMkLst>
        </pc:picChg>
      </pc:sldChg>
      <pc:sldChg chg="addSp delSp modSp mod ord">
        <pc:chgData name="Roman Vlček" userId="aa646986-efcc-4950-9596-4287372ccecf" providerId="ADAL" clId="{D1557190-4C3D-4E0C-AFEC-E16E05A6A1CF}" dt="2021-10-29T14:52:29.769" v="480" actId="14100"/>
        <pc:sldMkLst>
          <pc:docMk/>
          <pc:sldMk cId="3058593486" sldId="257"/>
        </pc:sldMkLst>
        <pc:spChg chg="mod">
          <ac:chgData name="Roman Vlček" userId="aa646986-efcc-4950-9596-4287372ccecf" providerId="ADAL" clId="{D1557190-4C3D-4E0C-AFEC-E16E05A6A1CF}" dt="2021-10-29T13:38:54.320" v="51" actId="20577"/>
          <ac:spMkLst>
            <pc:docMk/>
            <pc:sldMk cId="3058593486" sldId="257"/>
            <ac:spMk id="2" creationId="{00000000-0000-0000-0000-000000000000}"/>
          </ac:spMkLst>
        </pc:spChg>
        <pc:spChg chg="add mod">
          <ac:chgData name="Roman Vlček" userId="aa646986-efcc-4950-9596-4287372ccecf" providerId="ADAL" clId="{D1557190-4C3D-4E0C-AFEC-E16E05A6A1CF}" dt="2021-10-29T14:14:16.638" v="106" actId="14100"/>
          <ac:spMkLst>
            <pc:docMk/>
            <pc:sldMk cId="3058593486" sldId="257"/>
            <ac:spMk id="4" creationId="{0FAA94A8-68F2-4B08-8F48-9EC41FA06F75}"/>
          </ac:spMkLst>
        </pc:spChg>
        <pc:spChg chg="add mod">
          <ac:chgData name="Roman Vlček" userId="aa646986-efcc-4950-9596-4287372ccecf" providerId="ADAL" clId="{D1557190-4C3D-4E0C-AFEC-E16E05A6A1CF}" dt="2021-10-29T14:52:29.769" v="480" actId="14100"/>
          <ac:spMkLst>
            <pc:docMk/>
            <pc:sldMk cId="3058593486" sldId="257"/>
            <ac:spMk id="7" creationId="{A3C46EAD-D6BD-44C8-82C7-2610FF1DE988}"/>
          </ac:spMkLst>
        </pc:spChg>
        <pc:graphicFrameChg chg="add mod modGraphic">
          <ac:chgData name="Roman Vlček" userId="aa646986-efcc-4950-9596-4287372ccecf" providerId="ADAL" clId="{D1557190-4C3D-4E0C-AFEC-E16E05A6A1CF}" dt="2021-10-29T14:39:48.014" v="230" actId="20577"/>
          <ac:graphicFrameMkLst>
            <pc:docMk/>
            <pc:sldMk cId="3058593486" sldId="257"/>
            <ac:graphicFrameMk id="3" creationId="{EF1816CB-FBA5-4867-8A32-BC3B305DD90F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04:31.840" v="57" actId="14100"/>
          <ac:graphicFrameMkLst>
            <pc:docMk/>
            <pc:sldMk cId="3058593486" sldId="257"/>
            <ac:graphicFrameMk id="6" creationId="{2066DEBD-E7DE-4D9D-AAE3-1CD61F8F1B8C}"/>
          </ac:graphicFrameMkLst>
        </pc:graphicFrameChg>
        <pc:graphicFrameChg chg="del modGraphic">
          <ac:chgData name="Roman Vlček" userId="aa646986-efcc-4950-9596-4287372ccecf" providerId="ADAL" clId="{D1557190-4C3D-4E0C-AFEC-E16E05A6A1CF}" dt="2021-10-29T14:05:37.833" v="61" actId="478"/>
          <ac:graphicFrameMkLst>
            <pc:docMk/>
            <pc:sldMk cId="3058593486" sldId="257"/>
            <ac:graphicFrameMk id="8" creationId="{BC8F2474-4E17-43D0-9080-ED6DEAA596B9}"/>
          </ac:graphicFrameMkLst>
        </pc:graphicFrameChg>
        <pc:graphicFrameChg chg="del mod">
          <ac:chgData name="Roman Vlček" userId="aa646986-efcc-4950-9596-4287372ccecf" providerId="ADAL" clId="{D1557190-4C3D-4E0C-AFEC-E16E05A6A1CF}" dt="2021-10-29T14:04:22.985" v="55" actId="478"/>
          <ac:graphicFrameMkLst>
            <pc:docMk/>
            <pc:sldMk cId="3058593486" sldId="257"/>
            <ac:graphicFrameMk id="13" creationId="{2066DEBD-E7DE-4D9D-AAE3-1CD61F8F1B8C}"/>
          </ac:graphicFrameMkLst>
        </pc:graphicFrameChg>
      </pc:sldChg>
      <pc:sldChg chg="addSp delSp modSp mod ord">
        <pc:chgData name="Roman Vlček" userId="aa646986-efcc-4950-9596-4287372ccecf" providerId="ADAL" clId="{D1557190-4C3D-4E0C-AFEC-E16E05A6A1CF}" dt="2021-10-29T15:19:51.164" v="704" actId="20577"/>
        <pc:sldMkLst>
          <pc:docMk/>
          <pc:sldMk cId="2753496272" sldId="258"/>
        </pc:sldMkLst>
        <pc:spChg chg="mod">
          <ac:chgData name="Roman Vlček" userId="aa646986-efcc-4950-9596-4287372ccecf" providerId="ADAL" clId="{D1557190-4C3D-4E0C-AFEC-E16E05A6A1CF}" dt="2021-10-29T14:26:56.675" v="170" actId="20577"/>
          <ac:spMkLst>
            <pc:docMk/>
            <pc:sldMk cId="2753496272" sldId="258"/>
            <ac:spMk id="2" creationId="{A475A004-01CA-4C18-A767-AF481E61C0F2}"/>
          </ac:spMkLst>
        </pc:spChg>
        <pc:spChg chg="add del mod">
          <ac:chgData name="Roman Vlček" userId="aa646986-efcc-4950-9596-4287372ccecf" providerId="ADAL" clId="{D1557190-4C3D-4E0C-AFEC-E16E05A6A1CF}" dt="2021-10-29T14:22:52.366" v="129"/>
          <ac:spMkLst>
            <pc:docMk/>
            <pc:sldMk cId="2753496272" sldId="258"/>
            <ac:spMk id="6" creationId="{519B052C-21C4-4AFE-92AD-DE7B9B599171}"/>
          </ac:spMkLst>
        </pc:spChg>
        <pc:spChg chg="add mod">
          <ac:chgData name="Roman Vlček" userId="aa646986-efcc-4950-9596-4287372ccecf" providerId="ADAL" clId="{D1557190-4C3D-4E0C-AFEC-E16E05A6A1CF}" dt="2021-10-29T14:28:44.754" v="177" actId="1076"/>
          <ac:spMkLst>
            <pc:docMk/>
            <pc:sldMk cId="2753496272" sldId="258"/>
            <ac:spMk id="11" creationId="{42951341-46C0-416A-BA24-489AEC58EE62}"/>
          </ac:spMkLst>
        </pc:spChg>
        <pc:spChg chg="add mod">
          <ac:chgData name="Roman Vlček" userId="aa646986-efcc-4950-9596-4287372ccecf" providerId="ADAL" clId="{D1557190-4C3D-4E0C-AFEC-E16E05A6A1CF}" dt="2021-10-29T15:19:51.164" v="704" actId="20577"/>
          <ac:spMkLst>
            <pc:docMk/>
            <pc:sldMk cId="2753496272" sldId="258"/>
            <ac:spMk id="12" creationId="{782BA353-CB6C-4598-BFF4-8505B420AD88}"/>
          </ac:spMkLst>
        </pc:spChg>
        <pc:graphicFrameChg chg="del">
          <ac:chgData name="Roman Vlček" userId="aa646986-efcc-4950-9596-4287372ccecf" providerId="ADAL" clId="{D1557190-4C3D-4E0C-AFEC-E16E05A6A1CF}" dt="2021-10-29T14:15:11.277" v="127" actId="478"/>
          <ac:graphicFrameMkLst>
            <pc:docMk/>
            <pc:sldMk cId="2753496272" sldId="258"/>
            <ac:graphicFrameMk id="5" creationId="{13DEFF30-50D8-47EC-87C8-7FC74311DB75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25:12.892" v="140" actId="1076"/>
          <ac:graphicFrameMkLst>
            <pc:docMk/>
            <pc:sldMk cId="2753496272" sldId="258"/>
            <ac:graphicFrameMk id="7" creationId="{13DEFF30-50D8-47EC-87C8-7FC74311DB75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25:30.018" v="143"/>
          <ac:graphicFrameMkLst>
            <pc:docMk/>
            <pc:sldMk cId="2753496272" sldId="258"/>
            <ac:graphicFrameMk id="8" creationId="{0927B500-A2B3-4E21-9325-E0C5C22666C4}"/>
          </ac:graphicFrameMkLst>
        </pc:graphicFrameChg>
        <pc:graphicFrameChg chg="add mod modGraphic">
          <ac:chgData name="Roman Vlček" userId="aa646986-efcc-4950-9596-4287372ccecf" providerId="ADAL" clId="{D1557190-4C3D-4E0C-AFEC-E16E05A6A1CF}" dt="2021-10-29T14:40:42.986" v="235" actId="1076"/>
          <ac:graphicFrameMkLst>
            <pc:docMk/>
            <pc:sldMk cId="2753496272" sldId="258"/>
            <ac:graphicFrameMk id="9" creationId="{FEC30BE6-2FEC-457C-B2E7-FE1971A71E48}"/>
          </ac:graphicFrameMkLst>
        </pc:graphicFrameChg>
      </pc:sldChg>
      <pc:sldChg chg="del">
        <pc:chgData name="Roman Vlček" userId="aa646986-efcc-4950-9596-4287372ccecf" providerId="ADAL" clId="{D1557190-4C3D-4E0C-AFEC-E16E05A6A1CF}" dt="2021-10-29T14:34:06.747" v="215" actId="2696"/>
        <pc:sldMkLst>
          <pc:docMk/>
          <pc:sldMk cId="2632482396" sldId="260"/>
        </pc:sldMkLst>
      </pc:sldChg>
      <pc:sldChg chg="addSp delSp modSp mod">
        <pc:chgData name="Roman Vlček" userId="aa646986-efcc-4950-9596-4287372ccecf" providerId="ADAL" clId="{D1557190-4C3D-4E0C-AFEC-E16E05A6A1CF}" dt="2021-10-29T14:33:18.803" v="214" actId="1076"/>
        <pc:sldMkLst>
          <pc:docMk/>
          <pc:sldMk cId="3570193194" sldId="261"/>
        </pc:sldMkLst>
        <pc:spChg chg="mod">
          <ac:chgData name="Roman Vlček" userId="aa646986-efcc-4950-9596-4287372ccecf" providerId="ADAL" clId="{D1557190-4C3D-4E0C-AFEC-E16E05A6A1CF}" dt="2021-10-29T14:30:47.956" v="202" actId="20577"/>
          <ac:spMkLst>
            <pc:docMk/>
            <pc:sldMk cId="3570193194" sldId="261"/>
            <ac:spMk id="2" creationId="{A475A004-01CA-4C18-A767-AF481E61C0F2}"/>
          </ac:spMkLst>
        </pc:spChg>
        <pc:spChg chg="add mod">
          <ac:chgData name="Roman Vlček" userId="aa646986-efcc-4950-9596-4287372ccecf" providerId="ADAL" clId="{D1557190-4C3D-4E0C-AFEC-E16E05A6A1CF}" dt="2021-10-29T14:31:22.650" v="206"/>
          <ac:spMkLst>
            <pc:docMk/>
            <pc:sldMk cId="3570193194" sldId="261"/>
            <ac:spMk id="9" creationId="{5C4E0693-0B69-4459-AD6C-808F32ED1B84}"/>
          </ac:spMkLst>
        </pc:spChg>
        <pc:graphicFrameChg chg="del mod">
          <ac:chgData name="Roman Vlček" userId="aa646986-efcc-4950-9596-4287372ccecf" providerId="ADAL" clId="{D1557190-4C3D-4E0C-AFEC-E16E05A6A1CF}" dt="2021-10-29T14:31:04.203" v="205" actId="478"/>
          <ac:graphicFrameMkLst>
            <pc:docMk/>
            <pc:sldMk cId="3570193194" sldId="261"/>
            <ac:graphicFrameMk id="7" creationId="{C9935EC1-E691-4D02-A600-8E111C8E0C1F}"/>
          </ac:graphicFrameMkLst>
        </pc:graphicFrameChg>
        <pc:graphicFrameChg chg="del">
          <ac:chgData name="Roman Vlček" userId="aa646986-efcc-4950-9596-4287372ccecf" providerId="ADAL" clId="{D1557190-4C3D-4E0C-AFEC-E16E05A6A1CF}" dt="2021-10-29T14:32:39.997" v="207" actId="478"/>
          <ac:graphicFrameMkLst>
            <pc:docMk/>
            <pc:sldMk cId="3570193194" sldId="261"/>
            <ac:graphicFrameMk id="8" creationId="{E9E8C4D6-7D0F-4033-97AB-3E0D0F5EB461}"/>
          </ac:graphicFrameMkLst>
        </pc:graphicFrameChg>
        <pc:graphicFrameChg chg="del">
          <ac:chgData name="Roman Vlček" userId="aa646986-efcc-4950-9596-4287372ccecf" providerId="ADAL" clId="{D1557190-4C3D-4E0C-AFEC-E16E05A6A1CF}" dt="2021-10-29T14:31:01.381" v="203" actId="478"/>
          <ac:graphicFrameMkLst>
            <pc:docMk/>
            <pc:sldMk cId="3570193194" sldId="261"/>
            <ac:graphicFrameMk id="10" creationId="{703E6F0B-7B87-455A-A048-68D1F842B5A7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3:18.803" v="214" actId="1076"/>
          <ac:graphicFrameMkLst>
            <pc:docMk/>
            <pc:sldMk cId="3570193194" sldId="261"/>
            <ac:graphicFrameMk id="11" creationId="{29FC694B-C369-4380-A564-8E688D985DAF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3:18.803" v="214" actId="1076"/>
          <ac:graphicFrameMkLst>
            <pc:docMk/>
            <pc:sldMk cId="3570193194" sldId="261"/>
            <ac:graphicFrameMk id="12" creationId="{C9935EC1-E691-4D02-A600-8E111C8E0C1F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3:18.803" v="214" actId="1076"/>
          <ac:graphicFrameMkLst>
            <pc:docMk/>
            <pc:sldMk cId="3570193194" sldId="261"/>
            <ac:graphicFrameMk id="13" creationId="{E9E8C4D6-7D0F-4033-97AB-3E0D0F5EB461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3:18.803" v="214" actId="1076"/>
          <ac:graphicFrameMkLst>
            <pc:docMk/>
            <pc:sldMk cId="3570193194" sldId="261"/>
            <ac:graphicFrameMk id="14" creationId="{703E6F0B-7B87-455A-A048-68D1F842B5A7}"/>
          </ac:graphicFrameMkLst>
        </pc:graphicFrameChg>
      </pc:sldChg>
      <pc:sldChg chg="addSp delSp modSp mod">
        <pc:chgData name="Roman Vlček" userId="aa646986-efcc-4950-9596-4287372ccecf" providerId="ADAL" clId="{D1557190-4C3D-4E0C-AFEC-E16E05A6A1CF}" dt="2021-10-29T17:36:33.190" v="1935" actId="27918"/>
        <pc:sldMkLst>
          <pc:docMk/>
          <pc:sldMk cId="2855066853" sldId="262"/>
        </pc:sldMkLst>
        <pc:spChg chg="mod">
          <ac:chgData name="Roman Vlček" userId="aa646986-efcc-4950-9596-4287372ccecf" providerId="ADAL" clId="{D1557190-4C3D-4E0C-AFEC-E16E05A6A1CF}" dt="2021-10-29T14:56:27.358" v="505" actId="20577"/>
          <ac:spMkLst>
            <pc:docMk/>
            <pc:sldMk cId="2855066853" sldId="262"/>
            <ac:spMk id="2" creationId="{A475A004-01CA-4C18-A767-AF481E61C0F2}"/>
          </ac:spMkLst>
        </pc:spChg>
        <pc:spChg chg="add mod">
          <ac:chgData name="Roman Vlček" userId="aa646986-efcc-4950-9596-4287372ccecf" providerId="ADAL" clId="{D1557190-4C3D-4E0C-AFEC-E16E05A6A1CF}" dt="2021-10-29T15:26:14.306" v="921" actId="1076"/>
          <ac:spMkLst>
            <pc:docMk/>
            <pc:sldMk cId="2855066853" sldId="262"/>
            <ac:spMk id="5" creationId="{14E7A9CD-80CD-4ECB-8AC7-C32F35DFD534}"/>
          </ac:spMkLst>
        </pc:spChg>
        <pc:spChg chg="add mod">
          <ac:chgData name="Roman Vlček" userId="aa646986-efcc-4950-9596-4287372ccecf" providerId="ADAL" clId="{D1557190-4C3D-4E0C-AFEC-E16E05A6A1CF}" dt="2021-10-29T14:54:59.947" v="483"/>
          <ac:spMkLst>
            <pc:docMk/>
            <pc:sldMk cId="2855066853" sldId="262"/>
            <ac:spMk id="10" creationId="{329C1993-4639-4963-876E-42B9DD76FA9D}"/>
          </ac:spMkLst>
        </pc:spChg>
        <pc:graphicFrameChg chg="add mod modGraphic">
          <ac:chgData name="Roman Vlček" userId="aa646986-efcc-4950-9596-4287372ccecf" providerId="ADAL" clId="{D1557190-4C3D-4E0C-AFEC-E16E05A6A1CF}" dt="2021-10-29T15:13:47.094" v="598" actId="20577"/>
          <ac:graphicFrameMkLst>
            <pc:docMk/>
            <pc:sldMk cId="2855066853" sldId="262"/>
            <ac:graphicFrameMk id="3" creationId="{83A76B7D-A821-4703-ABFE-091F435B46E6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4:54:38.082" v="481" actId="478"/>
          <ac:graphicFrameMkLst>
            <pc:docMk/>
            <pc:sldMk cId="2855066853" sldId="262"/>
            <ac:graphicFrameMk id="7" creationId="{842BCC7D-3044-4FDB-90B1-283EBB47812C}"/>
          </ac:graphicFrameMkLst>
        </pc:graphicFrameChg>
        <pc:graphicFrameChg chg="del">
          <ac:chgData name="Roman Vlček" userId="aa646986-efcc-4950-9596-4287372ccecf" providerId="ADAL" clId="{D1557190-4C3D-4E0C-AFEC-E16E05A6A1CF}" dt="2021-10-29T14:54:42.206" v="482" actId="478"/>
          <ac:graphicFrameMkLst>
            <pc:docMk/>
            <pc:sldMk cId="2855066853" sldId="262"/>
            <ac:graphicFrameMk id="8" creationId="{E9E8C4D6-7D0F-4033-97AB-3E0D0F5EB461}"/>
          </ac:graphicFrameMkLst>
        </pc:graphicFrameChg>
        <pc:graphicFrameChg chg="del">
          <ac:chgData name="Roman Vlček" userId="aa646986-efcc-4950-9596-4287372ccecf" providerId="ADAL" clId="{D1557190-4C3D-4E0C-AFEC-E16E05A6A1CF}" dt="2021-10-29T14:44:57.723" v="248" actId="478"/>
          <ac:graphicFrameMkLst>
            <pc:docMk/>
            <pc:sldMk cId="2855066853" sldId="262"/>
            <ac:graphicFrameMk id="9" creationId="{A5751AF2-5263-4F72-9F58-5482F996303C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4:56:39.144" v="506" actId="478"/>
          <ac:graphicFrameMkLst>
            <pc:docMk/>
            <pc:sldMk cId="2855066853" sldId="262"/>
            <ac:graphicFrameMk id="11" creationId="{842BCC7D-3044-4FDB-90B1-283EBB47812C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7:03:20.116" v="1351" actId="1076"/>
          <ac:graphicFrameMkLst>
            <pc:docMk/>
            <pc:sldMk cId="2855066853" sldId="262"/>
            <ac:graphicFrameMk id="12" creationId="{A5751AF2-5263-4F72-9F58-5482F996303C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7:03:20.116" v="1351" actId="1076"/>
          <ac:graphicFrameMkLst>
            <pc:docMk/>
            <pc:sldMk cId="2855066853" sldId="262"/>
            <ac:graphicFrameMk id="13" creationId="{B07EB82A-41DF-4E41-8CE0-42D57C29175E}"/>
          </ac:graphicFrameMkLst>
        </pc:graphicFrameChg>
        <pc:graphicFrameChg chg="del">
          <ac:chgData name="Roman Vlček" userId="aa646986-efcc-4950-9596-4287372ccecf" providerId="ADAL" clId="{D1557190-4C3D-4E0C-AFEC-E16E05A6A1CF}" dt="2021-10-29T14:44:54.581" v="247" actId="478"/>
          <ac:graphicFrameMkLst>
            <pc:docMk/>
            <pc:sldMk cId="2855066853" sldId="262"/>
            <ac:graphicFrameMk id="14" creationId="{842BCC7D-3044-4FDB-90B1-283EBB47812C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5:11:03.251" v="561" actId="14100"/>
          <ac:graphicFrameMkLst>
            <pc:docMk/>
            <pc:sldMk cId="2855066853" sldId="262"/>
            <ac:graphicFrameMk id="15" creationId="{842BCC7D-3044-4FDB-90B1-283EBB47812C}"/>
          </ac:graphicFrameMkLst>
        </pc:graphicFrameChg>
      </pc:sldChg>
      <pc:sldChg chg="addSp delSp modSp mod">
        <pc:chgData name="Roman Vlček" userId="aa646986-efcc-4950-9596-4287372ccecf" providerId="ADAL" clId="{D1557190-4C3D-4E0C-AFEC-E16E05A6A1CF}" dt="2021-10-29T17:36:33.174" v="1933" actId="27918"/>
        <pc:sldMkLst>
          <pc:docMk/>
          <pc:sldMk cId="3564214227" sldId="263"/>
        </pc:sldMkLst>
        <pc:spChg chg="mod">
          <ac:chgData name="Roman Vlček" userId="aa646986-efcc-4950-9596-4287372ccecf" providerId="ADAL" clId="{D1557190-4C3D-4E0C-AFEC-E16E05A6A1CF}" dt="2021-10-29T14:36:31.795" v="218" actId="20577"/>
          <ac:spMkLst>
            <pc:docMk/>
            <pc:sldMk cId="3564214227" sldId="263"/>
            <ac:spMk id="2" creationId="{00000000-0000-0000-0000-000000000000}"/>
          </ac:spMkLst>
        </pc:spChg>
        <pc:spChg chg="add mod">
          <ac:chgData name="Roman Vlček" userId="aa646986-efcc-4950-9596-4287372ccecf" providerId="ADAL" clId="{D1557190-4C3D-4E0C-AFEC-E16E05A6A1CF}" dt="2021-10-29T15:21:58.760" v="826" actId="20577"/>
          <ac:spMkLst>
            <pc:docMk/>
            <pc:sldMk cId="3564214227" sldId="263"/>
            <ac:spMk id="6" creationId="{4AEF11A3-3726-4324-8853-84A50FFC1995}"/>
          </ac:spMkLst>
        </pc:spChg>
        <pc:spChg chg="add mod">
          <ac:chgData name="Roman Vlček" userId="aa646986-efcc-4950-9596-4287372ccecf" providerId="ADAL" clId="{D1557190-4C3D-4E0C-AFEC-E16E05A6A1CF}" dt="2021-10-29T14:42:51.904" v="246"/>
          <ac:spMkLst>
            <pc:docMk/>
            <pc:sldMk cId="3564214227" sldId="263"/>
            <ac:spMk id="10" creationId="{26A7647E-CEB9-4C55-BFBB-505F3BC87B9E}"/>
          </ac:spMkLst>
        </pc:spChg>
        <pc:graphicFrameChg chg="add mod modGraphic">
          <ac:chgData name="Roman Vlček" userId="aa646986-efcc-4950-9596-4287372ccecf" providerId="ADAL" clId="{D1557190-4C3D-4E0C-AFEC-E16E05A6A1CF}" dt="2021-10-29T14:42:12.736" v="245" actId="1076"/>
          <ac:graphicFrameMkLst>
            <pc:docMk/>
            <pc:sldMk cId="3564214227" sldId="263"/>
            <ac:graphicFrameMk id="3" creationId="{B61098C7-73B9-487E-8E8D-E98B9EF4099F}"/>
          </ac:graphicFrameMkLst>
        </pc:graphicFrameChg>
        <pc:graphicFrameChg chg="del">
          <ac:chgData name="Roman Vlček" userId="aa646986-efcc-4950-9596-4287372ccecf" providerId="ADAL" clId="{D1557190-4C3D-4E0C-AFEC-E16E05A6A1CF}" dt="2021-10-29T14:41:13.563" v="236" actId="478"/>
          <ac:graphicFrameMkLst>
            <pc:docMk/>
            <pc:sldMk cId="3564214227" sldId="263"/>
            <ac:graphicFrameMk id="4" creationId="{4BD851B3-068B-4DBA-951F-7ABA08CC54E6}"/>
          </ac:graphicFrameMkLst>
        </pc:graphicFrameChg>
        <pc:graphicFrameChg chg="del">
          <ac:chgData name="Roman Vlček" userId="aa646986-efcc-4950-9596-4287372ccecf" providerId="ADAL" clId="{D1557190-4C3D-4E0C-AFEC-E16E05A6A1CF}" dt="2021-10-29T14:37:44.913" v="219" actId="478"/>
          <ac:graphicFrameMkLst>
            <pc:docMk/>
            <pc:sldMk cId="3564214227" sldId="263"/>
            <ac:graphicFrameMk id="7" creationId="{BBE06AFA-CCD8-4439-B87E-FCBC3FE5B55B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4:38:24.624" v="226" actId="14100"/>
          <ac:graphicFrameMkLst>
            <pc:docMk/>
            <pc:sldMk cId="3564214227" sldId="263"/>
            <ac:graphicFrameMk id="8" creationId="{BBE06AFA-CCD8-4439-B87E-FCBC3FE5B55B}"/>
          </ac:graphicFrameMkLst>
        </pc:graphicFrameChg>
        <pc:graphicFrameChg chg="del">
          <ac:chgData name="Roman Vlček" userId="aa646986-efcc-4950-9596-4287372ccecf" providerId="ADAL" clId="{D1557190-4C3D-4E0C-AFEC-E16E05A6A1CF}" dt="2021-10-29T14:35:53.033" v="216" actId="478"/>
          <ac:graphicFrameMkLst>
            <pc:docMk/>
            <pc:sldMk cId="3564214227" sldId="263"/>
            <ac:graphicFrameMk id="9" creationId="{84C51806-BE98-4DEE-B239-A838EC67BF41}"/>
          </ac:graphicFrameMkLst>
        </pc:graphicFrameChg>
      </pc:sldChg>
      <pc:sldChg chg="addSp delSp modSp mod">
        <pc:chgData name="Roman Vlček" userId="aa646986-efcc-4950-9596-4287372ccecf" providerId="ADAL" clId="{D1557190-4C3D-4E0C-AFEC-E16E05A6A1CF}" dt="2021-10-29T16:33:22.408" v="1083" actId="14100"/>
        <pc:sldMkLst>
          <pc:docMk/>
          <pc:sldMk cId="1757527882" sldId="264"/>
        </pc:sldMkLst>
        <pc:spChg chg="mod">
          <ac:chgData name="Roman Vlček" userId="aa646986-efcc-4950-9596-4287372ccecf" providerId="ADAL" clId="{D1557190-4C3D-4E0C-AFEC-E16E05A6A1CF}" dt="2021-10-29T15:27:08.707" v="940" actId="20577"/>
          <ac:spMkLst>
            <pc:docMk/>
            <pc:sldMk cId="1757527882" sldId="264"/>
            <ac:spMk id="2" creationId="{A475A004-01CA-4C18-A767-AF481E61C0F2}"/>
          </ac:spMkLst>
        </pc:spChg>
        <pc:spChg chg="add mod">
          <ac:chgData name="Roman Vlček" userId="aa646986-efcc-4950-9596-4287372ccecf" providerId="ADAL" clId="{D1557190-4C3D-4E0C-AFEC-E16E05A6A1CF}" dt="2021-10-29T16:33:22.408" v="1083" actId="14100"/>
          <ac:spMkLst>
            <pc:docMk/>
            <pc:sldMk cId="1757527882" sldId="264"/>
            <ac:spMk id="6" creationId="{142E67EA-3B8E-48FC-A74E-37D614DEA995}"/>
          </ac:spMkLst>
        </pc:spChg>
        <pc:spChg chg="add mod">
          <ac:chgData name="Roman Vlček" userId="aa646986-efcc-4950-9596-4287372ccecf" providerId="ADAL" clId="{D1557190-4C3D-4E0C-AFEC-E16E05A6A1CF}" dt="2021-10-29T16:31:24.305" v="958"/>
          <ac:spMkLst>
            <pc:docMk/>
            <pc:sldMk cId="1757527882" sldId="264"/>
            <ac:spMk id="10" creationId="{3A46B137-4E7B-456D-9966-B957FCCE43CD}"/>
          </ac:spMkLst>
        </pc:spChg>
        <pc:graphicFrameChg chg="add mod modGraphic">
          <ac:chgData name="Roman Vlček" userId="aa646986-efcc-4950-9596-4287372ccecf" providerId="ADAL" clId="{D1557190-4C3D-4E0C-AFEC-E16E05A6A1CF}" dt="2021-10-29T15:31:04.991" v="952" actId="255"/>
          <ac:graphicFrameMkLst>
            <pc:docMk/>
            <pc:sldMk cId="1757527882" sldId="264"/>
            <ac:graphicFrameMk id="3" creationId="{C8D5D11E-F740-40A1-9F06-99FE63A036CB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5:36:05.200" v="955" actId="478"/>
          <ac:graphicFrameMkLst>
            <pc:docMk/>
            <pc:sldMk cId="1757527882" sldId="264"/>
            <ac:graphicFrameMk id="5" creationId="{AB08FAE3-BC50-45C4-BDC4-16700975FF43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5:28:20.456" v="945" actId="1076"/>
          <ac:graphicFrameMkLst>
            <pc:docMk/>
            <pc:sldMk cId="1757527882" sldId="264"/>
            <ac:graphicFrameMk id="7" creationId="{7C0B1CD8-953B-4602-913C-36929901E0A7}"/>
          </ac:graphicFrameMkLst>
        </pc:graphicFrameChg>
        <pc:graphicFrameChg chg="del">
          <ac:chgData name="Roman Vlček" userId="aa646986-efcc-4950-9596-4287372ccecf" providerId="ADAL" clId="{D1557190-4C3D-4E0C-AFEC-E16E05A6A1CF}" dt="2021-10-29T15:28:38.165" v="946" actId="478"/>
          <ac:graphicFrameMkLst>
            <pc:docMk/>
            <pc:sldMk cId="1757527882" sldId="264"/>
            <ac:graphicFrameMk id="8" creationId="{E9E8C4D6-7D0F-4033-97AB-3E0D0F5EB461}"/>
          </ac:graphicFrameMkLst>
        </pc:graphicFrameChg>
        <pc:graphicFrameChg chg="del">
          <ac:chgData name="Roman Vlček" userId="aa646986-efcc-4950-9596-4287372ccecf" providerId="ADAL" clId="{D1557190-4C3D-4E0C-AFEC-E16E05A6A1CF}" dt="2021-10-29T15:27:14.018" v="941" actId="478"/>
          <ac:graphicFrameMkLst>
            <pc:docMk/>
            <pc:sldMk cId="1757527882" sldId="264"/>
            <ac:graphicFrameMk id="9" creationId="{8BE2FC41-180F-46E1-A41E-7A0C01FBAFC8}"/>
          </ac:graphicFrameMkLst>
        </pc:graphicFrameChg>
        <pc:graphicFrameChg chg="del">
          <ac:chgData name="Roman Vlček" userId="aa646986-efcc-4950-9596-4287372ccecf" providerId="ADAL" clId="{D1557190-4C3D-4E0C-AFEC-E16E05A6A1CF}" dt="2021-10-29T15:27:15.841" v="942" actId="478"/>
          <ac:graphicFrameMkLst>
            <pc:docMk/>
            <pc:sldMk cId="1757527882" sldId="264"/>
            <ac:graphicFrameMk id="14" creationId="{7C0B1CD8-953B-4602-913C-36929901E0A7}"/>
          </ac:graphicFrameMkLst>
        </pc:graphicFrameChg>
      </pc:sldChg>
      <pc:sldChg chg="del">
        <pc:chgData name="Roman Vlček" userId="aa646986-efcc-4950-9596-4287372ccecf" providerId="ADAL" clId="{D1557190-4C3D-4E0C-AFEC-E16E05A6A1CF}" dt="2021-10-25T14:04:13.100" v="44" actId="47"/>
        <pc:sldMkLst>
          <pc:docMk/>
          <pc:sldMk cId="3460639777" sldId="265"/>
        </pc:sldMkLst>
      </pc:sldChg>
      <pc:sldChg chg="del">
        <pc:chgData name="Roman Vlček" userId="aa646986-efcc-4950-9596-4287372ccecf" providerId="ADAL" clId="{D1557190-4C3D-4E0C-AFEC-E16E05A6A1CF}" dt="2021-10-25T14:04:09.658" v="43" actId="47"/>
        <pc:sldMkLst>
          <pc:docMk/>
          <pc:sldMk cId="333613485" sldId="266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1320365388" sldId="267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412468902" sldId="268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3525991025" sldId="269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2056535053" sldId="271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3191566054" sldId="272"/>
        </pc:sldMkLst>
      </pc:sldChg>
      <pc:sldChg chg="del">
        <pc:chgData name="Roman Vlček" userId="aa646986-efcc-4950-9596-4287372ccecf" providerId="ADAL" clId="{D1557190-4C3D-4E0C-AFEC-E16E05A6A1CF}" dt="2021-10-25T14:02:57.429" v="41" actId="47"/>
        <pc:sldMkLst>
          <pc:docMk/>
          <pc:sldMk cId="1166592372" sldId="273"/>
        </pc:sldMkLst>
      </pc:sldChg>
      <pc:sldChg chg="del">
        <pc:chgData name="Roman Vlček" userId="aa646986-efcc-4950-9596-4287372ccecf" providerId="ADAL" clId="{D1557190-4C3D-4E0C-AFEC-E16E05A6A1CF}" dt="2021-10-25T14:04:16.408" v="45" actId="47"/>
        <pc:sldMkLst>
          <pc:docMk/>
          <pc:sldMk cId="636017934" sldId="274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3143803710" sldId="275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3926436887" sldId="276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1436872789" sldId="277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1023211450" sldId="278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1314820528" sldId="279"/>
        </pc:sldMkLst>
      </pc:sldChg>
      <pc:sldChg chg="del">
        <pc:chgData name="Roman Vlček" userId="aa646986-efcc-4950-9596-4287372ccecf" providerId="ADAL" clId="{D1557190-4C3D-4E0C-AFEC-E16E05A6A1CF}" dt="2021-10-25T14:03:06.633" v="42" actId="47"/>
        <pc:sldMkLst>
          <pc:docMk/>
          <pc:sldMk cId="2899996032" sldId="280"/>
        </pc:sldMkLst>
      </pc:sldChg>
      <pc:sldChg chg="del">
        <pc:chgData name="Roman Vlček" userId="aa646986-efcc-4950-9596-4287372ccecf" providerId="ADAL" clId="{D1557190-4C3D-4E0C-AFEC-E16E05A6A1CF}" dt="2021-10-29T17:25:22.445" v="1753" actId="47"/>
        <pc:sldMkLst>
          <pc:docMk/>
          <pc:sldMk cId="432087798" sldId="281"/>
        </pc:sldMkLst>
      </pc:sldChg>
      <pc:sldChg chg="addSp delSp modSp mod">
        <pc:chgData name="Roman Vlček" userId="aa646986-efcc-4950-9596-4287372ccecf" providerId="ADAL" clId="{D1557190-4C3D-4E0C-AFEC-E16E05A6A1CF}" dt="2021-10-29T17:23:10.704" v="1747" actId="27918"/>
        <pc:sldMkLst>
          <pc:docMk/>
          <pc:sldMk cId="4181716347" sldId="282"/>
        </pc:sldMkLst>
        <pc:spChg chg="mod">
          <ac:chgData name="Roman Vlček" userId="aa646986-efcc-4950-9596-4287372ccecf" providerId="ADAL" clId="{D1557190-4C3D-4E0C-AFEC-E16E05A6A1CF}" dt="2021-10-29T16:48:06.961" v="1183" actId="20577"/>
          <ac:spMkLst>
            <pc:docMk/>
            <pc:sldMk cId="4181716347" sldId="282"/>
            <ac:spMk id="2" creationId="{A475A004-01CA-4C18-A767-AF481E61C0F2}"/>
          </ac:spMkLst>
        </pc:spChg>
        <pc:spChg chg="add mod">
          <ac:chgData name="Roman Vlček" userId="aa646986-efcc-4950-9596-4287372ccecf" providerId="ADAL" clId="{D1557190-4C3D-4E0C-AFEC-E16E05A6A1CF}" dt="2021-10-29T17:01:22.529" v="1349" actId="1076"/>
          <ac:spMkLst>
            <pc:docMk/>
            <pc:sldMk cId="4181716347" sldId="282"/>
            <ac:spMk id="5" creationId="{E9070BB8-6579-4C9D-B7F8-E911D7FF669D}"/>
          </ac:spMkLst>
        </pc:spChg>
        <pc:spChg chg="add mod">
          <ac:chgData name="Roman Vlček" userId="aa646986-efcc-4950-9596-4287372ccecf" providerId="ADAL" clId="{D1557190-4C3D-4E0C-AFEC-E16E05A6A1CF}" dt="2021-10-29T16:54:10.915" v="1297" actId="20577"/>
          <ac:spMkLst>
            <pc:docMk/>
            <pc:sldMk cId="4181716347" sldId="282"/>
            <ac:spMk id="9" creationId="{2CF69110-45A7-473E-93A5-D7CADC9B24BD}"/>
          </ac:spMkLst>
        </pc:spChg>
        <pc:graphicFrameChg chg="add mod modGraphic">
          <ac:chgData name="Roman Vlček" userId="aa646986-efcc-4950-9596-4287372ccecf" providerId="ADAL" clId="{D1557190-4C3D-4E0C-AFEC-E16E05A6A1CF}" dt="2021-10-29T17:03:53.226" v="1376" actId="20577"/>
          <ac:graphicFrameMkLst>
            <pc:docMk/>
            <pc:sldMk cId="4181716347" sldId="282"/>
            <ac:graphicFrameMk id="3" creationId="{4236CE88-DD91-4799-92FD-4F0873388C99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6:58:29.462" v="1300" actId="478"/>
          <ac:graphicFrameMkLst>
            <pc:docMk/>
            <pc:sldMk cId="4181716347" sldId="282"/>
            <ac:graphicFrameMk id="6" creationId="{9CF749D1-27BC-43E5-A443-847D4247A168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6:51:17.168" v="1194" actId="1076"/>
          <ac:graphicFrameMkLst>
            <pc:docMk/>
            <pc:sldMk cId="4181716347" sldId="282"/>
            <ac:graphicFrameMk id="7" creationId="{28462465-7B9D-409A-BCD6-46A19626EE3F}"/>
          </ac:graphicFrameMkLst>
        </pc:graphicFrameChg>
        <pc:graphicFrameChg chg="del">
          <ac:chgData name="Roman Vlček" userId="aa646986-efcc-4950-9596-4287372ccecf" providerId="ADAL" clId="{D1557190-4C3D-4E0C-AFEC-E16E05A6A1CF}" dt="2021-10-29T16:49:31.355" v="1190" actId="478"/>
          <ac:graphicFrameMkLst>
            <pc:docMk/>
            <pc:sldMk cId="4181716347" sldId="282"/>
            <ac:graphicFrameMk id="8" creationId="{E9E8C4D6-7D0F-4033-97AB-3E0D0F5EB461}"/>
          </ac:graphicFrameMkLst>
        </pc:graphicFrameChg>
        <pc:graphicFrameChg chg="del">
          <ac:chgData name="Roman Vlček" userId="aa646986-efcc-4950-9596-4287372ccecf" providerId="ADAL" clId="{D1557190-4C3D-4E0C-AFEC-E16E05A6A1CF}" dt="2021-10-29T16:47:39.682" v="1084" actId="478"/>
          <ac:graphicFrameMkLst>
            <pc:docMk/>
            <pc:sldMk cId="4181716347" sldId="282"/>
            <ac:graphicFrameMk id="10" creationId="{0C190DBE-FDDF-4E2C-87F3-4839D2FCE170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6:59:25.861" v="1303" actId="1076"/>
          <ac:graphicFrameMkLst>
            <pc:docMk/>
            <pc:sldMk cId="4181716347" sldId="282"/>
            <ac:graphicFrameMk id="11" creationId="{9CF749D1-27BC-43E5-A443-847D4247A168}"/>
          </ac:graphicFrameMkLst>
        </pc:graphicFrameChg>
      </pc:sldChg>
      <pc:sldChg chg="addSp delSp modSp add mod">
        <pc:chgData name="Roman Vlček" userId="aa646986-efcc-4950-9596-4287372ccecf" providerId="ADAL" clId="{D1557190-4C3D-4E0C-AFEC-E16E05A6A1CF}" dt="2021-10-29T17:26:28.805" v="1756" actId="27918"/>
        <pc:sldMkLst>
          <pc:docMk/>
          <pc:sldMk cId="1660384934" sldId="283"/>
        </pc:sldMkLst>
        <pc:spChg chg="mod">
          <ac:chgData name="Roman Vlček" userId="aa646986-efcc-4950-9596-4287372ccecf" providerId="ADAL" clId="{D1557190-4C3D-4E0C-AFEC-E16E05A6A1CF}" dt="2021-10-29T17:12:07.887" v="1383" actId="14100"/>
          <ac:spMkLst>
            <pc:docMk/>
            <pc:sldMk cId="1660384934" sldId="283"/>
            <ac:spMk id="2" creationId="{A475A004-01CA-4C18-A767-AF481E61C0F2}"/>
          </ac:spMkLst>
        </pc:spChg>
        <pc:spChg chg="mod">
          <ac:chgData name="Roman Vlček" userId="aa646986-efcc-4950-9596-4287372ccecf" providerId="ADAL" clId="{D1557190-4C3D-4E0C-AFEC-E16E05A6A1CF}" dt="2021-10-29T17:22:15.187" v="1745" actId="1076"/>
          <ac:spMkLst>
            <pc:docMk/>
            <pc:sldMk cId="1660384934" sldId="283"/>
            <ac:spMk id="5" creationId="{E9070BB8-6579-4C9D-B7F8-E911D7FF669D}"/>
          </ac:spMkLst>
        </pc:spChg>
        <pc:spChg chg="add mod">
          <ac:chgData name="Roman Vlček" userId="aa646986-efcc-4950-9596-4287372ccecf" providerId="ADAL" clId="{D1557190-4C3D-4E0C-AFEC-E16E05A6A1CF}" dt="2021-10-29T17:22:18.042" v="1746" actId="1076"/>
          <ac:spMkLst>
            <pc:docMk/>
            <pc:sldMk cId="1660384934" sldId="283"/>
            <ac:spMk id="15" creationId="{2761A5C8-67B2-43C9-82C4-22100795946F}"/>
          </ac:spMkLst>
        </pc:spChg>
        <pc:graphicFrameChg chg="del">
          <ac:chgData name="Roman Vlček" userId="aa646986-efcc-4950-9596-4287372ccecf" providerId="ADAL" clId="{D1557190-4C3D-4E0C-AFEC-E16E05A6A1CF}" dt="2021-10-29T17:11:44.910" v="1382" actId="478"/>
          <ac:graphicFrameMkLst>
            <pc:docMk/>
            <pc:sldMk cId="1660384934" sldId="283"/>
            <ac:graphicFrameMk id="3" creationId="{4236CE88-DD91-4799-92FD-4F0873388C99}"/>
          </ac:graphicFrameMkLst>
        </pc:graphicFrameChg>
        <pc:graphicFrameChg chg="add mod modGraphic">
          <ac:chgData name="Roman Vlček" userId="aa646986-efcc-4950-9596-4287372ccecf" providerId="ADAL" clId="{D1557190-4C3D-4E0C-AFEC-E16E05A6A1CF}" dt="2021-10-29T17:17:26.470" v="1458" actId="122"/>
          <ac:graphicFrameMkLst>
            <pc:docMk/>
            <pc:sldMk cId="1660384934" sldId="283"/>
            <ac:graphicFrameMk id="6" creationId="{F000ABBF-A51C-4DAE-B592-475704A38B02}"/>
          </ac:graphicFrameMkLst>
        </pc:graphicFrameChg>
        <pc:graphicFrameChg chg="del">
          <ac:chgData name="Roman Vlček" userId="aa646986-efcc-4950-9596-4287372ccecf" providerId="ADAL" clId="{D1557190-4C3D-4E0C-AFEC-E16E05A6A1CF}" dt="2021-10-29T17:11:41.346" v="1381" actId="478"/>
          <ac:graphicFrameMkLst>
            <pc:docMk/>
            <pc:sldMk cId="1660384934" sldId="283"/>
            <ac:graphicFrameMk id="7" creationId="{28462465-7B9D-409A-BCD6-46A19626EE3F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7:12:15.429" v="1385" actId="478"/>
          <ac:graphicFrameMkLst>
            <pc:docMk/>
            <pc:sldMk cId="1660384934" sldId="283"/>
            <ac:graphicFrameMk id="10" creationId="{D07DAEF5-98B6-44B5-9143-A42E1CF428A3}"/>
          </ac:graphicFrameMkLst>
        </pc:graphicFrameChg>
        <pc:graphicFrameChg chg="del">
          <ac:chgData name="Roman Vlček" userId="aa646986-efcc-4950-9596-4287372ccecf" providerId="ADAL" clId="{D1557190-4C3D-4E0C-AFEC-E16E05A6A1CF}" dt="2021-10-29T17:11:39.023" v="1380" actId="478"/>
          <ac:graphicFrameMkLst>
            <pc:docMk/>
            <pc:sldMk cId="1660384934" sldId="283"/>
            <ac:graphicFrameMk id="11" creationId="{9CF749D1-27BC-43E5-A443-847D4247A168}"/>
          </ac:graphicFrameMkLst>
        </pc:graphicFrameChg>
        <pc:graphicFrameChg chg="add del mod">
          <ac:chgData name="Roman Vlček" userId="aa646986-efcc-4950-9596-4287372ccecf" providerId="ADAL" clId="{D1557190-4C3D-4E0C-AFEC-E16E05A6A1CF}" dt="2021-10-29T17:12:15.429" v="1385" actId="478"/>
          <ac:graphicFrameMkLst>
            <pc:docMk/>
            <pc:sldMk cId="1660384934" sldId="283"/>
            <ac:graphicFrameMk id="12" creationId="{D26A05B1-1B64-45CF-9592-3F2A59A632B5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7:12:49.179" v="1388" actId="1076"/>
          <ac:graphicFrameMkLst>
            <pc:docMk/>
            <pc:sldMk cId="1660384934" sldId="283"/>
            <ac:graphicFrameMk id="13" creationId="{D07DAEF5-98B6-44B5-9143-A42E1CF428A3}"/>
          </ac:graphicFrameMkLst>
        </pc:graphicFrameChg>
        <pc:graphicFrameChg chg="add mod">
          <ac:chgData name="Roman Vlček" userId="aa646986-efcc-4950-9596-4287372ccecf" providerId="ADAL" clId="{D1557190-4C3D-4E0C-AFEC-E16E05A6A1CF}" dt="2021-10-29T17:12:49.179" v="1388" actId="1076"/>
          <ac:graphicFrameMkLst>
            <pc:docMk/>
            <pc:sldMk cId="1660384934" sldId="283"/>
            <ac:graphicFrameMk id="14" creationId="{D26A05B1-1B64-45CF-9592-3F2A59A632B5}"/>
          </ac:graphicFrameMkLst>
        </pc:graphicFrameChg>
      </pc:sldChg>
      <pc:sldChg chg="addSp delSp modSp add del mod ord">
        <pc:chgData name="Roman Vlček" userId="aa646986-efcc-4950-9596-4287372ccecf" providerId="ADAL" clId="{D1557190-4C3D-4E0C-AFEC-E16E05A6A1CF}" dt="2021-10-29T17:37:43.901" v="1954" actId="47"/>
        <pc:sldMkLst>
          <pc:docMk/>
          <pc:sldMk cId="1761103238" sldId="284"/>
        </pc:sldMkLst>
        <pc:spChg chg="mod">
          <ac:chgData name="Roman Vlček" userId="aa646986-efcc-4950-9596-4287372ccecf" providerId="ADAL" clId="{D1557190-4C3D-4E0C-AFEC-E16E05A6A1CF}" dt="2021-10-29T17:35:43.147" v="1922" actId="1076"/>
          <ac:spMkLst>
            <pc:docMk/>
            <pc:sldMk cId="1761103238" sldId="284"/>
            <ac:spMk id="3" creationId="{00000000-0000-0000-0000-000000000000}"/>
          </ac:spMkLst>
        </pc:spChg>
        <pc:spChg chg="add mod">
          <ac:chgData name="Roman Vlček" userId="aa646986-efcc-4950-9596-4287372ccecf" providerId="ADAL" clId="{D1557190-4C3D-4E0C-AFEC-E16E05A6A1CF}" dt="2021-10-29T17:36:05.884" v="1932" actId="20577"/>
          <ac:spMkLst>
            <pc:docMk/>
            <pc:sldMk cId="1761103238" sldId="284"/>
            <ac:spMk id="4" creationId="{4D2A6FDE-05D1-4E68-AA61-F70D8DCDE879}"/>
          </ac:spMkLst>
        </pc:spChg>
        <pc:spChg chg="del">
          <ac:chgData name="Roman Vlček" userId="aa646986-efcc-4950-9596-4287372ccecf" providerId="ADAL" clId="{D1557190-4C3D-4E0C-AFEC-E16E05A6A1CF}" dt="2021-10-29T17:25:30.416" v="1754" actId="478"/>
          <ac:spMkLst>
            <pc:docMk/>
            <pc:sldMk cId="1761103238" sldId="284"/>
            <ac:spMk id="5" creationId="{85B5B1B9-477F-43B7-8C88-CB8BC2D12BD3}"/>
          </ac:spMkLst>
        </pc:spChg>
        <pc:graphicFrameChg chg="add del mod modGraphic">
          <ac:chgData name="Roman Vlček" userId="aa646986-efcc-4950-9596-4287372ccecf" providerId="ADAL" clId="{D1557190-4C3D-4E0C-AFEC-E16E05A6A1CF}" dt="2021-10-29T17:34:10.221" v="1790" actId="478"/>
          <ac:graphicFrameMkLst>
            <pc:docMk/>
            <pc:sldMk cId="1761103238" sldId="284"/>
            <ac:graphicFrameMk id="2" creationId="{4A151612-E187-4936-8F4D-80790896274E}"/>
          </ac:graphicFrameMkLst>
        </pc:graphicFrameChg>
      </pc:sldChg>
      <pc:sldChg chg="addSp delSp modSp add mod ord">
        <pc:chgData name="Roman Vlček" userId="aa646986-efcc-4950-9596-4287372ccecf" providerId="ADAL" clId="{D1557190-4C3D-4E0C-AFEC-E16E05A6A1CF}" dt="2021-10-29T17:39:11.203" v="1970" actId="1076"/>
        <pc:sldMkLst>
          <pc:docMk/>
          <pc:sldMk cId="307542832" sldId="285"/>
        </pc:sldMkLst>
        <pc:spChg chg="mod">
          <ac:chgData name="Roman Vlček" userId="aa646986-efcc-4950-9596-4287372ccecf" providerId="ADAL" clId="{D1557190-4C3D-4E0C-AFEC-E16E05A6A1CF}" dt="2021-10-29T17:36:48.141" v="1946" actId="20577"/>
          <ac:spMkLst>
            <pc:docMk/>
            <pc:sldMk cId="307542832" sldId="285"/>
            <ac:spMk id="2" creationId="{00000000-0000-0000-0000-000000000000}"/>
          </ac:spMkLst>
        </pc:spChg>
        <pc:spChg chg="mod">
          <ac:chgData name="Roman Vlček" userId="aa646986-efcc-4950-9596-4287372ccecf" providerId="ADAL" clId="{D1557190-4C3D-4E0C-AFEC-E16E05A6A1CF}" dt="2021-10-29T17:39:11.203" v="1970" actId="1076"/>
          <ac:spMkLst>
            <pc:docMk/>
            <pc:sldMk cId="307542832" sldId="285"/>
            <ac:spMk id="7" creationId="{A3C46EAD-D6BD-44C8-82C7-2610FF1DE988}"/>
          </ac:spMkLst>
        </pc:spChg>
        <pc:graphicFrameChg chg="del">
          <ac:chgData name="Roman Vlček" userId="aa646986-efcc-4950-9596-4287372ccecf" providerId="ADAL" clId="{D1557190-4C3D-4E0C-AFEC-E16E05A6A1CF}" dt="2021-10-29T17:36:57.903" v="1948" actId="478"/>
          <ac:graphicFrameMkLst>
            <pc:docMk/>
            <pc:sldMk cId="307542832" sldId="285"/>
            <ac:graphicFrameMk id="3" creationId="{EF1816CB-FBA5-4867-8A32-BC3B305DD90F}"/>
          </ac:graphicFrameMkLst>
        </pc:graphicFrameChg>
        <pc:graphicFrameChg chg="del">
          <ac:chgData name="Roman Vlček" userId="aa646986-efcc-4950-9596-4287372ccecf" providerId="ADAL" clId="{D1557190-4C3D-4E0C-AFEC-E16E05A6A1CF}" dt="2021-10-29T17:36:55.199" v="1947" actId="478"/>
          <ac:graphicFrameMkLst>
            <pc:docMk/>
            <pc:sldMk cId="307542832" sldId="285"/>
            <ac:graphicFrameMk id="6" creationId="{2066DEBD-E7DE-4D9D-AAE3-1CD61F8F1B8C}"/>
          </ac:graphicFrameMkLst>
        </pc:graphicFrameChg>
        <pc:graphicFrameChg chg="add mod modGraphic">
          <ac:chgData name="Roman Vlček" userId="aa646986-efcc-4950-9596-4287372ccecf" providerId="ADAL" clId="{D1557190-4C3D-4E0C-AFEC-E16E05A6A1CF}" dt="2021-10-29T17:39:01.327" v="1969" actId="14734"/>
          <ac:graphicFrameMkLst>
            <pc:docMk/>
            <pc:sldMk cId="307542832" sldId="285"/>
            <ac:graphicFrameMk id="8" creationId="{9064B1C0-8862-48A7-BA22-43E6CEBFE403}"/>
          </ac:graphicFrameMkLst>
        </pc:graphicFrameChg>
      </pc:sldChg>
    </pc:docChg>
  </pc:docChgLst>
  <pc:docChgLst>
    <pc:chgData name="Roman Vlček" userId="aa646986-efcc-4950-9596-4287372ccecf" providerId="ADAL" clId="{4C2E9E88-E05B-49EA-8F77-9FAA07FAFA7C}"/>
    <pc:docChg chg="modSld">
      <pc:chgData name="Roman Vlček" userId="aa646986-efcc-4950-9596-4287372ccecf" providerId="ADAL" clId="{4C2E9E88-E05B-49EA-8F77-9FAA07FAFA7C}" dt="2023-11-13T09:19:49.076" v="93" actId="20577"/>
      <pc:docMkLst>
        <pc:docMk/>
      </pc:docMkLst>
      <pc:sldChg chg="modSp mod">
        <pc:chgData name="Roman Vlček" userId="aa646986-efcc-4950-9596-4287372ccecf" providerId="ADAL" clId="{4C2E9E88-E05B-49EA-8F77-9FAA07FAFA7C}" dt="2023-11-06T16:53:13.993" v="83" actId="14100"/>
        <pc:sldMkLst>
          <pc:docMk/>
          <pc:sldMk cId="2855066853" sldId="262"/>
        </pc:sldMkLst>
        <pc:picChg chg="mod">
          <ac:chgData name="Roman Vlček" userId="aa646986-efcc-4950-9596-4287372ccecf" providerId="ADAL" clId="{4C2E9E88-E05B-49EA-8F77-9FAA07FAFA7C}" dt="2023-11-06T16:53:13.993" v="83" actId="14100"/>
          <ac:picMkLst>
            <pc:docMk/>
            <pc:sldMk cId="2855066853" sldId="262"/>
            <ac:picMk id="13" creationId="{9ED12D2F-335B-9ABC-02FF-3E2BC8A95876}"/>
          </ac:picMkLst>
        </pc:picChg>
      </pc:sldChg>
      <pc:sldChg chg="modSp mod">
        <pc:chgData name="Roman Vlček" userId="aa646986-efcc-4950-9596-4287372ccecf" providerId="ADAL" clId="{4C2E9E88-E05B-49EA-8F77-9FAA07FAFA7C}" dt="2023-11-13T09:19:49.076" v="93" actId="20577"/>
        <pc:sldMkLst>
          <pc:docMk/>
          <pc:sldMk cId="3564214227" sldId="263"/>
        </pc:sldMkLst>
        <pc:spChg chg="mod">
          <ac:chgData name="Roman Vlček" userId="aa646986-efcc-4950-9596-4287372ccecf" providerId="ADAL" clId="{4C2E9E88-E05B-49EA-8F77-9FAA07FAFA7C}" dt="2023-11-13T09:19:49.076" v="93" actId="20577"/>
          <ac:spMkLst>
            <pc:docMk/>
            <pc:sldMk cId="3564214227" sldId="263"/>
            <ac:spMk id="6" creationId="{4AEF11A3-3726-4324-8853-84A50FFC1995}"/>
          </ac:spMkLst>
        </pc:spChg>
      </pc:sldChg>
      <pc:sldChg chg="modSp mod">
        <pc:chgData name="Roman Vlček" userId="aa646986-efcc-4950-9596-4287372ccecf" providerId="ADAL" clId="{4C2E9E88-E05B-49EA-8F77-9FAA07FAFA7C}" dt="2023-11-06T17:06:14.294" v="85" actId="20577"/>
        <pc:sldMkLst>
          <pc:docMk/>
          <pc:sldMk cId="4181716347" sldId="282"/>
        </pc:sldMkLst>
        <pc:graphicFrameChg chg="modGraphic">
          <ac:chgData name="Roman Vlček" userId="aa646986-efcc-4950-9596-4287372ccecf" providerId="ADAL" clId="{4C2E9E88-E05B-49EA-8F77-9FAA07FAFA7C}" dt="2023-11-06T17:06:14.294" v="85" actId="20577"/>
          <ac:graphicFrameMkLst>
            <pc:docMk/>
            <pc:sldMk cId="4181716347" sldId="282"/>
            <ac:graphicFrameMk id="7" creationId="{1BA40090-A087-045F-C8DC-2E08E31B0C34}"/>
          </ac:graphicFrameMkLst>
        </pc:graphicFrameChg>
      </pc:sldChg>
      <pc:sldChg chg="modSp mod">
        <pc:chgData name="Roman Vlček" userId="aa646986-efcc-4950-9596-4287372ccecf" providerId="ADAL" clId="{4C2E9E88-E05B-49EA-8F77-9FAA07FAFA7C}" dt="2023-11-06T15:03:16.395" v="82" actId="20577"/>
        <pc:sldMkLst>
          <pc:docMk/>
          <pc:sldMk cId="1660384934" sldId="283"/>
        </pc:sldMkLst>
        <pc:graphicFrameChg chg="modGraphic">
          <ac:chgData name="Roman Vlček" userId="aa646986-efcc-4950-9596-4287372ccecf" providerId="ADAL" clId="{4C2E9E88-E05B-49EA-8F77-9FAA07FAFA7C}" dt="2023-11-06T15:03:16.395" v="82" actId="20577"/>
          <ac:graphicFrameMkLst>
            <pc:docMk/>
            <pc:sldMk cId="1660384934" sldId="283"/>
            <ac:graphicFrameMk id="8" creationId="{559C17C9-69D1-42C9-68B6-8F4D4A60B463}"/>
          </ac:graphicFrameMkLst>
        </pc:graphicFrameChg>
      </pc:sldChg>
      <pc:sldChg chg="modSp mod">
        <pc:chgData name="Roman Vlček" userId="aa646986-efcc-4950-9596-4287372ccecf" providerId="ADAL" clId="{4C2E9E88-E05B-49EA-8F77-9FAA07FAFA7C}" dt="2023-11-06T17:05:14.362" v="84" actId="1076"/>
        <pc:sldMkLst>
          <pc:docMk/>
          <pc:sldMk cId="307542832" sldId="285"/>
        </pc:sldMkLst>
        <pc:spChg chg="mod">
          <ac:chgData name="Roman Vlček" userId="aa646986-efcc-4950-9596-4287372ccecf" providerId="ADAL" clId="{4C2E9E88-E05B-49EA-8F77-9FAA07FAFA7C}" dt="2023-11-06T08:48:10.921" v="47" actId="1076"/>
          <ac:spMkLst>
            <pc:docMk/>
            <pc:sldMk cId="307542832" sldId="285"/>
            <ac:spMk id="11" creationId="{AE742648-D6FB-F1C1-94F5-3CC109D6F40E}"/>
          </ac:spMkLst>
        </pc:spChg>
        <pc:graphicFrameChg chg="mod">
          <ac:chgData name="Roman Vlček" userId="aa646986-efcc-4950-9596-4287372ccecf" providerId="ADAL" clId="{4C2E9E88-E05B-49EA-8F77-9FAA07FAFA7C}" dt="2023-11-06T17:05:14.362" v="84" actId="1076"/>
          <ac:graphicFrameMkLst>
            <pc:docMk/>
            <pc:sldMk cId="307542832" sldId="285"/>
            <ac:graphicFrameMk id="7" creationId="{E074EDCC-9F90-435E-AF0A-5C83AFA71EA4}"/>
          </ac:graphicFrameMkLst>
        </pc:graphicFrameChg>
        <pc:graphicFrameChg chg="mod">
          <ac:chgData name="Roman Vlček" userId="aa646986-efcc-4950-9596-4287372ccecf" providerId="ADAL" clId="{4C2E9E88-E05B-49EA-8F77-9FAA07FAFA7C}" dt="2023-11-06T08:49:20.106" v="50" actId="14100"/>
          <ac:graphicFrameMkLst>
            <pc:docMk/>
            <pc:sldMk cId="307542832" sldId="285"/>
            <ac:graphicFrameMk id="8" creationId="{A58405DC-6710-437B-B4DF-618E881FC224}"/>
          </ac:graphicFrameMkLst>
        </pc:graphicFrameChg>
        <pc:graphicFrameChg chg="mod">
          <ac:chgData name="Roman Vlček" userId="aa646986-efcc-4950-9596-4287372ccecf" providerId="ADAL" clId="{4C2E9E88-E05B-49EA-8F77-9FAA07FAFA7C}" dt="2023-11-06T08:48:17.667" v="48" actId="1076"/>
          <ac:graphicFrameMkLst>
            <pc:docMk/>
            <pc:sldMk cId="307542832" sldId="285"/>
            <ac:graphicFrameMk id="10" creationId="{B8520013-08BF-BFB9-4E53-2B981C9E6416}"/>
          </ac:graphicFrameMkLst>
        </pc:graphicFrameChg>
      </pc:sldChg>
    </pc:docChg>
  </pc:docChgLst>
  <pc:docChgLst>
    <pc:chgData name="Roman Vlček" userId="aa646986-efcc-4950-9596-4287372ccecf" providerId="ADAL" clId="{15E23971-272D-43AE-9A80-BBCA845E761D}"/>
    <pc:docChg chg="undo redo custSel addSld modSld sldOrd">
      <pc:chgData name="Roman Vlček" userId="aa646986-efcc-4950-9596-4287372ccecf" providerId="ADAL" clId="{15E23971-272D-43AE-9A80-BBCA845E761D}" dt="2023-10-31T14:56:56.253" v="3146" actId="1076"/>
      <pc:docMkLst>
        <pc:docMk/>
      </pc:docMkLst>
      <pc:sldChg chg="modSp mod">
        <pc:chgData name="Roman Vlček" userId="aa646986-efcc-4950-9596-4287372ccecf" providerId="ADAL" clId="{15E23971-272D-43AE-9A80-BBCA845E761D}" dt="2023-10-31T14:56:56.253" v="3146" actId="1076"/>
        <pc:sldMkLst>
          <pc:docMk/>
          <pc:sldMk cId="18023881" sldId="256"/>
        </pc:sldMkLst>
        <pc:spChg chg="mod">
          <ac:chgData name="Roman Vlček" userId="aa646986-efcc-4950-9596-4287372ccecf" providerId="ADAL" clId="{15E23971-272D-43AE-9A80-BBCA845E761D}" dt="2023-10-31T14:56:56.253" v="3146" actId="1076"/>
          <ac:spMkLst>
            <pc:docMk/>
            <pc:sldMk cId="18023881" sldId="256"/>
            <ac:spMk id="3" creationId="{00000000-0000-0000-0000-000000000000}"/>
          </ac:spMkLst>
        </pc:spChg>
        <pc:spChg chg="mod">
          <ac:chgData name="Roman Vlček" userId="aa646986-efcc-4950-9596-4287372ccecf" providerId="ADAL" clId="{15E23971-272D-43AE-9A80-BBCA845E761D}" dt="2023-10-31T14:56:52.163" v="3145" actId="1076"/>
          <ac:spMkLst>
            <pc:docMk/>
            <pc:sldMk cId="18023881" sldId="256"/>
            <ac:spMk id="5" creationId="{85B5B1B9-477F-43B7-8C88-CB8BC2D12BD3}"/>
          </ac:spMkLst>
        </pc:spChg>
      </pc:sldChg>
      <pc:sldChg chg="addSp delSp modSp mod">
        <pc:chgData name="Roman Vlček" userId="aa646986-efcc-4950-9596-4287372ccecf" providerId="ADAL" clId="{15E23971-272D-43AE-9A80-BBCA845E761D}" dt="2023-10-30T12:32:24.831" v="515" actId="20577"/>
        <pc:sldMkLst>
          <pc:docMk/>
          <pc:sldMk cId="3058593486" sldId="257"/>
        </pc:sldMkLst>
        <pc:spChg chg="mod">
          <ac:chgData name="Roman Vlček" userId="aa646986-efcc-4950-9596-4287372ccecf" providerId="ADAL" clId="{15E23971-272D-43AE-9A80-BBCA845E761D}" dt="2023-10-30T11:05:42.961" v="3" actId="20577"/>
          <ac:spMkLst>
            <pc:docMk/>
            <pc:sldMk cId="3058593486" sldId="257"/>
            <ac:spMk id="2" creationId="{00000000-0000-0000-0000-000000000000}"/>
          </ac:spMkLst>
        </pc:spChg>
        <pc:spChg chg="mod">
          <ac:chgData name="Roman Vlček" userId="aa646986-efcc-4950-9596-4287372ccecf" providerId="ADAL" clId="{15E23971-272D-43AE-9A80-BBCA845E761D}" dt="2023-10-30T11:26:56.640" v="21" actId="20577"/>
          <ac:spMkLst>
            <pc:docMk/>
            <pc:sldMk cId="3058593486" sldId="257"/>
            <ac:spMk id="4" creationId="{0FAA94A8-68F2-4B08-8F48-9EC41FA06F75}"/>
          </ac:spMkLst>
        </pc:spChg>
        <pc:graphicFrameChg chg="add mod">
          <ac:chgData name="Roman Vlček" userId="aa646986-efcc-4950-9596-4287372ccecf" providerId="ADAL" clId="{15E23971-272D-43AE-9A80-BBCA845E761D}" dt="2023-10-30T11:17:59.358" v="9" actId="14100"/>
          <ac:graphicFrameMkLst>
            <pc:docMk/>
            <pc:sldMk cId="3058593486" sldId="257"/>
            <ac:graphicFrameMk id="3" creationId="{2066DEBD-E7DE-4D9D-AAE3-1CD61F8F1B8C}"/>
          </ac:graphicFrameMkLst>
        </pc:graphicFrameChg>
        <pc:graphicFrameChg chg="add mod modGraphic">
          <ac:chgData name="Roman Vlček" userId="aa646986-efcc-4950-9596-4287372ccecf" providerId="ADAL" clId="{15E23971-272D-43AE-9A80-BBCA845E761D}" dt="2023-10-30T11:24:09.867" v="14" actId="20577"/>
          <ac:graphicFrameMkLst>
            <pc:docMk/>
            <pc:sldMk cId="3058593486" sldId="257"/>
            <ac:graphicFrameMk id="6" creationId="{547354C1-74FF-854C-F38C-6D2271999CEA}"/>
          </ac:graphicFrameMkLst>
        </pc:graphicFrameChg>
        <pc:graphicFrameChg chg="add mod modGraphic">
          <ac:chgData name="Roman Vlček" userId="aa646986-efcc-4950-9596-4287372ccecf" providerId="ADAL" clId="{15E23971-272D-43AE-9A80-BBCA845E761D}" dt="2023-10-30T12:32:24.831" v="515" actId="20577"/>
          <ac:graphicFrameMkLst>
            <pc:docMk/>
            <pc:sldMk cId="3058593486" sldId="257"/>
            <ac:graphicFrameMk id="7" creationId="{FE21D47B-76E5-9F36-B424-D75B536ADEA3}"/>
          </ac:graphicFrameMkLst>
        </pc:graphicFrameChg>
        <pc:graphicFrameChg chg="del">
          <ac:chgData name="Roman Vlček" userId="aa646986-efcc-4950-9596-4287372ccecf" providerId="ADAL" clId="{15E23971-272D-43AE-9A80-BBCA845E761D}" dt="2023-10-30T11:17:29.737" v="4" actId="478"/>
          <ac:graphicFrameMkLst>
            <pc:docMk/>
            <pc:sldMk cId="3058593486" sldId="257"/>
            <ac:graphicFrameMk id="8" creationId="{2066DEBD-E7DE-4D9D-AAE3-1CD61F8F1B8C}"/>
          </ac:graphicFrameMkLst>
        </pc:graphicFrameChg>
        <pc:graphicFrameChg chg="del modGraphic">
          <ac:chgData name="Roman Vlček" userId="aa646986-efcc-4950-9596-4287372ccecf" providerId="ADAL" clId="{15E23971-272D-43AE-9A80-BBCA845E761D}" dt="2023-10-30T11:19:08.103" v="11" actId="478"/>
          <ac:graphicFrameMkLst>
            <pc:docMk/>
            <pc:sldMk cId="3058593486" sldId="257"/>
            <ac:graphicFrameMk id="9" creationId="{94609D1D-587F-498A-B68B-F1E517E37B33}"/>
          </ac:graphicFrameMkLst>
        </pc:graphicFrameChg>
        <pc:graphicFrameChg chg="del">
          <ac:chgData name="Roman Vlček" userId="aa646986-efcc-4950-9596-4287372ccecf" providerId="ADAL" clId="{15E23971-272D-43AE-9A80-BBCA845E761D}" dt="2023-10-30T11:25:36.765" v="15" actId="478"/>
          <ac:graphicFrameMkLst>
            <pc:docMk/>
            <pc:sldMk cId="3058593486" sldId="257"/>
            <ac:graphicFrameMk id="12" creationId="{AE6FC980-B43E-C727-7F7D-67B1675BB817}"/>
          </ac:graphicFrameMkLst>
        </pc:graphicFrameChg>
      </pc:sldChg>
      <pc:sldChg chg="addSp delSp modSp mod">
        <pc:chgData name="Roman Vlček" userId="aa646986-efcc-4950-9596-4287372ccecf" providerId="ADAL" clId="{15E23971-272D-43AE-9A80-BBCA845E761D}" dt="2023-10-30T12:28:03.619" v="470" actId="14100"/>
        <pc:sldMkLst>
          <pc:docMk/>
          <pc:sldMk cId="2753496272" sldId="258"/>
        </pc:sldMkLst>
        <pc:spChg chg="mod">
          <ac:chgData name="Roman Vlček" userId="aa646986-efcc-4950-9596-4287372ccecf" providerId="ADAL" clId="{15E23971-272D-43AE-9A80-BBCA845E761D}" dt="2023-10-30T12:19:58.038" v="225" actId="20577"/>
          <ac:spMkLst>
            <pc:docMk/>
            <pc:sldMk cId="2753496272" sldId="258"/>
            <ac:spMk id="2" creationId="{A475A004-01CA-4C18-A767-AF481E61C0F2}"/>
          </ac:spMkLst>
        </pc:spChg>
        <pc:spChg chg="mod">
          <ac:chgData name="Roman Vlček" userId="aa646986-efcc-4950-9596-4287372ccecf" providerId="ADAL" clId="{15E23971-272D-43AE-9A80-BBCA845E761D}" dt="2023-10-30T11:54:43.433" v="183" actId="20577"/>
          <ac:spMkLst>
            <pc:docMk/>
            <pc:sldMk cId="2753496272" sldId="258"/>
            <ac:spMk id="11" creationId="{42951341-46C0-416A-BA24-489AEC58EE62}"/>
          </ac:spMkLst>
        </pc:spChg>
        <pc:spChg chg="mod">
          <ac:chgData name="Roman Vlček" userId="aa646986-efcc-4950-9596-4287372ccecf" providerId="ADAL" clId="{15E23971-272D-43AE-9A80-BBCA845E761D}" dt="2023-10-30T11:39:11.882" v="181" actId="20577"/>
          <ac:spMkLst>
            <pc:docMk/>
            <pc:sldMk cId="2753496272" sldId="258"/>
            <ac:spMk id="12" creationId="{782BA353-CB6C-4598-BFF4-8505B420AD88}"/>
          </ac:spMkLst>
        </pc:spChg>
        <pc:graphicFrameChg chg="add del mod">
          <ac:chgData name="Roman Vlček" userId="aa646986-efcc-4950-9596-4287372ccecf" providerId="ADAL" clId="{15E23971-272D-43AE-9A80-BBCA845E761D}" dt="2023-10-30T11:30:40.708" v="26" actId="478"/>
          <ac:graphicFrameMkLst>
            <pc:docMk/>
            <pc:sldMk cId="2753496272" sldId="258"/>
            <ac:graphicFrameMk id="3" creationId="{21B4CB42-763E-AAB2-7242-391C8CB2970E}"/>
          </ac:graphicFrameMkLst>
        </pc:graphicFrameChg>
        <pc:graphicFrameChg chg="add mod">
          <ac:chgData name="Roman Vlček" userId="aa646986-efcc-4950-9596-4287372ccecf" providerId="ADAL" clId="{15E23971-272D-43AE-9A80-BBCA845E761D}" dt="2023-10-30T11:31:27.238" v="33" actId="1076"/>
          <ac:graphicFrameMkLst>
            <pc:docMk/>
            <pc:sldMk cId="2753496272" sldId="258"/>
            <ac:graphicFrameMk id="5" creationId="{21B4CB42-763E-AAB2-7242-391C8CB2970E}"/>
          </ac:graphicFrameMkLst>
        </pc:graphicFrameChg>
        <pc:graphicFrameChg chg="del">
          <ac:chgData name="Roman Vlček" userId="aa646986-efcc-4950-9596-4287372ccecf" providerId="ADAL" clId="{15E23971-272D-43AE-9A80-BBCA845E761D}" dt="2023-10-30T11:27:23.997" v="22" actId="478"/>
          <ac:graphicFrameMkLst>
            <pc:docMk/>
            <pc:sldMk cId="2753496272" sldId="258"/>
            <ac:graphicFrameMk id="6" creationId="{13DEFF30-50D8-47EC-87C8-7FC74311DB75}"/>
          </ac:graphicFrameMkLst>
        </pc:graphicFrameChg>
        <pc:graphicFrameChg chg="add mod">
          <ac:chgData name="Roman Vlček" userId="aa646986-efcc-4950-9596-4287372ccecf" providerId="ADAL" clId="{15E23971-272D-43AE-9A80-BBCA845E761D}" dt="2023-10-30T11:32:57.267" v="39" actId="1076"/>
          <ac:graphicFrameMkLst>
            <pc:docMk/>
            <pc:sldMk cId="2753496272" sldId="258"/>
            <ac:graphicFrameMk id="7" creationId="{D306E8C0-E8E2-AF64-B7B3-83D857666225}"/>
          </ac:graphicFrameMkLst>
        </pc:graphicFrameChg>
        <pc:graphicFrameChg chg="add del mod">
          <ac:chgData name="Roman Vlček" userId="aa646986-efcc-4950-9596-4287372ccecf" providerId="ADAL" clId="{15E23971-272D-43AE-9A80-BBCA845E761D}" dt="2023-10-30T11:33:53.193" v="41" actId="478"/>
          <ac:graphicFrameMkLst>
            <pc:docMk/>
            <pc:sldMk cId="2753496272" sldId="258"/>
            <ac:graphicFrameMk id="8" creationId="{54748131-A35D-ECC7-EA9D-C4ED3B578983}"/>
          </ac:graphicFrameMkLst>
        </pc:graphicFrameChg>
        <pc:graphicFrameChg chg="add mod modGraphic">
          <ac:chgData name="Roman Vlček" userId="aa646986-efcc-4950-9596-4287372ccecf" providerId="ADAL" clId="{15E23971-272D-43AE-9A80-BBCA845E761D}" dt="2023-10-30T12:28:03.619" v="470" actId="14100"/>
          <ac:graphicFrameMkLst>
            <pc:docMk/>
            <pc:sldMk cId="2753496272" sldId="258"/>
            <ac:graphicFrameMk id="9" creationId="{C916E025-5096-76D8-609D-285A9652B58A}"/>
          </ac:graphicFrameMkLst>
        </pc:graphicFrameChg>
        <pc:graphicFrameChg chg="del modGraphic">
          <ac:chgData name="Roman Vlček" userId="aa646986-efcc-4950-9596-4287372ccecf" providerId="ADAL" clId="{15E23971-272D-43AE-9A80-BBCA845E761D}" dt="2023-10-30T11:34:19.317" v="44" actId="478"/>
          <ac:graphicFrameMkLst>
            <pc:docMk/>
            <pc:sldMk cId="2753496272" sldId="258"/>
            <ac:graphicFrameMk id="13" creationId="{74D5A679-D60B-094E-71E7-3090A26464F0}"/>
          </ac:graphicFrameMkLst>
        </pc:graphicFrameChg>
        <pc:graphicFrameChg chg="del">
          <ac:chgData name="Roman Vlček" userId="aa646986-efcc-4950-9596-4287372ccecf" providerId="ADAL" clId="{15E23971-272D-43AE-9A80-BBCA845E761D}" dt="2023-10-30T11:31:49.667" v="34" actId="478"/>
          <ac:graphicFrameMkLst>
            <pc:docMk/>
            <pc:sldMk cId="2753496272" sldId="258"/>
            <ac:graphicFrameMk id="15" creationId="{0927B500-A2B3-4E21-9325-E0C5C22666C4}"/>
          </ac:graphicFrameMkLst>
        </pc:graphicFrameChg>
      </pc:sldChg>
      <pc:sldChg chg="addSp delSp modSp mod">
        <pc:chgData name="Roman Vlček" userId="aa646986-efcc-4950-9596-4287372ccecf" providerId="ADAL" clId="{15E23971-272D-43AE-9A80-BBCA845E761D}" dt="2023-10-30T12:20:28.480" v="260" actId="20577"/>
        <pc:sldMkLst>
          <pc:docMk/>
          <pc:sldMk cId="3570193194" sldId="261"/>
        </pc:sldMkLst>
        <pc:spChg chg="mod">
          <ac:chgData name="Roman Vlček" userId="aa646986-efcc-4950-9596-4287372ccecf" providerId="ADAL" clId="{15E23971-272D-43AE-9A80-BBCA845E761D}" dt="2023-10-30T12:20:19.738" v="258" actId="20577"/>
          <ac:spMkLst>
            <pc:docMk/>
            <pc:sldMk cId="3570193194" sldId="261"/>
            <ac:spMk id="2" creationId="{A475A004-01CA-4C18-A767-AF481E61C0F2}"/>
          </ac:spMkLst>
        </pc:spChg>
        <pc:spChg chg="mod">
          <ac:chgData name="Roman Vlček" userId="aa646986-efcc-4950-9596-4287372ccecf" providerId="ADAL" clId="{15E23971-272D-43AE-9A80-BBCA845E761D}" dt="2023-10-30T12:20:28.480" v="260" actId="20577"/>
          <ac:spMkLst>
            <pc:docMk/>
            <pc:sldMk cId="3570193194" sldId="261"/>
            <ac:spMk id="9" creationId="{5C4E0693-0B69-4459-AD6C-808F32ED1B84}"/>
          </ac:spMkLst>
        </pc:spChg>
        <pc:graphicFrameChg chg="del">
          <ac:chgData name="Roman Vlček" userId="aa646986-efcc-4950-9596-4287372ccecf" providerId="ADAL" clId="{15E23971-272D-43AE-9A80-BBCA845E761D}" dt="2023-10-30T12:16:04.845" v="187" actId="478"/>
          <ac:graphicFrameMkLst>
            <pc:docMk/>
            <pc:sldMk cId="3570193194" sldId="261"/>
            <ac:graphicFrameMk id="3" creationId="{74681555-D206-56EF-B7C3-F00B0BE0EDD0}"/>
          </ac:graphicFrameMkLst>
        </pc:graphicFrameChg>
        <pc:graphicFrameChg chg="del">
          <ac:chgData name="Roman Vlček" userId="aa646986-efcc-4950-9596-4287372ccecf" providerId="ADAL" clId="{15E23971-272D-43AE-9A80-BBCA845E761D}" dt="2023-10-30T12:16:02.219" v="186" actId="478"/>
          <ac:graphicFrameMkLst>
            <pc:docMk/>
            <pc:sldMk cId="3570193194" sldId="261"/>
            <ac:graphicFrameMk id="5" creationId="{FE823BBC-8084-0F7C-F498-069607D898A7}"/>
          </ac:graphicFrameMkLst>
        </pc:graphicFrameChg>
        <pc:graphicFrameChg chg="del">
          <ac:chgData name="Roman Vlček" userId="aa646986-efcc-4950-9596-4287372ccecf" providerId="ADAL" clId="{15E23971-272D-43AE-9A80-BBCA845E761D}" dt="2023-10-30T12:15:50.625" v="184" actId="478"/>
          <ac:graphicFrameMkLst>
            <pc:docMk/>
            <pc:sldMk cId="3570193194" sldId="261"/>
            <ac:graphicFrameMk id="6" creationId="{54AC9CA1-F1E3-9087-66A0-E2BBEFF6DF35}"/>
          </ac:graphicFrameMkLst>
        </pc:graphicFrameChg>
        <pc:graphicFrameChg chg="del">
          <ac:chgData name="Roman Vlček" userId="aa646986-efcc-4950-9596-4287372ccecf" providerId="ADAL" clId="{15E23971-272D-43AE-9A80-BBCA845E761D}" dt="2023-10-30T12:15:53.571" v="185" actId="478"/>
          <ac:graphicFrameMkLst>
            <pc:docMk/>
            <pc:sldMk cId="3570193194" sldId="261"/>
            <ac:graphicFrameMk id="7" creationId="{C8C4A92C-0BF9-6DA1-8824-D72899B5A9F4}"/>
          </ac:graphicFrameMkLst>
        </pc:graphicFrameChg>
        <pc:picChg chg="add del mod">
          <ac:chgData name="Roman Vlček" userId="aa646986-efcc-4950-9596-4287372ccecf" providerId="ADAL" clId="{15E23971-272D-43AE-9A80-BBCA845E761D}" dt="2023-10-30T12:17:51.868" v="193" actId="478"/>
          <ac:picMkLst>
            <pc:docMk/>
            <pc:sldMk cId="3570193194" sldId="261"/>
            <ac:picMk id="8" creationId="{8D515797-DC65-DDF9-AB10-CDE62F120B5E}"/>
          </ac:picMkLst>
        </pc:picChg>
        <pc:picChg chg="add mod">
          <ac:chgData name="Roman Vlček" userId="aa646986-efcc-4950-9596-4287372ccecf" providerId="ADAL" clId="{15E23971-272D-43AE-9A80-BBCA845E761D}" dt="2023-10-30T12:19:27.339" v="198" actId="1076"/>
          <ac:picMkLst>
            <pc:docMk/>
            <pc:sldMk cId="3570193194" sldId="261"/>
            <ac:picMk id="10" creationId="{DF571A87-DF00-61D3-8C0D-3CEDCAB212C6}"/>
          </ac:picMkLst>
        </pc:picChg>
      </pc:sldChg>
      <pc:sldChg chg="addSp delSp modSp mod">
        <pc:chgData name="Roman Vlček" userId="aa646986-efcc-4950-9596-4287372ccecf" providerId="ADAL" clId="{15E23971-272D-43AE-9A80-BBCA845E761D}" dt="2023-10-30T12:46:21.341" v="636" actId="20577"/>
        <pc:sldMkLst>
          <pc:docMk/>
          <pc:sldMk cId="2855066853" sldId="262"/>
        </pc:sldMkLst>
        <pc:spChg chg="mod">
          <ac:chgData name="Roman Vlček" userId="aa646986-efcc-4950-9596-4287372ccecf" providerId="ADAL" clId="{15E23971-272D-43AE-9A80-BBCA845E761D}" dt="2023-10-30T12:35:24.572" v="538" actId="20577"/>
          <ac:spMkLst>
            <pc:docMk/>
            <pc:sldMk cId="2855066853" sldId="262"/>
            <ac:spMk id="2" creationId="{A475A004-01CA-4C18-A767-AF481E61C0F2}"/>
          </ac:spMkLst>
        </pc:spChg>
        <pc:spChg chg="mod">
          <ac:chgData name="Roman Vlček" userId="aa646986-efcc-4950-9596-4287372ccecf" providerId="ADAL" clId="{15E23971-272D-43AE-9A80-BBCA845E761D}" dt="2023-10-30T12:46:15.411" v="634" actId="14100"/>
          <ac:spMkLst>
            <pc:docMk/>
            <pc:sldMk cId="2855066853" sldId="262"/>
            <ac:spMk id="5" creationId="{14E7A9CD-80CD-4ECB-8AC7-C32F35DFD534}"/>
          </ac:spMkLst>
        </pc:spChg>
        <pc:spChg chg="mod">
          <ac:chgData name="Roman Vlček" userId="aa646986-efcc-4950-9596-4287372ccecf" providerId="ADAL" clId="{15E23971-272D-43AE-9A80-BBCA845E761D}" dt="2023-10-30T12:46:21.341" v="636" actId="20577"/>
          <ac:spMkLst>
            <pc:docMk/>
            <pc:sldMk cId="2855066853" sldId="262"/>
            <ac:spMk id="10" creationId="{329C1993-4639-4963-876E-42B9DD76FA9D}"/>
          </ac:spMkLst>
        </pc:spChg>
        <pc:graphicFrameChg chg="add mod">
          <ac:chgData name="Roman Vlček" userId="aa646986-efcc-4950-9596-4287372ccecf" providerId="ADAL" clId="{15E23971-272D-43AE-9A80-BBCA845E761D}" dt="2023-10-30T12:36:35.160" v="549" actId="14100"/>
          <ac:graphicFrameMkLst>
            <pc:docMk/>
            <pc:sldMk cId="2855066853" sldId="262"/>
            <ac:graphicFrameMk id="3" creationId="{FE296770-6E76-7D06-BB63-0CFA8C734D55}"/>
          </ac:graphicFrameMkLst>
        </pc:graphicFrameChg>
        <pc:graphicFrameChg chg="del">
          <ac:chgData name="Roman Vlček" userId="aa646986-efcc-4950-9596-4287372ccecf" providerId="ADAL" clId="{15E23971-272D-43AE-9A80-BBCA845E761D}" dt="2023-10-30T12:35:33.221" v="539" actId="478"/>
          <ac:graphicFrameMkLst>
            <pc:docMk/>
            <pc:sldMk cId="2855066853" sldId="262"/>
            <ac:graphicFrameMk id="6" creationId="{842BCC7D-3044-4FDB-90B1-283EBB47812C}"/>
          </ac:graphicFrameMkLst>
        </pc:graphicFrameChg>
        <pc:graphicFrameChg chg="del">
          <ac:chgData name="Roman Vlček" userId="aa646986-efcc-4950-9596-4287372ccecf" providerId="ADAL" clId="{15E23971-272D-43AE-9A80-BBCA845E761D}" dt="2023-10-30T12:39:57.714" v="610" actId="478"/>
          <ac:graphicFrameMkLst>
            <pc:docMk/>
            <pc:sldMk cId="2855066853" sldId="262"/>
            <ac:graphicFrameMk id="7" creationId="{DC256182-3AFF-CF7B-4068-8B56E7EF01B6}"/>
          </ac:graphicFrameMkLst>
        </pc:graphicFrameChg>
        <pc:graphicFrameChg chg="del mod">
          <ac:chgData name="Roman Vlček" userId="aa646986-efcc-4950-9596-4287372ccecf" providerId="ADAL" clId="{15E23971-272D-43AE-9A80-BBCA845E761D}" dt="2023-10-30T12:42:12.286" v="628" actId="478"/>
          <ac:graphicFrameMkLst>
            <pc:docMk/>
            <pc:sldMk cId="2855066853" sldId="262"/>
            <ac:graphicFrameMk id="8" creationId="{A5751AF2-5263-4F72-9F58-5482F996303C}"/>
          </ac:graphicFrameMkLst>
        </pc:graphicFrameChg>
        <pc:graphicFrameChg chg="del mod">
          <ac:chgData name="Roman Vlček" userId="aa646986-efcc-4950-9596-4287372ccecf" providerId="ADAL" clId="{15E23971-272D-43AE-9A80-BBCA845E761D}" dt="2023-10-30T12:42:05.933" v="627" actId="478"/>
          <ac:graphicFrameMkLst>
            <pc:docMk/>
            <pc:sldMk cId="2855066853" sldId="262"/>
            <ac:graphicFrameMk id="9" creationId="{B07EB82A-41DF-4E41-8CE0-42D57C29175E}"/>
          </ac:graphicFrameMkLst>
        </pc:graphicFrameChg>
        <pc:graphicFrameChg chg="add del mod">
          <ac:chgData name="Roman Vlček" userId="aa646986-efcc-4950-9596-4287372ccecf" providerId="ADAL" clId="{15E23971-272D-43AE-9A80-BBCA845E761D}" dt="2023-10-30T12:40:55.633" v="618" actId="478"/>
          <ac:graphicFrameMkLst>
            <pc:docMk/>
            <pc:sldMk cId="2855066853" sldId="262"/>
            <ac:graphicFrameMk id="11" creationId="{04135C33-1F20-5A37-9A51-5E7586BB9384}"/>
          </ac:graphicFrameMkLst>
        </pc:graphicFrameChg>
        <pc:graphicFrameChg chg="add mod modGraphic">
          <ac:chgData name="Roman Vlček" userId="aa646986-efcc-4950-9596-4287372ccecf" providerId="ADAL" clId="{15E23971-272D-43AE-9A80-BBCA845E761D}" dt="2023-10-30T12:42:18.970" v="629" actId="1076"/>
          <ac:graphicFrameMkLst>
            <pc:docMk/>
            <pc:sldMk cId="2855066853" sldId="262"/>
            <ac:graphicFrameMk id="12" creationId="{828A9A67-9A66-0EEB-5537-2C93769FE826}"/>
          </ac:graphicFrameMkLst>
        </pc:graphicFrameChg>
        <pc:picChg chg="add mod">
          <ac:chgData name="Roman Vlček" userId="aa646986-efcc-4950-9596-4287372ccecf" providerId="ADAL" clId="{15E23971-272D-43AE-9A80-BBCA845E761D}" dt="2023-10-30T12:44:57.749" v="633" actId="1076"/>
          <ac:picMkLst>
            <pc:docMk/>
            <pc:sldMk cId="2855066853" sldId="262"/>
            <ac:picMk id="13" creationId="{9ED12D2F-335B-9ABC-02FF-3E2BC8A95876}"/>
          </ac:picMkLst>
        </pc:picChg>
      </pc:sldChg>
      <pc:sldChg chg="addSp delSp modSp mod">
        <pc:chgData name="Roman Vlček" userId="aa646986-efcc-4950-9596-4287372ccecf" providerId="ADAL" clId="{15E23971-272D-43AE-9A80-BBCA845E761D}" dt="2023-10-30T12:27:36.080" v="467" actId="255"/>
        <pc:sldMkLst>
          <pc:docMk/>
          <pc:sldMk cId="3564214227" sldId="263"/>
        </pc:sldMkLst>
        <pc:spChg chg="mod">
          <ac:chgData name="Roman Vlček" userId="aa646986-efcc-4950-9596-4287372ccecf" providerId="ADAL" clId="{15E23971-272D-43AE-9A80-BBCA845E761D}" dt="2023-10-30T12:26:47.837" v="463" actId="20577"/>
          <ac:spMkLst>
            <pc:docMk/>
            <pc:sldMk cId="3564214227" sldId="263"/>
            <ac:spMk id="2" creationId="{00000000-0000-0000-0000-000000000000}"/>
          </ac:spMkLst>
        </pc:spChg>
        <pc:spChg chg="mod">
          <ac:chgData name="Roman Vlček" userId="aa646986-efcc-4950-9596-4287372ccecf" providerId="ADAL" clId="{15E23971-272D-43AE-9A80-BBCA845E761D}" dt="2023-10-30T12:26:33.727" v="460" actId="1076"/>
          <ac:spMkLst>
            <pc:docMk/>
            <pc:sldMk cId="3564214227" sldId="263"/>
            <ac:spMk id="6" creationId="{4AEF11A3-3726-4324-8853-84A50FFC1995}"/>
          </ac:spMkLst>
        </pc:spChg>
        <pc:spChg chg="mod">
          <ac:chgData name="Roman Vlček" userId="aa646986-efcc-4950-9596-4287372ccecf" providerId="ADAL" clId="{15E23971-272D-43AE-9A80-BBCA845E761D}" dt="2023-10-30T12:21:47.447" v="262" actId="20577"/>
          <ac:spMkLst>
            <pc:docMk/>
            <pc:sldMk cId="3564214227" sldId="263"/>
            <ac:spMk id="10" creationId="{26A7647E-CEB9-4C55-BFBB-505F3BC87B9E}"/>
          </ac:spMkLst>
        </pc:spChg>
        <pc:graphicFrameChg chg="add mod">
          <ac:chgData name="Roman Vlček" userId="aa646986-efcc-4950-9596-4287372ccecf" providerId="ADAL" clId="{15E23971-272D-43AE-9A80-BBCA845E761D}" dt="2023-10-30T12:26:43.012" v="461" actId="1076"/>
          <ac:graphicFrameMkLst>
            <pc:docMk/>
            <pc:sldMk cId="3564214227" sldId="263"/>
            <ac:graphicFrameMk id="3" creationId="{BBE06AFA-CCD8-4439-B87E-FCBC3FE5B55B}"/>
          </ac:graphicFrameMkLst>
        </pc:graphicFrameChg>
        <pc:graphicFrameChg chg="del">
          <ac:chgData name="Roman Vlček" userId="aa646986-efcc-4950-9596-4287372ccecf" providerId="ADAL" clId="{15E23971-272D-43AE-9A80-BBCA845E761D}" dt="2023-10-30T12:22:10.295" v="263" actId="478"/>
          <ac:graphicFrameMkLst>
            <pc:docMk/>
            <pc:sldMk cId="3564214227" sldId="263"/>
            <ac:graphicFrameMk id="4" creationId="{BBE06AFA-CCD8-4439-B87E-FCBC3FE5B55B}"/>
          </ac:graphicFrameMkLst>
        </pc:graphicFrameChg>
        <pc:graphicFrameChg chg="del modGraphic">
          <ac:chgData name="Roman Vlček" userId="aa646986-efcc-4950-9596-4287372ccecf" providerId="ADAL" clId="{15E23971-272D-43AE-9A80-BBCA845E761D}" dt="2023-10-30T12:26:04.979" v="456" actId="478"/>
          <ac:graphicFrameMkLst>
            <pc:docMk/>
            <pc:sldMk cId="3564214227" sldId="263"/>
            <ac:graphicFrameMk id="7" creationId="{98AEFD79-4C31-0947-5F72-00E11EC39AB7}"/>
          </ac:graphicFrameMkLst>
        </pc:graphicFrameChg>
        <pc:graphicFrameChg chg="add mod modGraphic">
          <ac:chgData name="Roman Vlček" userId="aa646986-efcc-4950-9596-4287372ccecf" providerId="ADAL" clId="{15E23971-272D-43AE-9A80-BBCA845E761D}" dt="2023-10-30T12:27:36.080" v="467" actId="255"/>
          <ac:graphicFrameMkLst>
            <pc:docMk/>
            <pc:sldMk cId="3564214227" sldId="263"/>
            <ac:graphicFrameMk id="8" creationId="{21A2ACB3-BD1F-5405-A5E7-A68843ACF817}"/>
          </ac:graphicFrameMkLst>
        </pc:graphicFrameChg>
      </pc:sldChg>
      <pc:sldChg chg="addSp delSp modSp mod">
        <pc:chgData name="Roman Vlček" userId="aa646986-efcc-4950-9596-4287372ccecf" providerId="ADAL" clId="{15E23971-272D-43AE-9A80-BBCA845E761D}" dt="2023-10-30T16:40:23.574" v="1116" actId="1957"/>
        <pc:sldMkLst>
          <pc:docMk/>
          <pc:sldMk cId="1757527882" sldId="264"/>
        </pc:sldMkLst>
        <pc:spChg chg="mod">
          <ac:chgData name="Roman Vlček" userId="aa646986-efcc-4950-9596-4287372ccecf" providerId="ADAL" clId="{15E23971-272D-43AE-9A80-BBCA845E761D}" dt="2023-10-30T12:49:48.051" v="654" actId="20577"/>
          <ac:spMkLst>
            <pc:docMk/>
            <pc:sldMk cId="1757527882" sldId="264"/>
            <ac:spMk id="2" creationId="{A475A004-01CA-4C18-A767-AF481E61C0F2}"/>
          </ac:spMkLst>
        </pc:spChg>
        <pc:spChg chg="mod">
          <ac:chgData name="Roman Vlček" userId="aa646986-efcc-4950-9596-4287372ccecf" providerId="ADAL" clId="{15E23971-272D-43AE-9A80-BBCA845E761D}" dt="2023-10-30T12:55:09.560" v="1003" actId="20577"/>
          <ac:spMkLst>
            <pc:docMk/>
            <pc:sldMk cId="1757527882" sldId="264"/>
            <ac:spMk id="6" creationId="{142E67EA-3B8E-48FC-A74E-37D614DEA995}"/>
          </ac:spMkLst>
        </pc:spChg>
        <pc:spChg chg="mod">
          <ac:chgData name="Roman Vlček" userId="aa646986-efcc-4950-9596-4287372ccecf" providerId="ADAL" clId="{15E23971-272D-43AE-9A80-BBCA845E761D}" dt="2023-10-30T12:49:31.138" v="648" actId="20577"/>
          <ac:spMkLst>
            <pc:docMk/>
            <pc:sldMk cId="1757527882" sldId="264"/>
            <ac:spMk id="10" creationId="{3A46B137-4E7B-456D-9966-B957FCCE43CD}"/>
          </ac:spMkLst>
        </pc:spChg>
        <pc:graphicFrameChg chg="add mod">
          <ac:chgData name="Roman Vlček" userId="aa646986-efcc-4950-9596-4287372ccecf" providerId="ADAL" clId="{15E23971-272D-43AE-9A80-BBCA845E761D}" dt="2023-10-30T16:40:23.574" v="1116" actId="1957"/>
          <ac:graphicFrameMkLst>
            <pc:docMk/>
            <pc:sldMk cId="1757527882" sldId="264"/>
            <ac:graphicFrameMk id="3" creationId="{7C0B1CD8-953B-4602-913C-36929901E0A7}"/>
          </ac:graphicFrameMkLst>
        </pc:graphicFrameChg>
        <pc:graphicFrameChg chg="add mod modGraphic">
          <ac:chgData name="Roman Vlček" userId="aa646986-efcc-4950-9596-4287372ccecf" providerId="ADAL" clId="{15E23971-272D-43AE-9A80-BBCA845E761D}" dt="2023-10-30T12:51:38.940" v="659" actId="14100"/>
          <ac:graphicFrameMkLst>
            <pc:docMk/>
            <pc:sldMk cId="1757527882" sldId="264"/>
            <ac:graphicFrameMk id="5" creationId="{774C1C0F-3E84-3937-32D0-25243243E1E5}"/>
          </ac:graphicFrameMkLst>
        </pc:graphicFrameChg>
        <pc:graphicFrameChg chg="del modGraphic">
          <ac:chgData name="Roman Vlček" userId="aa646986-efcc-4950-9596-4287372ccecf" providerId="ADAL" clId="{15E23971-272D-43AE-9A80-BBCA845E761D}" dt="2023-10-30T12:47:23.637" v="638" actId="478"/>
          <ac:graphicFrameMkLst>
            <pc:docMk/>
            <pc:sldMk cId="1757527882" sldId="264"/>
            <ac:graphicFrameMk id="9" creationId="{3E707AB2-BBB8-E574-F8E4-84368F6C3B1E}"/>
          </ac:graphicFrameMkLst>
        </pc:graphicFrameChg>
      </pc:sldChg>
      <pc:sldChg chg="addSp delSp modSp mod">
        <pc:chgData name="Roman Vlček" userId="aa646986-efcc-4950-9596-4287372ccecf" providerId="ADAL" clId="{15E23971-272D-43AE-9A80-BBCA845E761D}" dt="2023-10-30T16:35:04.007" v="1051" actId="20577"/>
        <pc:sldMkLst>
          <pc:docMk/>
          <pc:sldMk cId="4181716347" sldId="282"/>
        </pc:sldMkLst>
        <pc:spChg chg="mod">
          <ac:chgData name="Roman Vlček" userId="aa646986-efcc-4950-9596-4287372ccecf" providerId="ADAL" clId="{15E23971-272D-43AE-9A80-BBCA845E761D}" dt="2023-10-30T16:30:58.643" v="1036" actId="20577"/>
          <ac:spMkLst>
            <pc:docMk/>
            <pc:sldMk cId="4181716347" sldId="282"/>
            <ac:spMk id="5" creationId="{E9070BB8-6579-4C9D-B7F8-E911D7FF669D}"/>
          </ac:spMkLst>
        </pc:spChg>
        <pc:spChg chg="mod">
          <ac:chgData name="Roman Vlček" userId="aa646986-efcc-4950-9596-4287372ccecf" providerId="ADAL" clId="{15E23971-272D-43AE-9A80-BBCA845E761D}" dt="2023-10-30T16:31:43.842" v="1039" actId="20577"/>
          <ac:spMkLst>
            <pc:docMk/>
            <pc:sldMk cId="4181716347" sldId="282"/>
            <ac:spMk id="9" creationId="{2CF69110-45A7-473E-93A5-D7CADC9B24BD}"/>
          </ac:spMkLst>
        </pc:spChg>
        <pc:graphicFrameChg chg="add mod">
          <ac:chgData name="Roman Vlček" userId="aa646986-efcc-4950-9596-4287372ccecf" providerId="ADAL" clId="{15E23971-272D-43AE-9A80-BBCA845E761D}" dt="2023-10-30T16:26:46.020" v="1006" actId="1076"/>
          <ac:graphicFrameMkLst>
            <pc:docMk/>
            <pc:sldMk cId="4181716347" sldId="282"/>
            <ac:graphicFrameMk id="3" creationId="{9CF749D1-27BC-43E5-A443-847D4247A168}"/>
          </ac:graphicFrameMkLst>
        </pc:graphicFrameChg>
        <pc:graphicFrameChg chg="add mod">
          <ac:chgData name="Roman Vlček" userId="aa646986-efcc-4950-9596-4287372ccecf" providerId="ADAL" clId="{15E23971-272D-43AE-9A80-BBCA845E761D}" dt="2023-10-30T16:31:11.393" v="1037" actId="1076"/>
          <ac:graphicFrameMkLst>
            <pc:docMk/>
            <pc:sldMk cId="4181716347" sldId="282"/>
            <ac:graphicFrameMk id="6" creationId="{28462465-7B9D-409A-BCD6-46A19626EE3F}"/>
          </ac:graphicFrameMkLst>
        </pc:graphicFrameChg>
        <pc:graphicFrameChg chg="add mod modGraphic">
          <ac:chgData name="Roman Vlček" userId="aa646986-efcc-4950-9596-4287372ccecf" providerId="ADAL" clId="{15E23971-272D-43AE-9A80-BBCA845E761D}" dt="2023-10-30T16:35:04.007" v="1051" actId="20577"/>
          <ac:graphicFrameMkLst>
            <pc:docMk/>
            <pc:sldMk cId="4181716347" sldId="282"/>
            <ac:graphicFrameMk id="7" creationId="{1BA40090-A087-045F-C8DC-2E08E31B0C34}"/>
          </ac:graphicFrameMkLst>
        </pc:graphicFrameChg>
        <pc:graphicFrameChg chg="del modGraphic">
          <ac:chgData name="Roman Vlček" userId="aa646986-efcc-4950-9596-4287372ccecf" providerId="ADAL" clId="{15E23971-272D-43AE-9A80-BBCA845E761D}" dt="2023-10-30T16:30:03.095" v="1011" actId="478"/>
          <ac:graphicFrameMkLst>
            <pc:docMk/>
            <pc:sldMk cId="4181716347" sldId="282"/>
            <ac:graphicFrameMk id="10" creationId="{D166278D-A5DB-40BA-3F64-CB75579A7FA7}"/>
          </ac:graphicFrameMkLst>
        </pc:graphicFrameChg>
        <pc:graphicFrameChg chg="del">
          <ac:chgData name="Roman Vlček" userId="aa646986-efcc-4950-9596-4287372ccecf" providerId="ADAL" clId="{15E23971-272D-43AE-9A80-BBCA845E761D}" dt="2023-10-30T16:25:51.815" v="1004" actId="478"/>
          <ac:graphicFrameMkLst>
            <pc:docMk/>
            <pc:sldMk cId="4181716347" sldId="282"/>
            <ac:graphicFrameMk id="12" creationId="{9CF749D1-27BC-43E5-A443-847D4247A168}"/>
          </ac:graphicFrameMkLst>
        </pc:graphicFrameChg>
        <pc:graphicFrameChg chg="del">
          <ac:chgData name="Roman Vlček" userId="aa646986-efcc-4950-9596-4287372ccecf" providerId="ADAL" clId="{15E23971-272D-43AE-9A80-BBCA845E761D}" dt="2023-10-30T16:27:11.283" v="1007" actId="478"/>
          <ac:graphicFrameMkLst>
            <pc:docMk/>
            <pc:sldMk cId="4181716347" sldId="282"/>
            <ac:graphicFrameMk id="13" creationId="{28462465-7B9D-409A-BCD6-46A19626EE3F}"/>
          </ac:graphicFrameMkLst>
        </pc:graphicFrameChg>
      </pc:sldChg>
      <pc:sldChg chg="addSp delSp modSp mod">
        <pc:chgData name="Roman Vlček" userId="aa646986-efcc-4950-9596-4287372ccecf" providerId="ADAL" clId="{15E23971-272D-43AE-9A80-BBCA845E761D}" dt="2023-10-30T16:46:55.255" v="1280" actId="1076"/>
        <pc:sldMkLst>
          <pc:docMk/>
          <pc:sldMk cId="1660384934" sldId="283"/>
        </pc:sldMkLst>
        <pc:spChg chg="mod">
          <ac:chgData name="Roman Vlček" userId="aa646986-efcc-4950-9596-4287372ccecf" providerId="ADAL" clId="{15E23971-272D-43AE-9A80-BBCA845E761D}" dt="2023-10-30T16:38:42.992" v="1111" actId="1076"/>
          <ac:spMkLst>
            <pc:docMk/>
            <pc:sldMk cId="1660384934" sldId="283"/>
            <ac:spMk id="5" creationId="{E9070BB8-6579-4C9D-B7F8-E911D7FF669D}"/>
          </ac:spMkLst>
        </pc:spChg>
        <pc:spChg chg="mod">
          <ac:chgData name="Roman Vlček" userId="aa646986-efcc-4950-9596-4287372ccecf" providerId="ADAL" clId="{15E23971-272D-43AE-9A80-BBCA845E761D}" dt="2023-10-30T16:38:59.137" v="1114" actId="20577"/>
          <ac:spMkLst>
            <pc:docMk/>
            <pc:sldMk cId="1660384934" sldId="283"/>
            <ac:spMk id="9" creationId="{2CF69110-45A7-473E-93A5-D7CADC9B24BD}"/>
          </ac:spMkLst>
        </pc:spChg>
        <pc:spChg chg="mod">
          <ac:chgData name="Roman Vlček" userId="aa646986-efcc-4950-9596-4287372ccecf" providerId="ADAL" clId="{15E23971-272D-43AE-9A80-BBCA845E761D}" dt="2023-10-30T16:46:55.255" v="1280" actId="1076"/>
          <ac:spMkLst>
            <pc:docMk/>
            <pc:sldMk cId="1660384934" sldId="283"/>
            <ac:spMk id="15" creationId="{2761A5C8-67B2-43C9-82C4-22100795946F}"/>
          </ac:spMkLst>
        </pc:spChg>
        <pc:graphicFrameChg chg="del">
          <ac:chgData name="Roman Vlček" userId="aa646986-efcc-4950-9596-4287372ccecf" providerId="ADAL" clId="{15E23971-272D-43AE-9A80-BBCA845E761D}" dt="2023-10-30T16:35:58.304" v="1052" actId="478"/>
          <ac:graphicFrameMkLst>
            <pc:docMk/>
            <pc:sldMk cId="1660384934" sldId="283"/>
            <ac:graphicFrameMk id="3" creationId="{9642722C-8214-0E5E-03F0-23133DA30866}"/>
          </ac:graphicFrameMkLst>
        </pc:graphicFrameChg>
        <pc:graphicFrameChg chg="add mod">
          <ac:chgData name="Roman Vlček" userId="aa646986-efcc-4950-9596-4287372ccecf" providerId="ADAL" clId="{15E23971-272D-43AE-9A80-BBCA845E761D}" dt="2023-10-30T16:39:10.663" v="1115" actId="1076"/>
          <ac:graphicFrameMkLst>
            <pc:docMk/>
            <pc:sldMk cId="1660384934" sldId="283"/>
            <ac:graphicFrameMk id="6" creationId="{9642722C-8214-0E5E-03F0-23133DA30866}"/>
          </ac:graphicFrameMkLst>
        </pc:graphicFrameChg>
        <pc:graphicFrameChg chg="del modGraphic">
          <ac:chgData name="Roman Vlček" userId="aa646986-efcc-4950-9596-4287372ccecf" providerId="ADAL" clId="{15E23971-272D-43AE-9A80-BBCA845E761D}" dt="2023-10-30T16:38:36.864" v="1110" actId="478"/>
          <ac:graphicFrameMkLst>
            <pc:docMk/>
            <pc:sldMk cId="1660384934" sldId="283"/>
            <ac:graphicFrameMk id="7" creationId="{319810C5-497C-ECBA-78EE-4DFB8FFF3F48}"/>
          </ac:graphicFrameMkLst>
        </pc:graphicFrameChg>
        <pc:graphicFrameChg chg="add mod modGraphic">
          <ac:chgData name="Roman Vlček" userId="aa646986-efcc-4950-9596-4287372ccecf" providerId="ADAL" clId="{15E23971-272D-43AE-9A80-BBCA845E761D}" dt="2023-10-30T16:43:24.310" v="1148" actId="20577"/>
          <ac:graphicFrameMkLst>
            <pc:docMk/>
            <pc:sldMk cId="1660384934" sldId="283"/>
            <ac:graphicFrameMk id="8" creationId="{559C17C9-69D1-42C9-68B6-8F4D4A60B463}"/>
          </ac:graphicFrameMkLst>
        </pc:graphicFrameChg>
      </pc:sldChg>
      <pc:sldChg chg="addSp delSp modSp mod ord">
        <pc:chgData name="Roman Vlček" userId="aa646986-efcc-4950-9596-4287372ccecf" providerId="ADAL" clId="{15E23971-272D-43AE-9A80-BBCA845E761D}" dt="2023-10-30T17:04:17.234" v="1586"/>
        <pc:sldMkLst>
          <pc:docMk/>
          <pc:sldMk cId="307542832" sldId="285"/>
        </pc:sldMkLst>
        <pc:spChg chg="mod">
          <ac:chgData name="Roman Vlček" userId="aa646986-efcc-4950-9596-4287372ccecf" providerId="ADAL" clId="{15E23971-272D-43AE-9A80-BBCA845E761D}" dt="2023-10-30T16:48:28.022" v="1322" actId="20577"/>
          <ac:spMkLst>
            <pc:docMk/>
            <pc:sldMk cId="307542832" sldId="285"/>
            <ac:spMk id="2" creationId="{00000000-0000-0000-0000-000000000000}"/>
          </ac:spMkLst>
        </pc:spChg>
        <pc:spChg chg="mod">
          <ac:chgData name="Roman Vlček" userId="aa646986-efcc-4950-9596-4287372ccecf" providerId="ADAL" clId="{15E23971-272D-43AE-9A80-BBCA845E761D}" dt="2023-10-30T16:48:38.504" v="1324" actId="20577"/>
          <ac:spMkLst>
            <pc:docMk/>
            <pc:sldMk cId="307542832" sldId="285"/>
            <ac:spMk id="4" creationId="{0FAA94A8-68F2-4B08-8F48-9EC41FA06F75}"/>
          </ac:spMkLst>
        </pc:spChg>
        <pc:spChg chg="add mod">
          <ac:chgData name="Roman Vlček" userId="aa646986-efcc-4950-9596-4287372ccecf" providerId="ADAL" clId="{15E23971-272D-43AE-9A80-BBCA845E761D}" dt="2023-10-30T16:52:57.158" v="1341" actId="1076"/>
          <ac:spMkLst>
            <pc:docMk/>
            <pc:sldMk cId="307542832" sldId="285"/>
            <ac:spMk id="9" creationId="{15C2A64F-2499-3010-7C57-042B8AF49EF8}"/>
          </ac:spMkLst>
        </pc:spChg>
        <pc:spChg chg="mod">
          <ac:chgData name="Roman Vlček" userId="aa646986-efcc-4950-9596-4287372ccecf" providerId="ADAL" clId="{15E23971-272D-43AE-9A80-BBCA845E761D}" dt="2023-10-30T17:03:06.557" v="1584" actId="20577"/>
          <ac:spMkLst>
            <pc:docMk/>
            <pc:sldMk cId="307542832" sldId="285"/>
            <ac:spMk id="11" creationId="{AE742648-D6FB-F1C1-94F5-3CC109D6F40E}"/>
          </ac:spMkLst>
        </pc:spChg>
        <pc:spChg chg="add mod">
          <ac:chgData name="Roman Vlček" userId="aa646986-efcc-4950-9596-4287372ccecf" providerId="ADAL" clId="{15E23971-272D-43AE-9A80-BBCA845E761D}" dt="2023-10-30T17:02:50.227" v="1581" actId="1076"/>
          <ac:spMkLst>
            <pc:docMk/>
            <pc:sldMk cId="307542832" sldId="285"/>
            <ac:spMk id="12" creationId="{281B5C36-0B5D-43D3-20CC-6A3178FF2AB9}"/>
          </ac:spMkLst>
        </pc:spChg>
        <pc:graphicFrameChg chg="del">
          <ac:chgData name="Roman Vlček" userId="aa646986-efcc-4950-9596-4287372ccecf" providerId="ADAL" clId="{15E23971-272D-43AE-9A80-BBCA845E761D}" dt="2023-10-30T16:50:43.071" v="1325" actId="478"/>
          <ac:graphicFrameMkLst>
            <pc:docMk/>
            <pc:sldMk cId="307542832" sldId="285"/>
            <ac:graphicFrameMk id="3" creationId="{397F6165-67E7-599C-2D9A-73302DF7342D}"/>
          </ac:graphicFrameMkLst>
        </pc:graphicFrameChg>
        <pc:graphicFrameChg chg="del">
          <ac:chgData name="Roman Vlček" userId="aa646986-efcc-4950-9596-4287372ccecf" providerId="ADAL" clId="{15E23971-272D-43AE-9A80-BBCA845E761D}" dt="2023-10-30T16:51:13.843" v="1329" actId="478"/>
          <ac:graphicFrameMkLst>
            <pc:docMk/>
            <pc:sldMk cId="307542832" sldId="285"/>
            <ac:graphicFrameMk id="6" creationId="{71CD7F0C-158A-1F09-9447-CF635F934354}"/>
          </ac:graphicFrameMkLst>
        </pc:graphicFrameChg>
        <pc:graphicFrameChg chg="add mod">
          <ac:chgData name="Roman Vlček" userId="aa646986-efcc-4950-9596-4287372ccecf" providerId="ADAL" clId="{15E23971-272D-43AE-9A80-BBCA845E761D}" dt="2023-10-30T16:54:13.347" v="1377" actId="1076"/>
          <ac:graphicFrameMkLst>
            <pc:docMk/>
            <pc:sldMk cId="307542832" sldId="285"/>
            <ac:graphicFrameMk id="7" creationId="{E074EDCC-9F90-435E-AF0A-5C83AFA71EA4}"/>
          </ac:graphicFrameMkLst>
        </pc:graphicFrameChg>
        <pc:graphicFrameChg chg="add mod">
          <ac:chgData name="Roman Vlček" userId="aa646986-efcc-4950-9596-4287372ccecf" providerId="ADAL" clId="{15E23971-272D-43AE-9A80-BBCA845E761D}" dt="2023-10-30T17:02:45.681" v="1580" actId="1076"/>
          <ac:graphicFrameMkLst>
            <pc:docMk/>
            <pc:sldMk cId="307542832" sldId="285"/>
            <ac:graphicFrameMk id="8" creationId="{A58405DC-6710-437B-B4DF-618E881FC224}"/>
          </ac:graphicFrameMkLst>
        </pc:graphicFrameChg>
        <pc:graphicFrameChg chg="modGraphic">
          <ac:chgData name="Roman Vlček" userId="aa646986-efcc-4950-9596-4287372ccecf" providerId="ADAL" clId="{15E23971-272D-43AE-9A80-BBCA845E761D}" dt="2023-10-30T16:46:47.821" v="1278" actId="20577"/>
          <ac:graphicFrameMkLst>
            <pc:docMk/>
            <pc:sldMk cId="307542832" sldId="285"/>
            <ac:graphicFrameMk id="10" creationId="{B8520013-08BF-BFB9-4E53-2B981C9E6416}"/>
          </ac:graphicFrameMkLst>
        </pc:graphicFrameChg>
      </pc:sldChg>
      <pc:sldChg chg="addSp delSp modSp add mod">
        <pc:chgData name="Roman Vlček" userId="aa646986-efcc-4950-9596-4287372ccecf" providerId="ADAL" clId="{15E23971-272D-43AE-9A80-BBCA845E761D}" dt="2023-10-31T14:09:57.949" v="2034" actId="14100"/>
        <pc:sldMkLst>
          <pc:docMk/>
          <pc:sldMk cId="1514845196" sldId="286"/>
        </pc:sldMkLst>
        <pc:spChg chg="mod">
          <ac:chgData name="Roman Vlček" userId="aa646986-efcc-4950-9596-4287372ccecf" providerId="ADAL" clId="{15E23971-272D-43AE-9A80-BBCA845E761D}" dt="2023-10-31T13:59:49.482" v="1624" actId="20577"/>
          <ac:spMkLst>
            <pc:docMk/>
            <pc:sldMk cId="1514845196" sldId="286"/>
            <ac:spMk id="2" creationId="{A475A004-01CA-4C18-A767-AF481E61C0F2}"/>
          </ac:spMkLst>
        </pc:spChg>
        <pc:spChg chg="mod">
          <ac:chgData name="Roman Vlček" userId="aa646986-efcc-4950-9596-4287372ccecf" providerId="ADAL" clId="{15E23971-272D-43AE-9A80-BBCA845E761D}" dt="2023-10-31T14:07:15.008" v="1834" actId="20577"/>
          <ac:spMkLst>
            <pc:docMk/>
            <pc:sldMk cId="1514845196" sldId="286"/>
            <ac:spMk id="5" creationId="{E9070BB8-6579-4C9D-B7F8-E911D7FF669D}"/>
          </ac:spMkLst>
        </pc:spChg>
        <pc:spChg chg="mod">
          <ac:chgData name="Roman Vlček" userId="aa646986-efcc-4950-9596-4287372ccecf" providerId="ADAL" clId="{15E23971-272D-43AE-9A80-BBCA845E761D}" dt="2023-10-31T14:09:57.949" v="2034" actId="14100"/>
          <ac:spMkLst>
            <pc:docMk/>
            <pc:sldMk cId="1514845196" sldId="286"/>
            <ac:spMk id="9" creationId="{2CF69110-45A7-473E-93A5-D7CADC9B24BD}"/>
          </ac:spMkLst>
        </pc:spChg>
        <pc:spChg chg="add mod">
          <ac:chgData name="Roman Vlček" userId="aa646986-efcc-4950-9596-4287372ccecf" providerId="ADAL" clId="{15E23971-272D-43AE-9A80-BBCA845E761D}" dt="2023-10-31T14:05:14.767" v="1666" actId="1076"/>
          <ac:spMkLst>
            <pc:docMk/>
            <pc:sldMk cId="1514845196" sldId="286"/>
            <ac:spMk id="10" creationId="{6DFE6771-7401-04AF-3A3C-180B3981CE35}"/>
          </ac:spMkLst>
        </pc:spChg>
        <pc:spChg chg="add mod">
          <ac:chgData name="Roman Vlček" userId="aa646986-efcc-4950-9596-4287372ccecf" providerId="ADAL" clId="{15E23971-272D-43AE-9A80-BBCA845E761D}" dt="2023-10-31T14:09:41.084" v="2032" actId="313"/>
          <ac:spMkLst>
            <pc:docMk/>
            <pc:sldMk cId="1514845196" sldId="286"/>
            <ac:spMk id="11" creationId="{148AED82-7A87-F9AB-B772-72BC7CFD9CFC}"/>
          </ac:spMkLst>
        </pc:spChg>
        <pc:spChg chg="mod">
          <ac:chgData name="Roman Vlček" userId="aa646986-efcc-4950-9596-4287372ccecf" providerId="ADAL" clId="{15E23971-272D-43AE-9A80-BBCA845E761D}" dt="2023-10-31T14:08:27.903" v="1951" actId="313"/>
          <ac:spMkLst>
            <pc:docMk/>
            <pc:sldMk cId="1514845196" sldId="286"/>
            <ac:spMk id="15" creationId="{2761A5C8-67B2-43C9-82C4-22100795946F}"/>
          </ac:spMkLst>
        </pc:spChg>
        <pc:graphicFrameChg chg="add mod">
          <ac:chgData name="Roman Vlček" userId="aa646986-efcc-4950-9596-4287372ccecf" providerId="ADAL" clId="{15E23971-272D-43AE-9A80-BBCA845E761D}" dt="2023-10-31T14:00:42.154" v="1628" actId="1076"/>
          <ac:graphicFrameMkLst>
            <pc:docMk/>
            <pc:sldMk cId="1514845196" sldId="286"/>
            <ac:graphicFrameMk id="3" creationId="{12D1C2CB-CE44-27E1-E22D-FD8EB7522683}"/>
          </ac:graphicFrameMkLst>
        </pc:graphicFrameChg>
        <pc:graphicFrameChg chg="del">
          <ac:chgData name="Roman Vlček" userId="aa646986-efcc-4950-9596-4287372ccecf" providerId="ADAL" clId="{15E23971-272D-43AE-9A80-BBCA845E761D}" dt="2023-10-31T13:59:57.470" v="1625" actId="478"/>
          <ac:graphicFrameMkLst>
            <pc:docMk/>
            <pc:sldMk cId="1514845196" sldId="286"/>
            <ac:graphicFrameMk id="6" creationId="{9642722C-8214-0E5E-03F0-23133DA30866}"/>
          </ac:graphicFrameMkLst>
        </pc:graphicFrameChg>
        <pc:graphicFrameChg chg="add mod">
          <ac:chgData name="Roman Vlček" userId="aa646986-efcc-4950-9596-4287372ccecf" providerId="ADAL" clId="{15E23971-272D-43AE-9A80-BBCA845E761D}" dt="2023-10-31T14:01:34.729" v="1632" actId="1076"/>
          <ac:graphicFrameMkLst>
            <pc:docMk/>
            <pc:sldMk cId="1514845196" sldId="286"/>
            <ac:graphicFrameMk id="7" creationId="{1A214464-6F1A-EB62-E19C-7EA94E64D3CF}"/>
          </ac:graphicFrameMkLst>
        </pc:graphicFrameChg>
        <pc:graphicFrameChg chg="del">
          <ac:chgData name="Roman Vlček" userId="aa646986-efcc-4950-9596-4287372ccecf" providerId="ADAL" clId="{15E23971-272D-43AE-9A80-BBCA845E761D}" dt="2023-10-31T13:59:59.138" v="1626" actId="478"/>
          <ac:graphicFrameMkLst>
            <pc:docMk/>
            <pc:sldMk cId="1514845196" sldId="286"/>
            <ac:graphicFrameMk id="8" creationId="{559C17C9-69D1-42C9-68B6-8F4D4A60B463}"/>
          </ac:graphicFrameMkLst>
        </pc:graphicFrameChg>
      </pc:sldChg>
      <pc:sldChg chg="addSp delSp modSp add mod">
        <pc:chgData name="Roman Vlček" userId="aa646986-efcc-4950-9596-4287372ccecf" providerId="ADAL" clId="{15E23971-272D-43AE-9A80-BBCA845E761D}" dt="2023-10-31T14:19:06.886" v="2298" actId="20577"/>
        <pc:sldMkLst>
          <pc:docMk/>
          <pc:sldMk cId="3660880845" sldId="287"/>
        </pc:sldMkLst>
        <pc:spChg chg="mod">
          <ac:chgData name="Roman Vlček" userId="aa646986-efcc-4950-9596-4287372ccecf" providerId="ADAL" clId="{15E23971-272D-43AE-9A80-BBCA845E761D}" dt="2023-10-31T14:11:38.253" v="2043" actId="20577"/>
          <ac:spMkLst>
            <pc:docMk/>
            <pc:sldMk cId="3660880845" sldId="287"/>
            <ac:spMk id="2" creationId="{A475A004-01CA-4C18-A767-AF481E61C0F2}"/>
          </ac:spMkLst>
        </pc:spChg>
        <pc:spChg chg="mod">
          <ac:chgData name="Roman Vlček" userId="aa646986-efcc-4950-9596-4287372ccecf" providerId="ADAL" clId="{15E23971-272D-43AE-9A80-BBCA845E761D}" dt="2023-10-31T14:15:37.505" v="2140" actId="20577"/>
          <ac:spMkLst>
            <pc:docMk/>
            <pc:sldMk cId="3660880845" sldId="287"/>
            <ac:spMk id="5" creationId="{E9070BB8-6579-4C9D-B7F8-E911D7FF669D}"/>
          </ac:spMkLst>
        </pc:spChg>
        <pc:spChg chg="mod">
          <ac:chgData name="Roman Vlček" userId="aa646986-efcc-4950-9596-4287372ccecf" providerId="ADAL" clId="{15E23971-272D-43AE-9A80-BBCA845E761D}" dt="2023-10-31T14:17:38.784" v="2216" actId="20577"/>
          <ac:spMkLst>
            <pc:docMk/>
            <pc:sldMk cId="3660880845" sldId="287"/>
            <ac:spMk id="11" creationId="{148AED82-7A87-F9AB-B772-72BC7CFD9CFC}"/>
          </ac:spMkLst>
        </pc:spChg>
        <pc:spChg chg="mod">
          <ac:chgData name="Roman Vlček" userId="aa646986-efcc-4950-9596-4287372ccecf" providerId="ADAL" clId="{15E23971-272D-43AE-9A80-BBCA845E761D}" dt="2023-10-31T14:19:06.886" v="2298" actId="20577"/>
          <ac:spMkLst>
            <pc:docMk/>
            <pc:sldMk cId="3660880845" sldId="287"/>
            <ac:spMk id="15" creationId="{2761A5C8-67B2-43C9-82C4-22100795946F}"/>
          </ac:spMkLst>
        </pc:spChg>
        <pc:graphicFrameChg chg="del mod">
          <ac:chgData name="Roman Vlček" userId="aa646986-efcc-4950-9596-4287372ccecf" providerId="ADAL" clId="{15E23971-272D-43AE-9A80-BBCA845E761D}" dt="2023-10-31T14:11:54.042" v="2045" actId="478"/>
          <ac:graphicFrameMkLst>
            <pc:docMk/>
            <pc:sldMk cId="3660880845" sldId="287"/>
            <ac:graphicFrameMk id="3" creationId="{12D1C2CB-CE44-27E1-E22D-FD8EB7522683}"/>
          </ac:graphicFrameMkLst>
        </pc:graphicFrameChg>
        <pc:graphicFrameChg chg="add mod">
          <ac:chgData name="Roman Vlček" userId="aa646986-efcc-4950-9596-4287372ccecf" providerId="ADAL" clId="{15E23971-272D-43AE-9A80-BBCA845E761D}" dt="2023-10-31T14:14:21.321" v="2050" actId="1076"/>
          <ac:graphicFrameMkLst>
            <pc:docMk/>
            <pc:sldMk cId="3660880845" sldId="287"/>
            <ac:graphicFrameMk id="6" creationId="{2F7BC05D-8A02-9DFE-777D-6500097D72E4}"/>
          </ac:graphicFrameMkLst>
        </pc:graphicFrameChg>
        <pc:graphicFrameChg chg="del mod">
          <ac:chgData name="Roman Vlček" userId="aa646986-efcc-4950-9596-4287372ccecf" providerId="ADAL" clId="{15E23971-272D-43AE-9A80-BBCA845E761D}" dt="2023-10-31T14:11:56.542" v="2047" actId="478"/>
          <ac:graphicFrameMkLst>
            <pc:docMk/>
            <pc:sldMk cId="3660880845" sldId="287"/>
            <ac:graphicFrameMk id="7" creationId="{1A214464-6F1A-EB62-E19C-7EA94E64D3CF}"/>
          </ac:graphicFrameMkLst>
        </pc:graphicFrameChg>
        <pc:graphicFrameChg chg="add mod">
          <ac:chgData name="Roman Vlček" userId="aa646986-efcc-4950-9596-4287372ccecf" providerId="ADAL" clId="{15E23971-272D-43AE-9A80-BBCA845E761D}" dt="2023-10-31T14:17:11.116" v="2142" actId="1076"/>
          <ac:graphicFrameMkLst>
            <pc:docMk/>
            <pc:sldMk cId="3660880845" sldId="287"/>
            <ac:graphicFrameMk id="8" creationId="{E6C93755-D4FB-8766-9DA8-25499D3F7CD3}"/>
          </ac:graphicFrameMkLst>
        </pc:graphicFrameChg>
      </pc:sldChg>
      <pc:sldChg chg="addSp delSp modSp add mod">
        <pc:chgData name="Roman Vlček" userId="aa646986-efcc-4950-9596-4287372ccecf" providerId="ADAL" clId="{15E23971-272D-43AE-9A80-BBCA845E761D}" dt="2023-10-31T14:42:05.807" v="2701" actId="14100"/>
        <pc:sldMkLst>
          <pc:docMk/>
          <pc:sldMk cId="1451370446" sldId="288"/>
        </pc:sldMkLst>
        <pc:spChg chg="mod">
          <ac:chgData name="Roman Vlček" userId="aa646986-efcc-4950-9596-4287372ccecf" providerId="ADAL" clId="{15E23971-272D-43AE-9A80-BBCA845E761D}" dt="2023-10-31T14:20:50.231" v="2380" actId="20577"/>
          <ac:spMkLst>
            <pc:docMk/>
            <pc:sldMk cId="1451370446" sldId="288"/>
            <ac:spMk id="2" creationId="{A475A004-01CA-4C18-A767-AF481E61C0F2}"/>
          </ac:spMkLst>
        </pc:spChg>
        <pc:spChg chg="mod">
          <ac:chgData name="Roman Vlček" userId="aa646986-efcc-4950-9596-4287372ccecf" providerId="ADAL" clId="{15E23971-272D-43AE-9A80-BBCA845E761D}" dt="2023-10-31T14:32:07.885" v="2594" actId="20577"/>
          <ac:spMkLst>
            <pc:docMk/>
            <pc:sldMk cId="1451370446" sldId="288"/>
            <ac:spMk id="5" creationId="{E9070BB8-6579-4C9D-B7F8-E911D7FF669D}"/>
          </ac:spMkLst>
        </pc:spChg>
        <pc:spChg chg="mod">
          <ac:chgData name="Roman Vlček" userId="aa646986-efcc-4950-9596-4287372ccecf" providerId="ADAL" clId="{15E23971-272D-43AE-9A80-BBCA845E761D}" dt="2023-10-31T14:28:43.372" v="2485" actId="20577"/>
          <ac:spMkLst>
            <pc:docMk/>
            <pc:sldMk cId="1451370446" sldId="288"/>
            <ac:spMk id="9" creationId="{2CF69110-45A7-473E-93A5-D7CADC9B24BD}"/>
          </ac:spMkLst>
        </pc:spChg>
        <pc:spChg chg="mod">
          <ac:chgData name="Roman Vlček" userId="aa646986-efcc-4950-9596-4287372ccecf" providerId="ADAL" clId="{15E23971-272D-43AE-9A80-BBCA845E761D}" dt="2023-10-31T14:42:05.807" v="2701" actId="14100"/>
          <ac:spMkLst>
            <pc:docMk/>
            <pc:sldMk cId="1451370446" sldId="288"/>
            <ac:spMk id="10" creationId="{6DFE6771-7401-04AF-3A3C-180B3981CE35}"/>
          </ac:spMkLst>
        </pc:spChg>
        <pc:spChg chg="mod">
          <ac:chgData name="Roman Vlček" userId="aa646986-efcc-4950-9596-4287372ccecf" providerId="ADAL" clId="{15E23971-272D-43AE-9A80-BBCA845E761D}" dt="2023-10-31T14:26:16.025" v="2446" actId="1076"/>
          <ac:spMkLst>
            <pc:docMk/>
            <pc:sldMk cId="1451370446" sldId="288"/>
            <ac:spMk id="11" creationId="{148AED82-7A87-F9AB-B772-72BC7CFD9CFC}"/>
          </ac:spMkLst>
        </pc:spChg>
        <pc:spChg chg="mod">
          <ac:chgData name="Roman Vlček" userId="aa646986-efcc-4950-9596-4287372ccecf" providerId="ADAL" clId="{15E23971-272D-43AE-9A80-BBCA845E761D}" dt="2023-10-31T14:26:21.230" v="2447" actId="1076"/>
          <ac:spMkLst>
            <pc:docMk/>
            <pc:sldMk cId="1451370446" sldId="288"/>
            <ac:spMk id="15" creationId="{2761A5C8-67B2-43C9-82C4-22100795946F}"/>
          </ac:spMkLst>
        </pc:spChg>
        <pc:graphicFrameChg chg="add mod">
          <ac:chgData name="Roman Vlček" userId="aa646986-efcc-4950-9596-4287372ccecf" providerId="ADAL" clId="{15E23971-272D-43AE-9A80-BBCA845E761D}" dt="2023-10-31T14:29:17.359" v="2487" actId="1076"/>
          <ac:graphicFrameMkLst>
            <pc:docMk/>
            <pc:sldMk cId="1451370446" sldId="288"/>
            <ac:graphicFrameMk id="3" creationId="{CBFE4E88-F26B-9497-D25E-781B9696909D}"/>
          </ac:graphicFrameMkLst>
        </pc:graphicFrameChg>
        <pc:graphicFrameChg chg="del">
          <ac:chgData name="Roman Vlček" userId="aa646986-efcc-4950-9596-4287372ccecf" providerId="ADAL" clId="{15E23971-272D-43AE-9A80-BBCA845E761D}" dt="2023-10-31T14:22:27.876" v="2382" actId="478"/>
          <ac:graphicFrameMkLst>
            <pc:docMk/>
            <pc:sldMk cId="1451370446" sldId="288"/>
            <ac:graphicFrameMk id="6" creationId="{2F7BC05D-8A02-9DFE-777D-6500097D72E4}"/>
          </ac:graphicFrameMkLst>
        </pc:graphicFrameChg>
        <pc:graphicFrameChg chg="add mod">
          <ac:chgData name="Roman Vlček" userId="aa646986-efcc-4950-9596-4287372ccecf" providerId="ADAL" clId="{15E23971-272D-43AE-9A80-BBCA845E761D}" dt="2023-10-31T14:26:09.935" v="2445" actId="1076"/>
          <ac:graphicFrameMkLst>
            <pc:docMk/>
            <pc:sldMk cId="1451370446" sldId="288"/>
            <ac:graphicFrameMk id="7" creationId="{BA383198-D66F-C8CD-9F04-EADCD6C20C75}"/>
          </ac:graphicFrameMkLst>
        </pc:graphicFrameChg>
        <pc:graphicFrameChg chg="del mod">
          <ac:chgData name="Roman Vlček" userId="aa646986-efcc-4950-9596-4287372ccecf" providerId="ADAL" clId="{15E23971-272D-43AE-9A80-BBCA845E761D}" dt="2023-10-31T14:25:00.895" v="2385" actId="478"/>
          <ac:graphicFrameMkLst>
            <pc:docMk/>
            <pc:sldMk cId="1451370446" sldId="288"/>
            <ac:graphicFrameMk id="8" creationId="{E6C93755-D4FB-8766-9DA8-25499D3F7CD3}"/>
          </ac:graphicFrameMkLst>
        </pc:graphicFrameChg>
        <pc:graphicFrameChg chg="add mod">
          <ac:chgData name="Roman Vlček" userId="aa646986-efcc-4950-9596-4287372ccecf" providerId="ADAL" clId="{15E23971-272D-43AE-9A80-BBCA845E761D}" dt="2023-10-31T14:26:26.793" v="2448" actId="1076"/>
          <ac:graphicFrameMkLst>
            <pc:docMk/>
            <pc:sldMk cId="1451370446" sldId="288"/>
            <ac:graphicFrameMk id="12" creationId="{3B059762-E086-B9AB-C576-8FA32D2E7D25}"/>
          </ac:graphicFrameMkLst>
        </pc:graphicFrameChg>
      </pc:sldChg>
      <pc:sldChg chg="addSp delSp modSp add mod">
        <pc:chgData name="Roman Vlček" userId="aa646986-efcc-4950-9596-4287372ccecf" providerId="ADAL" clId="{15E23971-272D-43AE-9A80-BBCA845E761D}" dt="2023-10-31T14:55:21.252" v="3143" actId="20577"/>
        <pc:sldMkLst>
          <pc:docMk/>
          <pc:sldMk cId="2868609972" sldId="289"/>
        </pc:sldMkLst>
        <pc:spChg chg="mod">
          <ac:chgData name="Roman Vlček" userId="aa646986-efcc-4950-9596-4287372ccecf" providerId="ADAL" clId="{15E23971-272D-43AE-9A80-BBCA845E761D}" dt="2023-10-31T14:55:21.252" v="3143" actId="20577"/>
          <ac:spMkLst>
            <pc:docMk/>
            <pc:sldMk cId="2868609972" sldId="289"/>
            <ac:spMk id="5" creationId="{E9070BB8-6579-4C9D-B7F8-E911D7FF669D}"/>
          </ac:spMkLst>
        </pc:spChg>
        <pc:spChg chg="mod">
          <ac:chgData name="Roman Vlček" userId="aa646986-efcc-4950-9596-4287372ccecf" providerId="ADAL" clId="{15E23971-272D-43AE-9A80-BBCA845E761D}" dt="2023-10-31T14:40:36.032" v="2685" actId="1076"/>
          <ac:spMkLst>
            <pc:docMk/>
            <pc:sldMk cId="2868609972" sldId="289"/>
            <ac:spMk id="10" creationId="{6DFE6771-7401-04AF-3A3C-180B3981CE35}"/>
          </ac:spMkLst>
        </pc:spChg>
        <pc:spChg chg="del">
          <ac:chgData name="Roman Vlček" userId="aa646986-efcc-4950-9596-4287372ccecf" providerId="ADAL" clId="{15E23971-272D-43AE-9A80-BBCA845E761D}" dt="2023-10-31T14:36:37.080" v="2606" actId="478"/>
          <ac:spMkLst>
            <pc:docMk/>
            <pc:sldMk cId="2868609972" sldId="289"/>
            <ac:spMk id="11" creationId="{148AED82-7A87-F9AB-B772-72BC7CFD9CFC}"/>
          </ac:spMkLst>
        </pc:spChg>
        <pc:spChg chg="del">
          <ac:chgData name="Roman Vlček" userId="aa646986-efcc-4950-9596-4287372ccecf" providerId="ADAL" clId="{15E23971-272D-43AE-9A80-BBCA845E761D}" dt="2023-10-31T14:35:33.880" v="2601" actId="478"/>
          <ac:spMkLst>
            <pc:docMk/>
            <pc:sldMk cId="2868609972" sldId="289"/>
            <ac:spMk id="15" creationId="{2761A5C8-67B2-43C9-82C4-22100795946F}"/>
          </ac:spMkLst>
        </pc:spChg>
        <pc:graphicFrameChg chg="del">
          <ac:chgData name="Roman Vlček" userId="aa646986-efcc-4950-9596-4287372ccecf" providerId="ADAL" clId="{15E23971-272D-43AE-9A80-BBCA845E761D}" dt="2023-10-31T14:35:07.482" v="2596" actId="478"/>
          <ac:graphicFrameMkLst>
            <pc:docMk/>
            <pc:sldMk cId="2868609972" sldId="289"/>
            <ac:graphicFrameMk id="3" creationId="{CBFE4E88-F26B-9497-D25E-781B9696909D}"/>
          </ac:graphicFrameMkLst>
        </pc:graphicFrameChg>
        <pc:graphicFrameChg chg="add mod">
          <ac:chgData name="Roman Vlček" userId="aa646986-efcc-4950-9596-4287372ccecf" providerId="ADAL" clId="{15E23971-272D-43AE-9A80-BBCA845E761D}" dt="2023-10-31T14:35:17.530" v="2598" actId="1076"/>
          <ac:graphicFrameMkLst>
            <pc:docMk/>
            <pc:sldMk cId="2868609972" sldId="289"/>
            <ac:graphicFrameMk id="6" creationId="{991AB5C2-C6DB-E383-241D-6359CF2D9601}"/>
          </ac:graphicFrameMkLst>
        </pc:graphicFrameChg>
        <pc:graphicFrameChg chg="del">
          <ac:chgData name="Roman Vlček" userId="aa646986-efcc-4950-9596-4287372ccecf" providerId="ADAL" clId="{15E23971-272D-43AE-9A80-BBCA845E761D}" dt="2023-10-31T14:35:31.239" v="2600" actId="478"/>
          <ac:graphicFrameMkLst>
            <pc:docMk/>
            <pc:sldMk cId="2868609972" sldId="289"/>
            <ac:graphicFrameMk id="7" creationId="{BA383198-D66F-C8CD-9F04-EADCD6C20C75}"/>
          </ac:graphicFrameMkLst>
        </pc:graphicFrameChg>
        <pc:graphicFrameChg chg="del">
          <ac:chgData name="Roman Vlček" userId="aa646986-efcc-4950-9596-4287372ccecf" providerId="ADAL" clId="{15E23971-272D-43AE-9A80-BBCA845E761D}" dt="2023-10-31T14:35:28.375" v="2599" actId="478"/>
          <ac:graphicFrameMkLst>
            <pc:docMk/>
            <pc:sldMk cId="2868609972" sldId="289"/>
            <ac:graphicFrameMk id="12" creationId="{3B059762-E086-B9AB-C576-8FA32D2E7D25}"/>
          </ac:graphicFrameMkLst>
        </pc:graphicFrameChg>
        <pc:picChg chg="add mod">
          <ac:chgData name="Roman Vlček" userId="aa646986-efcc-4950-9596-4287372ccecf" providerId="ADAL" clId="{15E23971-272D-43AE-9A80-BBCA845E761D}" dt="2023-10-31T14:37:26.093" v="2614" actId="14100"/>
          <ac:picMkLst>
            <pc:docMk/>
            <pc:sldMk cId="2868609972" sldId="289"/>
            <ac:picMk id="8" creationId="{8E55705D-11FC-6E53-EC92-A8E4B51F6E6F}"/>
          </ac:picMkLst>
        </pc:picChg>
      </pc:sldChg>
      <pc:sldChg chg="addSp delSp modSp add mod">
        <pc:chgData name="Roman Vlček" userId="aa646986-efcc-4950-9596-4287372ccecf" providerId="ADAL" clId="{15E23971-272D-43AE-9A80-BBCA845E761D}" dt="2023-10-31T14:52:24.115" v="3075"/>
        <pc:sldMkLst>
          <pc:docMk/>
          <pc:sldMk cId="2494078552" sldId="290"/>
        </pc:sldMkLst>
        <pc:spChg chg="mod">
          <ac:chgData name="Roman Vlček" userId="aa646986-efcc-4950-9596-4287372ccecf" providerId="ADAL" clId="{15E23971-272D-43AE-9A80-BBCA845E761D}" dt="2023-10-31T14:45:10.512" v="2840" actId="20577"/>
          <ac:spMkLst>
            <pc:docMk/>
            <pc:sldMk cId="2494078552" sldId="290"/>
            <ac:spMk id="2" creationId="{A475A004-01CA-4C18-A767-AF481E61C0F2}"/>
          </ac:spMkLst>
        </pc:spChg>
        <pc:spChg chg="mod">
          <ac:chgData name="Roman Vlček" userId="aa646986-efcc-4950-9596-4287372ccecf" providerId="ADAL" clId="{15E23971-272D-43AE-9A80-BBCA845E761D}" dt="2023-10-31T14:52:24.115" v="3075"/>
          <ac:spMkLst>
            <pc:docMk/>
            <pc:sldMk cId="2494078552" sldId="290"/>
            <ac:spMk id="5" creationId="{E9070BB8-6579-4C9D-B7F8-E911D7FF669D}"/>
          </ac:spMkLst>
        </pc:spChg>
        <pc:spChg chg="del mod">
          <ac:chgData name="Roman Vlček" userId="aa646986-efcc-4950-9596-4287372ccecf" providerId="ADAL" clId="{15E23971-272D-43AE-9A80-BBCA845E761D}" dt="2023-10-31T14:50:14.246" v="2949" actId="478"/>
          <ac:spMkLst>
            <pc:docMk/>
            <pc:sldMk cId="2494078552" sldId="290"/>
            <ac:spMk id="9" creationId="{2CF69110-45A7-473E-93A5-D7CADC9B24BD}"/>
          </ac:spMkLst>
        </pc:spChg>
        <pc:spChg chg="mod">
          <ac:chgData name="Roman Vlček" userId="aa646986-efcc-4950-9596-4287372ccecf" providerId="ADAL" clId="{15E23971-272D-43AE-9A80-BBCA845E761D}" dt="2023-10-31T14:49:50.031" v="2930" actId="790"/>
          <ac:spMkLst>
            <pc:docMk/>
            <pc:sldMk cId="2494078552" sldId="290"/>
            <ac:spMk id="10" creationId="{6DFE6771-7401-04AF-3A3C-180B3981CE35}"/>
          </ac:spMkLst>
        </pc:spChg>
        <pc:graphicFrameChg chg="del">
          <ac:chgData name="Roman Vlček" userId="aa646986-efcc-4950-9596-4287372ccecf" providerId="ADAL" clId="{15E23971-272D-43AE-9A80-BBCA845E761D}" dt="2023-10-31T14:45:19.837" v="2841" actId="478"/>
          <ac:graphicFrameMkLst>
            <pc:docMk/>
            <pc:sldMk cId="2494078552" sldId="290"/>
            <ac:graphicFrameMk id="6" creationId="{991AB5C2-C6DB-E383-241D-6359CF2D9601}"/>
          </ac:graphicFrameMkLst>
        </pc:graphicFrameChg>
        <pc:picChg chg="add mod">
          <ac:chgData name="Roman Vlček" userId="aa646986-efcc-4950-9596-4287372ccecf" providerId="ADAL" clId="{15E23971-272D-43AE-9A80-BBCA845E761D}" dt="2023-10-31T14:47:30.930" v="2856" actId="1076"/>
          <ac:picMkLst>
            <pc:docMk/>
            <pc:sldMk cId="2494078552" sldId="290"/>
            <ac:picMk id="3" creationId="{69CDC456-6868-833C-3F4D-247843927C1F}"/>
          </ac:picMkLst>
        </pc:picChg>
        <pc:picChg chg="del mod">
          <ac:chgData name="Roman Vlček" userId="aa646986-efcc-4950-9596-4287372ccecf" providerId="ADAL" clId="{15E23971-272D-43AE-9A80-BBCA845E761D}" dt="2023-10-31T14:45:21.346" v="2843" actId="478"/>
          <ac:picMkLst>
            <pc:docMk/>
            <pc:sldMk cId="2494078552" sldId="290"/>
            <ac:picMk id="8" creationId="{8E55705D-11FC-6E53-EC92-A8E4B51F6E6F}"/>
          </ac:picMkLst>
        </pc:picChg>
      </pc:sldChg>
    </pc:docChg>
  </pc:docChgLst>
  <pc:docChgLst>
    <pc:chgData name="Roman Vlček" userId="aa646986-efcc-4950-9596-4287372ccecf" providerId="ADAL" clId="{E16326D6-CA36-4463-8E47-289DA3BECFA9}"/>
    <pc:docChg chg="undo custSel modSld modNotesMaster">
      <pc:chgData name="Roman Vlček" userId="aa646986-efcc-4950-9596-4287372ccecf" providerId="ADAL" clId="{E16326D6-CA36-4463-8E47-289DA3BECFA9}" dt="2022-10-28T12:55:49.528" v="1504" actId="20577"/>
      <pc:docMkLst>
        <pc:docMk/>
      </pc:docMkLst>
      <pc:sldChg chg="modSp mod">
        <pc:chgData name="Roman Vlček" userId="aa646986-efcc-4950-9596-4287372ccecf" providerId="ADAL" clId="{E16326D6-CA36-4463-8E47-289DA3BECFA9}" dt="2022-09-30T10:25:43.550" v="1" actId="20577"/>
        <pc:sldMkLst>
          <pc:docMk/>
          <pc:sldMk cId="18023881" sldId="256"/>
        </pc:sldMkLst>
        <pc:spChg chg="mod">
          <ac:chgData name="Roman Vlček" userId="aa646986-efcc-4950-9596-4287372ccecf" providerId="ADAL" clId="{E16326D6-CA36-4463-8E47-289DA3BECFA9}" dt="2022-09-30T10:25:43.550" v="1" actId="20577"/>
          <ac:spMkLst>
            <pc:docMk/>
            <pc:sldMk cId="18023881" sldId="256"/>
            <ac:spMk id="3" creationId="{00000000-0000-0000-0000-000000000000}"/>
          </ac:spMkLst>
        </pc:spChg>
      </pc:sldChg>
      <pc:sldChg chg="addSp delSp modSp mod">
        <pc:chgData name="Roman Vlček" userId="aa646986-efcc-4950-9596-4287372ccecf" providerId="ADAL" clId="{E16326D6-CA36-4463-8E47-289DA3BECFA9}" dt="2022-10-26T15:29:08.023" v="1486" actId="20577"/>
        <pc:sldMkLst>
          <pc:docMk/>
          <pc:sldMk cId="3058593486" sldId="257"/>
        </pc:sldMkLst>
        <pc:spChg chg="mod">
          <ac:chgData name="Roman Vlček" userId="aa646986-efcc-4950-9596-4287372ccecf" providerId="ADAL" clId="{E16326D6-CA36-4463-8E47-289DA3BECFA9}" dt="2022-10-26T15:16:18.003" v="1418" actId="20577"/>
          <ac:spMkLst>
            <pc:docMk/>
            <pc:sldMk cId="3058593486" sldId="257"/>
            <ac:spMk id="2" creationId="{00000000-0000-0000-0000-000000000000}"/>
          </ac:spMkLst>
        </pc:spChg>
        <pc:spChg chg="mod">
          <ac:chgData name="Roman Vlček" userId="aa646986-efcc-4950-9596-4287372ccecf" providerId="ADAL" clId="{E16326D6-CA36-4463-8E47-289DA3BECFA9}" dt="2022-10-26T15:13:54.637" v="1411" actId="20577"/>
          <ac:spMkLst>
            <pc:docMk/>
            <pc:sldMk cId="3058593486" sldId="257"/>
            <ac:spMk id="4" creationId="{0FAA94A8-68F2-4B08-8F48-9EC41FA06F75}"/>
          </ac:spMkLst>
        </pc:spChg>
        <pc:spChg chg="del mod">
          <ac:chgData name="Roman Vlček" userId="aa646986-efcc-4950-9596-4287372ccecf" providerId="ADAL" clId="{E16326D6-CA36-4463-8E47-289DA3BECFA9}" dt="2022-10-26T15:19:40.532" v="1426" actId="478"/>
          <ac:spMkLst>
            <pc:docMk/>
            <pc:sldMk cId="3058593486" sldId="257"/>
            <ac:spMk id="7" creationId="{A3C46EAD-D6BD-44C8-82C7-2610FF1DE988}"/>
          </ac:spMkLst>
        </pc:spChg>
        <pc:graphicFrameChg chg="del modGraphic">
          <ac:chgData name="Roman Vlček" userId="aa646986-efcc-4950-9596-4287372ccecf" providerId="ADAL" clId="{E16326D6-CA36-4463-8E47-289DA3BECFA9}" dt="2022-10-26T15:16:39.769" v="1420" actId="478"/>
          <ac:graphicFrameMkLst>
            <pc:docMk/>
            <pc:sldMk cId="3058593486" sldId="257"/>
            <ac:graphicFrameMk id="3" creationId="{EF1816CB-FBA5-4867-8A32-BC3B305DD90F}"/>
          </ac:graphicFrameMkLst>
        </pc:graphicFrameChg>
        <pc:graphicFrameChg chg="del">
          <ac:chgData name="Roman Vlček" userId="aa646986-efcc-4950-9596-4287372ccecf" providerId="ADAL" clId="{E16326D6-CA36-4463-8E47-289DA3BECFA9}" dt="2022-10-26T15:14:04.221" v="1412" actId="478"/>
          <ac:graphicFrameMkLst>
            <pc:docMk/>
            <pc:sldMk cId="3058593486" sldId="257"/>
            <ac:graphicFrameMk id="6" creationId="{2066DEBD-E7DE-4D9D-AAE3-1CD61F8F1B8C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5:20:17.301" v="1433" actId="14100"/>
          <ac:graphicFrameMkLst>
            <pc:docMk/>
            <pc:sldMk cId="3058593486" sldId="257"/>
            <ac:graphicFrameMk id="8" creationId="{2066DEBD-E7DE-4D9D-AAE3-1CD61F8F1B8C}"/>
          </ac:graphicFrameMkLst>
        </pc:graphicFrameChg>
        <pc:graphicFrameChg chg="add mod modGraphic">
          <ac:chgData name="Roman Vlček" userId="aa646986-efcc-4950-9596-4287372ccecf" providerId="ADAL" clId="{E16326D6-CA36-4463-8E47-289DA3BECFA9}" dt="2022-10-26T15:20:26.784" v="1435" actId="14100"/>
          <ac:graphicFrameMkLst>
            <pc:docMk/>
            <pc:sldMk cId="3058593486" sldId="257"/>
            <ac:graphicFrameMk id="9" creationId="{94609D1D-587F-498A-B68B-F1E517E37B33}"/>
          </ac:graphicFrameMkLst>
        </pc:graphicFrameChg>
        <pc:graphicFrameChg chg="add del mod modGraphic">
          <ac:chgData name="Roman Vlček" userId="aa646986-efcc-4950-9596-4287372ccecf" providerId="ADAL" clId="{E16326D6-CA36-4463-8E47-289DA3BECFA9}" dt="2022-10-26T15:20:57.276" v="1439" actId="478"/>
          <ac:graphicFrameMkLst>
            <pc:docMk/>
            <pc:sldMk cId="3058593486" sldId="257"/>
            <ac:graphicFrameMk id="10" creationId="{F8C61779-532F-83D9-946D-C03E3AA323D2}"/>
          </ac:graphicFrameMkLst>
        </pc:graphicFrameChg>
        <pc:graphicFrameChg chg="add del mod modGraphic">
          <ac:chgData name="Roman Vlček" userId="aa646986-efcc-4950-9596-4287372ccecf" providerId="ADAL" clId="{E16326D6-CA36-4463-8E47-289DA3BECFA9}" dt="2022-10-26T15:25:45.460" v="1464" actId="478"/>
          <ac:graphicFrameMkLst>
            <pc:docMk/>
            <pc:sldMk cId="3058593486" sldId="257"/>
            <ac:graphicFrameMk id="11" creationId="{8D99CB18-D18D-FCB0-CADF-EF3F5A4DAEB7}"/>
          </ac:graphicFrameMkLst>
        </pc:graphicFrameChg>
        <pc:graphicFrameChg chg="add mod modGraphic">
          <ac:chgData name="Roman Vlček" userId="aa646986-efcc-4950-9596-4287372ccecf" providerId="ADAL" clId="{E16326D6-CA36-4463-8E47-289DA3BECFA9}" dt="2022-10-26T15:29:08.023" v="1486" actId="20577"/>
          <ac:graphicFrameMkLst>
            <pc:docMk/>
            <pc:sldMk cId="3058593486" sldId="257"/>
            <ac:graphicFrameMk id="12" creationId="{AE6FC980-B43E-C727-7F7D-67B1675BB817}"/>
          </ac:graphicFrameMkLst>
        </pc:graphicFrameChg>
      </pc:sldChg>
      <pc:sldChg chg="addSp delSp modSp mod">
        <pc:chgData name="Roman Vlček" userId="aa646986-efcc-4950-9596-4287372ccecf" providerId="ADAL" clId="{E16326D6-CA36-4463-8E47-289DA3BECFA9}" dt="2022-10-26T15:10:41.344" v="1399" actId="20577"/>
        <pc:sldMkLst>
          <pc:docMk/>
          <pc:sldMk cId="2753496272" sldId="258"/>
        </pc:sldMkLst>
        <pc:spChg chg="mod">
          <ac:chgData name="Roman Vlček" userId="aa646986-efcc-4950-9596-4287372ccecf" providerId="ADAL" clId="{E16326D6-CA36-4463-8E47-289DA3BECFA9}" dt="2022-10-26T14:44:08.207" v="1067" actId="1076"/>
          <ac:spMkLst>
            <pc:docMk/>
            <pc:sldMk cId="2753496272" sldId="258"/>
            <ac:spMk id="2" creationId="{A475A004-01CA-4C18-A767-AF481E61C0F2}"/>
          </ac:spMkLst>
        </pc:spChg>
        <pc:spChg chg="add del mod">
          <ac:chgData name="Roman Vlček" userId="aa646986-efcc-4950-9596-4287372ccecf" providerId="ADAL" clId="{E16326D6-CA36-4463-8E47-289DA3BECFA9}" dt="2022-10-26T14:43:26.473" v="1063" actId="478"/>
          <ac:spMkLst>
            <pc:docMk/>
            <pc:sldMk cId="2753496272" sldId="258"/>
            <ac:spMk id="5" creationId="{1387B153-E15B-11F3-FB5E-7BB3C1AF98ED}"/>
          </ac:spMkLst>
        </pc:spChg>
        <pc:spChg chg="mod">
          <ac:chgData name="Roman Vlček" userId="aa646986-efcc-4950-9596-4287372ccecf" providerId="ADAL" clId="{E16326D6-CA36-4463-8E47-289DA3BECFA9}" dt="2022-10-26T14:43:01.889" v="1061" actId="20577"/>
          <ac:spMkLst>
            <pc:docMk/>
            <pc:sldMk cId="2753496272" sldId="258"/>
            <ac:spMk id="11" creationId="{42951341-46C0-416A-BA24-489AEC58EE62}"/>
          </ac:spMkLst>
        </pc:spChg>
        <pc:spChg chg="mod">
          <ac:chgData name="Roman Vlček" userId="aa646986-efcc-4950-9596-4287372ccecf" providerId="ADAL" clId="{E16326D6-CA36-4463-8E47-289DA3BECFA9}" dt="2022-10-26T15:10:41.344" v="1399" actId="20577"/>
          <ac:spMkLst>
            <pc:docMk/>
            <pc:sldMk cId="2753496272" sldId="258"/>
            <ac:spMk id="12" creationId="{782BA353-CB6C-4598-BFF4-8505B420AD88}"/>
          </ac:spMkLst>
        </pc:spChg>
        <pc:graphicFrameChg chg="add mod">
          <ac:chgData name="Roman Vlček" userId="aa646986-efcc-4950-9596-4287372ccecf" providerId="ADAL" clId="{E16326D6-CA36-4463-8E47-289DA3BECFA9}" dt="2022-10-26T15:05:57.083" v="1098"/>
          <ac:graphicFrameMkLst>
            <pc:docMk/>
            <pc:sldMk cId="2753496272" sldId="258"/>
            <ac:graphicFrameMk id="6" creationId="{13DEFF30-50D8-47EC-87C8-7FC74311DB75}"/>
          </ac:graphicFrameMkLst>
        </pc:graphicFrameChg>
        <pc:graphicFrameChg chg="del">
          <ac:chgData name="Roman Vlček" userId="aa646986-efcc-4950-9596-4287372ccecf" providerId="ADAL" clId="{E16326D6-CA36-4463-8E47-289DA3BECFA9}" dt="2022-10-26T14:43:18.119" v="1062" actId="478"/>
          <ac:graphicFrameMkLst>
            <pc:docMk/>
            <pc:sldMk cId="2753496272" sldId="258"/>
            <ac:graphicFrameMk id="7" creationId="{13DEFF30-50D8-47EC-87C8-7FC74311DB75}"/>
          </ac:graphicFrameMkLst>
        </pc:graphicFrameChg>
        <pc:graphicFrameChg chg="del">
          <ac:chgData name="Roman Vlček" userId="aa646986-efcc-4950-9596-4287372ccecf" providerId="ADAL" clId="{E16326D6-CA36-4463-8E47-289DA3BECFA9}" dt="2022-10-26T15:04:24.203" v="1083" actId="478"/>
          <ac:graphicFrameMkLst>
            <pc:docMk/>
            <pc:sldMk cId="2753496272" sldId="258"/>
            <ac:graphicFrameMk id="8" creationId="{0927B500-A2B3-4E21-9325-E0C5C22666C4}"/>
          </ac:graphicFrameMkLst>
        </pc:graphicFrameChg>
        <pc:graphicFrameChg chg="del modGraphic">
          <ac:chgData name="Roman Vlček" userId="aa646986-efcc-4950-9596-4287372ccecf" providerId="ADAL" clId="{E16326D6-CA36-4463-8E47-289DA3BECFA9}" dt="2022-10-26T14:44:44.454" v="1070" actId="478"/>
          <ac:graphicFrameMkLst>
            <pc:docMk/>
            <pc:sldMk cId="2753496272" sldId="258"/>
            <ac:graphicFrameMk id="9" creationId="{FEC30BE6-2FEC-457C-B2E7-FE1971A71E48}"/>
          </ac:graphicFrameMkLst>
        </pc:graphicFrameChg>
        <pc:graphicFrameChg chg="add del mod">
          <ac:chgData name="Roman Vlček" userId="aa646986-efcc-4950-9596-4287372ccecf" providerId="ADAL" clId="{E16326D6-CA36-4463-8E47-289DA3BECFA9}" dt="2022-10-26T15:03:28.387" v="1073" actId="478"/>
          <ac:graphicFrameMkLst>
            <pc:docMk/>
            <pc:sldMk cId="2753496272" sldId="258"/>
            <ac:graphicFrameMk id="10" creationId="{E180FE7B-0161-A772-B2E9-090D47951207}"/>
          </ac:graphicFrameMkLst>
        </pc:graphicFrameChg>
        <pc:graphicFrameChg chg="add mod modGraphic">
          <ac:chgData name="Roman Vlček" userId="aa646986-efcc-4950-9596-4287372ccecf" providerId="ADAL" clId="{E16326D6-CA36-4463-8E47-289DA3BECFA9}" dt="2022-10-26T15:03:59.827" v="1082" actId="20577"/>
          <ac:graphicFrameMkLst>
            <pc:docMk/>
            <pc:sldMk cId="2753496272" sldId="258"/>
            <ac:graphicFrameMk id="13" creationId="{74D5A679-D60B-094E-71E7-3090A26464F0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5:05:13.241" v="1087"/>
          <ac:graphicFrameMkLst>
            <pc:docMk/>
            <pc:sldMk cId="2753496272" sldId="258"/>
            <ac:graphicFrameMk id="14" creationId="{0927B500-A2B3-4E21-9325-E0C5C22666C4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5:06:47.107" v="1108" actId="1076"/>
          <ac:graphicFrameMkLst>
            <pc:docMk/>
            <pc:sldMk cId="2753496272" sldId="258"/>
            <ac:graphicFrameMk id="15" creationId="{0927B500-A2B3-4E21-9325-E0C5C22666C4}"/>
          </ac:graphicFrameMkLst>
        </pc:graphicFrameChg>
      </pc:sldChg>
      <pc:sldChg chg="addSp delSp modSp mod">
        <pc:chgData name="Roman Vlček" userId="aa646986-efcc-4950-9596-4287372ccecf" providerId="ADAL" clId="{E16326D6-CA36-4463-8E47-289DA3BECFA9}" dt="2022-10-26T15:29:29.052" v="1490" actId="27918"/>
        <pc:sldMkLst>
          <pc:docMk/>
          <pc:sldMk cId="3570193194" sldId="261"/>
        </pc:sldMkLst>
        <pc:spChg chg="mod">
          <ac:chgData name="Roman Vlček" userId="aa646986-efcc-4950-9596-4287372ccecf" providerId="ADAL" clId="{E16326D6-CA36-4463-8E47-289DA3BECFA9}" dt="2022-10-26T14:42:41.278" v="1051" actId="20577"/>
          <ac:spMkLst>
            <pc:docMk/>
            <pc:sldMk cId="3570193194" sldId="261"/>
            <ac:spMk id="2" creationId="{A475A004-01CA-4C18-A767-AF481E61C0F2}"/>
          </ac:spMkLst>
        </pc:spChg>
        <pc:spChg chg="mod">
          <ac:chgData name="Roman Vlček" userId="aa646986-efcc-4950-9596-4287372ccecf" providerId="ADAL" clId="{E16326D6-CA36-4463-8E47-289DA3BECFA9}" dt="2022-10-26T14:34:56.080" v="1034" actId="20577"/>
          <ac:spMkLst>
            <pc:docMk/>
            <pc:sldMk cId="3570193194" sldId="261"/>
            <ac:spMk id="9" creationId="{5C4E0693-0B69-4459-AD6C-808F32ED1B84}"/>
          </ac:spMkLst>
        </pc:spChg>
        <pc:graphicFrameChg chg="add mod">
          <ac:chgData name="Roman Vlček" userId="aa646986-efcc-4950-9596-4287372ccecf" providerId="ADAL" clId="{E16326D6-CA36-4463-8E47-289DA3BECFA9}" dt="2022-10-26T14:41:41.922" v="1048" actId="1076"/>
          <ac:graphicFrameMkLst>
            <pc:docMk/>
            <pc:sldMk cId="3570193194" sldId="261"/>
            <ac:graphicFrameMk id="3" creationId="{74681555-D206-56EF-B7C3-F00B0BE0EDD0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4:41:41.922" v="1048" actId="1076"/>
          <ac:graphicFrameMkLst>
            <pc:docMk/>
            <pc:sldMk cId="3570193194" sldId="261"/>
            <ac:graphicFrameMk id="5" creationId="{FE823BBC-8084-0F7C-F498-069607D898A7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4:41:41.922" v="1048" actId="1076"/>
          <ac:graphicFrameMkLst>
            <pc:docMk/>
            <pc:sldMk cId="3570193194" sldId="261"/>
            <ac:graphicFrameMk id="6" creationId="{54AC9CA1-F1E3-9087-66A0-E2BBEFF6DF35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4:41:41.922" v="1048" actId="1076"/>
          <ac:graphicFrameMkLst>
            <pc:docMk/>
            <pc:sldMk cId="3570193194" sldId="261"/>
            <ac:graphicFrameMk id="7" creationId="{C8C4A92C-0BF9-6DA1-8824-D72899B5A9F4}"/>
          </ac:graphicFrameMkLst>
        </pc:graphicFrameChg>
        <pc:graphicFrameChg chg="add del">
          <ac:chgData name="Roman Vlček" userId="aa646986-efcc-4950-9596-4287372ccecf" providerId="ADAL" clId="{E16326D6-CA36-4463-8E47-289DA3BECFA9}" dt="2022-10-26T14:40:30.248" v="1040" actId="478"/>
          <ac:graphicFrameMkLst>
            <pc:docMk/>
            <pc:sldMk cId="3570193194" sldId="261"/>
            <ac:graphicFrameMk id="11" creationId="{29FC694B-C369-4380-A564-8E688D985DAF}"/>
          </ac:graphicFrameMkLst>
        </pc:graphicFrameChg>
        <pc:graphicFrameChg chg="del">
          <ac:chgData name="Roman Vlček" userId="aa646986-efcc-4950-9596-4287372ccecf" providerId="ADAL" clId="{E16326D6-CA36-4463-8E47-289DA3BECFA9}" dt="2022-10-26T14:39:52.055" v="1039" actId="478"/>
          <ac:graphicFrameMkLst>
            <pc:docMk/>
            <pc:sldMk cId="3570193194" sldId="261"/>
            <ac:graphicFrameMk id="12" creationId="{C9935EC1-E691-4D02-A600-8E111C8E0C1F}"/>
          </ac:graphicFrameMkLst>
        </pc:graphicFrameChg>
        <pc:graphicFrameChg chg="del">
          <ac:chgData name="Roman Vlček" userId="aa646986-efcc-4950-9596-4287372ccecf" providerId="ADAL" clId="{E16326D6-CA36-4463-8E47-289DA3BECFA9}" dt="2022-10-26T14:40:31.956" v="1041" actId="478"/>
          <ac:graphicFrameMkLst>
            <pc:docMk/>
            <pc:sldMk cId="3570193194" sldId="261"/>
            <ac:graphicFrameMk id="13" creationId="{E9E8C4D6-7D0F-4033-97AB-3E0D0F5EB461}"/>
          </ac:graphicFrameMkLst>
        </pc:graphicFrameChg>
        <pc:graphicFrameChg chg="del mod">
          <ac:chgData name="Roman Vlček" userId="aa646986-efcc-4950-9596-4287372ccecf" providerId="ADAL" clId="{E16326D6-CA36-4463-8E47-289DA3BECFA9}" dt="2022-10-26T14:40:33.750" v="1042" actId="478"/>
          <ac:graphicFrameMkLst>
            <pc:docMk/>
            <pc:sldMk cId="3570193194" sldId="261"/>
            <ac:graphicFrameMk id="14" creationId="{703E6F0B-7B87-455A-A048-68D1F842B5A7}"/>
          </ac:graphicFrameMkLst>
        </pc:graphicFrameChg>
      </pc:sldChg>
      <pc:sldChg chg="addSp delSp modSp mod">
        <pc:chgData name="Roman Vlček" userId="aa646986-efcc-4950-9596-4287372ccecf" providerId="ADAL" clId="{E16326D6-CA36-4463-8E47-289DA3BECFA9}" dt="2022-10-26T14:34:19.195" v="1024" actId="20577"/>
        <pc:sldMkLst>
          <pc:docMk/>
          <pc:sldMk cId="2855066853" sldId="262"/>
        </pc:sldMkLst>
        <pc:spChg chg="mod">
          <ac:chgData name="Roman Vlček" userId="aa646986-efcc-4950-9596-4287372ccecf" providerId="ADAL" clId="{E16326D6-CA36-4463-8E47-289DA3BECFA9}" dt="2022-10-26T13:30:38.316" v="762" actId="20577"/>
          <ac:spMkLst>
            <pc:docMk/>
            <pc:sldMk cId="2855066853" sldId="262"/>
            <ac:spMk id="2" creationId="{A475A004-01CA-4C18-A767-AF481E61C0F2}"/>
          </ac:spMkLst>
        </pc:spChg>
        <pc:spChg chg="mod">
          <ac:chgData name="Roman Vlček" userId="aa646986-efcc-4950-9596-4287372ccecf" providerId="ADAL" clId="{E16326D6-CA36-4463-8E47-289DA3BECFA9}" dt="2022-10-26T13:41:59.959" v="905" actId="1076"/>
          <ac:spMkLst>
            <pc:docMk/>
            <pc:sldMk cId="2855066853" sldId="262"/>
            <ac:spMk id="5" creationId="{14E7A9CD-80CD-4ECB-8AC7-C32F35DFD534}"/>
          </ac:spMkLst>
        </pc:spChg>
        <pc:spChg chg="mod">
          <ac:chgData name="Roman Vlček" userId="aa646986-efcc-4950-9596-4287372ccecf" providerId="ADAL" clId="{E16326D6-CA36-4463-8E47-289DA3BECFA9}" dt="2022-10-26T14:34:19.195" v="1024" actId="20577"/>
          <ac:spMkLst>
            <pc:docMk/>
            <pc:sldMk cId="2855066853" sldId="262"/>
            <ac:spMk id="10" creationId="{329C1993-4639-4963-876E-42B9DD76FA9D}"/>
          </ac:spMkLst>
        </pc:spChg>
        <pc:graphicFrameChg chg="add del">
          <ac:chgData name="Roman Vlček" userId="aa646986-efcc-4950-9596-4287372ccecf" providerId="ADAL" clId="{E16326D6-CA36-4463-8E47-289DA3BECFA9}" dt="2022-10-26T13:36:00.345" v="769" actId="478"/>
          <ac:graphicFrameMkLst>
            <pc:docMk/>
            <pc:sldMk cId="2855066853" sldId="262"/>
            <ac:graphicFrameMk id="3" creationId="{83A76B7D-A821-4703-ABFE-091F435B46E6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3:48:11.729" v="918" actId="20577"/>
          <ac:graphicFrameMkLst>
            <pc:docMk/>
            <pc:sldMk cId="2855066853" sldId="262"/>
            <ac:graphicFrameMk id="6" creationId="{842BCC7D-3044-4FDB-90B1-283EBB47812C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3:36:12.656" v="770" actId="1076"/>
          <ac:graphicFrameMkLst>
            <pc:docMk/>
            <pc:sldMk cId="2855066853" sldId="262"/>
            <ac:graphicFrameMk id="7" creationId="{DC256182-3AFF-CF7B-4068-8B56E7EF01B6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3:39:52.657" v="786" actId="1076"/>
          <ac:graphicFrameMkLst>
            <pc:docMk/>
            <pc:sldMk cId="2855066853" sldId="262"/>
            <ac:graphicFrameMk id="8" creationId="{A5751AF2-5263-4F72-9F58-5482F996303C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3:39:59.973" v="787" actId="1076"/>
          <ac:graphicFrameMkLst>
            <pc:docMk/>
            <pc:sldMk cId="2855066853" sldId="262"/>
            <ac:graphicFrameMk id="9" creationId="{B07EB82A-41DF-4E41-8CE0-42D57C29175E}"/>
          </ac:graphicFrameMkLst>
        </pc:graphicFrameChg>
        <pc:graphicFrameChg chg="del">
          <ac:chgData name="Roman Vlček" userId="aa646986-efcc-4950-9596-4287372ccecf" providerId="ADAL" clId="{E16326D6-CA36-4463-8E47-289DA3BECFA9}" dt="2022-10-26T13:37:22.203" v="771" actId="478"/>
          <ac:graphicFrameMkLst>
            <pc:docMk/>
            <pc:sldMk cId="2855066853" sldId="262"/>
            <ac:graphicFrameMk id="12" creationId="{A5751AF2-5263-4F72-9F58-5482F996303C}"/>
          </ac:graphicFrameMkLst>
        </pc:graphicFrameChg>
        <pc:graphicFrameChg chg="del">
          <ac:chgData name="Roman Vlček" userId="aa646986-efcc-4950-9596-4287372ccecf" providerId="ADAL" clId="{E16326D6-CA36-4463-8E47-289DA3BECFA9}" dt="2022-10-26T13:37:23.393" v="772" actId="478"/>
          <ac:graphicFrameMkLst>
            <pc:docMk/>
            <pc:sldMk cId="2855066853" sldId="262"/>
            <ac:graphicFrameMk id="13" creationId="{B07EB82A-41DF-4E41-8CE0-42D57C29175E}"/>
          </ac:graphicFrameMkLst>
        </pc:graphicFrameChg>
        <pc:graphicFrameChg chg="del">
          <ac:chgData name="Roman Vlček" userId="aa646986-efcc-4950-9596-4287372ccecf" providerId="ADAL" clId="{E16326D6-CA36-4463-8E47-289DA3BECFA9}" dt="2022-10-26T13:29:20.046" v="757" actId="478"/>
          <ac:graphicFrameMkLst>
            <pc:docMk/>
            <pc:sldMk cId="2855066853" sldId="262"/>
            <ac:graphicFrameMk id="15" creationId="{842BCC7D-3044-4FDB-90B1-283EBB47812C}"/>
          </ac:graphicFrameMkLst>
        </pc:graphicFrameChg>
      </pc:sldChg>
      <pc:sldChg chg="addSp delSp modSp mod">
        <pc:chgData name="Roman Vlček" userId="aa646986-efcc-4950-9596-4287372ccecf" providerId="ADAL" clId="{E16326D6-CA36-4463-8E47-289DA3BECFA9}" dt="2022-10-26T14:34:07.036" v="1018" actId="20577"/>
        <pc:sldMkLst>
          <pc:docMk/>
          <pc:sldMk cId="3564214227" sldId="263"/>
        </pc:sldMkLst>
        <pc:spChg chg="mod">
          <ac:chgData name="Roman Vlček" userId="aa646986-efcc-4950-9596-4287372ccecf" providerId="ADAL" clId="{E16326D6-CA36-4463-8E47-289DA3BECFA9}" dt="2022-10-26T13:45:56.945" v="912" actId="20577"/>
          <ac:spMkLst>
            <pc:docMk/>
            <pc:sldMk cId="3564214227" sldId="263"/>
            <ac:spMk id="2" creationId="{00000000-0000-0000-0000-000000000000}"/>
          </ac:spMkLst>
        </pc:spChg>
        <pc:spChg chg="mod">
          <ac:chgData name="Roman Vlček" userId="aa646986-efcc-4950-9596-4287372ccecf" providerId="ADAL" clId="{E16326D6-CA36-4463-8E47-289DA3BECFA9}" dt="2022-10-26T14:33:34.026" v="1010" actId="14100"/>
          <ac:spMkLst>
            <pc:docMk/>
            <pc:sldMk cId="3564214227" sldId="263"/>
            <ac:spMk id="6" creationId="{4AEF11A3-3726-4324-8853-84A50FFC1995}"/>
          </ac:spMkLst>
        </pc:spChg>
        <pc:spChg chg="mod">
          <ac:chgData name="Roman Vlček" userId="aa646986-efcc-4950-9596-4287372ccecf" providerId="ADAL" clId="{E16326D6-CA36-4463-8E47-289DA3BECFA9}" dt="2022-10-26T14:34:07.036" v="1018" actId="20577"/>
          <ac:spMkLst>
            <pc:docMk/>
            <pc:sldMk cId="3564214227" sldId="263"/>
            <ac:spMk id="10" creationId="{26A7647E-CEB9-4C55-BFBB-505F3BC87B9E}"/>
          </ac:spMkLst>
        </pc:spChg>
        <pc:graphicFrameChg chg="del modGraphic">
          <ac:chgData name="Roman Vlček" userId="aa646986-efcc-4950-9596-4287372ccecf" providerId="ADAL" clId="{E16326D6-CA36-4463-8E47-289DA3BECFA9}" dt="2022-10-26T14:32:49.927" v="1003" actId="478"/>
          <ac:graphicFrameMkLst>
            <pc:docMk/>
            <pc:sldMk cId="3564214227" sldId="263"/>
            <ac:graphicFrameMk id="3" creationId="{B61098C7-73B9-487E-8E8D-E98B9EF4099F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3:54:02.333" v="924" actId="1076"/>
          <ac:graphicFrameMkLst>
            <pc:docMk/>
            <pc:sldMk cId="3564214227" sldId="263"/>
            <ac:graphicFrameMk id="4" creationId="{BBE06AFA-CCD8-4439-B87E-FCBC3FE5B55B}"/>
          </ac:graphicFrameMkLst>
        </pc:graphicFrameChg>
        <pc:graphicFrameChg chg="add mod modGraphic">
          <ac:chgData name="Roman Vlček" userId="aa646986-efcc-4950-9596-4287372ccecf" providerId="ADAL" clId="{E16326D6-CA36-4463-8E47-289DA3BECFA9}" dt="2022-10-26T14:33:30.261" v="1009" actId="1076"/>
          <ac:graphicFrameMkLst>
            <pc:docMk/>
            <pc:sldMk cId="3564214227" sldId="263"/>
            <ac:graphicFrameMk id="7" creationId="{98AEFD79-4C31-0947-5F72-00E11EC39AB7}"/>
          </ac:graphicFrameMkLst>
        </pc:graphicFrameChg>
        <pc:graphicFrameChg chg="del">
          <ac:chgData name="Roman Vlček" userId="aa646986-efcc-4950-9596-4287372ccecf" providerId="ADAL" clId="{E16326D6-CA36-4463-8E47-289DA3BECFA9}" dt="2022-10-26T13:53:40.638" v="919" actId="478"/>
          <ac:graphicFrameMkLst>
            <pc:docMk/>
            <pc:sldMk cId="3564214227" sldId="263"/>
            <ac:graphicFrameMk id="8" creationId="{BBE06AFA-CCD8-4439-B87E-FCBC3FE5B55B}"/>
          </ac:graphicFrameMkLst>
        </pc:graphicFrameChg>
      </pc:sldChg>
      <pc:sldChg chg="addSp delSp modSp mod">
        <pc:chgData name="Roman Vlček" userId="aa646986-efcc-4950-9596-4287372ccecf" providerId="ADAL" clId="{E16326D6-CA36-4463-8E47-289DA3BECFA9}" dt="2022-10-26T13:42:38.306" v="910" actId="1076"/>
        <pc:sldMkLst>
          <pc:docMk/>
          <pc:sldMk cId="1757527882" sldId="264"/>
        </pc:sldMkLst>
        <pc:spChg chg="mod">
          <ac:chgData name="Roman Vlček" userId="aa646986-efcc-4950-9596-4287372ccecf" providerId="ADAL" clId="{E16326D6-CA36-4463-8E47-289DA3BECFA9}" dt="2022-10-26T13:23:04.277" v="523" actId="20577"/>
          <ac:spMkLst>
            <pc:docMk/>
            <pc:sldMk cId="1757527882" sldId="264"/>
            <ac:spMk id="2" creationId="{A475A004-01CA-4C18-A767-AF481E61C0F2}"/>
          </ac:spMkLst>
        </pc:spChg>
        <pc:spChg chg="mod">
          <ac:chgData name="Roman Vlček" userId="aa646986-efcc-4950-9596-4287372ccecf" providerId="ADAL" clId="{E16326D6-CA36-4463-8E47-289DA3BECFA9}" dt="2022-10-26T13:42:38.306" v="910" actId="1076"/>
          <ac:spMkLst>
            <pc:docMk/>
            <pc:sldMk cId="1757527882" sldId="264"/>
            <ac:spMk id="6" creationId="{142E67EA-3B8E-48FC-A74E-37D614DEA995}"/>
          </ac:spMkLst>
        </pc:spChg>
        <pc:spChg chg="mod">
          <ac:chgData name="Roman Vlček" userId="aa646986-efcc-4950-9596-4287372ccecf" providerId="ADAL" clId="{E16326D6-CA36-4463-8E47-289DA3BECFA9}" dt="2022-10-26T13:23:17.721" v="531" actId="20577"/>
          <ac:spMkLst>
            <pc:docMk/>
            <pc:sldMk cId="1757527882" sldId="264"/>
            <ac:spMk id="10" creationId="{3A46B137-4E7B-456D-9966-B957FCCE43CD}"/>
          </ac:spMkLst>
        </pc:spChg>
        <pc:graphicFrameChg chg="del modGraphic">
          <ac:chgData name="Roman Vlček" userId="aa646986-efcc-4950-9596-4287372ccecf" providerId="ADAL" clId="{E16326D6-CA36-4463-8E47-289DA3BECFA9}" dt="2022-10-26T13:06:58.817" v="500" actId="478"/>
          <ac:graphicFrameMkLst>
            <pc:docMk/>
            <pc:sldMk cId="1757527882" sldId="264"/>
            <ac:graphicFrameMk id="3" creationId="{C8D5D11E-F740-40A1-9F06-99FE63A036CB}"/>
          </ac:graphicFrameMkLst>
        </pc:graphicFrameChg>
        <pc:graphicFrameChg chg="add del mod modGraphic">
          <ac:chgData name="Roman Vlček" userId="aa646986-efcc-4950-9596-4287372ccecf" providerId="ADAL" clId="{E16326D6-CA36-4463-8E47-289DA3BECFA9}" dt="2022-10-26T13:20:03.025" v="508" actId="478"/>
          <ac:graphicFrameMkLst>
            <pc:docMk/>
            <pc:sldMk cId="1757527882" sldId="264"/>
            <ac:graphicFrameMk id="5" creationId="{70F8680C-BEFF-9A38-891F-3464E8D96BBD}"/>
          </ac:graphicFrameMkLst>
        </pc:graphicFrameChg>
        <pc:graphicFrameChg chg="del">
          <ac:chgData name="Roman Vlček" userId="aa646986-efcc-4950-9596-4287372ccecf" providerId="ADAL" clId="{E16326D6-CA36-4463-8E47-289DA3BECFA9}" dt="2022-10-26T13:06:50.381" v="498" actId="478"/>
          <ac:graphicFrameMkLst>
            <pc:docMk/>
            <pc:sldMk cId="1757527882" sldId="264"/>
            <ac:graphicFrameMk id="7" creationId="{7C0B1CD8-953B-4602-913C-36929901E0A7}"/>
          </ac:graphicFrameMkLst>
        </pc:graphicFrameChg>
        <pc:graphicFrameChg chg="add del mod">
          <ac:chgData name="Roman Vlček" userId="aa646986-efcc-4950-9596-4287372ccecf" providerId="ADAL" clId="{E16326D6-CA36-4463-8E47-289DA3BECFA9}" dt="2022-10-26T13:21:05.857" v="510" actId="478"/>
          <ac:graphicFrameMkLst>
            <pc:docMk/>
            <pc:sldMk cId="1757527882" sldId="264"/>
            <ac:graphicFrameMk id="8" creationId="{DCAB7C9C-97AC-AC72-4E01-A0D7784EA4CB}"/>
          </ac:graphicFrameMkLst>
        </pc:graphicFrameChg>
        <pc:graphicFrameChg chg="add mod modGraphic">
          <ac:chgData name="Roman Vlček" userId="aa646986-efcc-4950-9596-4287372ccecf" providerId="ADAL" clId="{E16326D6-CA36-4463-8E47-289DA3BECFA9}" dt="2022-10-26T13:22:19.355" v="521" actId="1076"/>
          <ac:graphicFrameMkLst>
            <pc:docMk/>
            <pc:sldMk cId="1757527882" sldId="264"/>
            <ac:graphicFrameMk id="9" creationId="{3E707AB2-BBB8-E574-F8E4-84368F6C3B1E}"/>
          </ac:graphicFrameMkLst>
        </pc:graphicFrameChg>
      </pc:sldChg>
      <pc:sldChg chg="addSp delSp modSp mod">
        <pc:chgData name="Roman Vlček" userId="aa646986-efcc-4950-9596-4287372ccecf" providerId="ADAL" clId="{E16326D6-CA36-4463-8E47-289DA3BECFA9}" dt="2022-10-26T10:51:22.299" v="133" actId="20577"/>
        <pc:sldMkLst>
          <pc:docMk/>
          <pc:sldMk cId="4181716347" sldId="282"/>
        </pc:sldMkLst>
        <pc:spChg chg="mod">
          <ac:chgData name="Roman Vlček" userId="aa646986-efcc-4950-9596-4287372ccecf" providerId="ADAL" clId="{E16326D6-CA36-4463-8E47-289DA3BECFA9}" dt="2022-10-26T10:51:22.299" v="133" actId="20577"/>
          <ac:spMkLst>
            <pc:docMk/>
            <pc:sldMk cId="4181716347" sldId="282"/>
            <ac:spMk id="5" creationId="{E9070BB8-6579-4C9D-B7F8-E911D7FF669D}"/>
          </ac:spMkLst>
        </pc:spChg>
        <pc:spChg chg="mod">
          <ac:chgData name="Roman Vlček" userId="aa646986-efcc-4950-9596-4287372ccecf" providerId="ADAL" clId="{E16326D6-CA36-4463-8E47-289DA3BECFA9}" dt="2022-10-26T10:45:28.521" v="20" actId="20577"/>
          <ac:spMkLst>
            <pc:docMk/>
            <pc:sldMk cId="4181716347" sldId="282"/>
            <ac:spMk id="9" creationId="{2CF69110-45A7-473E-93A5-D7CADC9B24BD}"/>
          </ac:spMkLst>
        </pc:spChg>
        <pc:graphicFrameChg chg="del modGraphic">
          <ac:chgData name="Roman Vlček" userId="aa646986-efcc-4950-9596-4287372ccecf" providerId="ADAL" clId="{E16326D6-CA36-4463-8E47-289DA3BECFA9}" dt="2022-10-26T10:43:03.330" v="3" actId="478"/>
          <ac:graphicFrameMkLst>
            <pc:docMk/>
            <pc:sldMk cId="4181716347" sldId="282"/>
            <ac:graphicFrameMk id="3" creationId="{4236CE88-DD91-4799-92FD-4F0873388C99}"/>
          </ac:graphicFrameMkLst>
        </pc:graphicFrameChg>
        <pc:graphicFrameChg chg="add del mod modGraphic">
          <ac:chgData name="Roman Vlček" userId="aa646986-efcc-4950-9596-4287372ccecf" providerId="ADAL" clId="{E16326D6-CA36-4463-8E47-289DA3BECFA9}" dt="2022-10-26T10:43:20.104" v="6" actId="478"/>
          <ac:graphicFrameMkLst>
            <pc:docMk/>
            <pc:sldMk cId="4181716347" sldId="282"/>
            <ac:graphicFrameMk id="6" creationId="{61189E9B-2E2C-3C69-EDB1-ECBFF0F79503}"/>
          </ac:graphicFrameMkLst>
        </pc:graphicFrameChg>
        <pc:graphicFrameChg chg="del">
          <ac:chgData name="Roman Vlček" userId="aa646986-efcc-4950-9596-4287372ccecf" providerId="ADAL" clId="{E16326D6-CA36-4463-8E47-289DA3BECFA9}" dt="2022-10-26T10:46:46.704" v="26" actId="478"/>
          <ac:graphicFrameMkLst>
            <pc:docMk/>
            <pc:sldMk cId="4181716347" sldId="282"/>
            <ac:graphicFrameMk id="7" creationId="{28462465-7B9D-409A-BCD6-46A19626EE3F}"/>
          </ac:graphicFrameMkLst>
        </pc:graphicFrameChg>
        <pc:graphicFrameChg chg="add del mod modGraphic">
          <ac:chgData name="Roman Vlček" userId="aa646986-efcc-4950-9596-4287372ccecf" providerId="ADAL" clId="{E16326D6-CA36-4463-8E47-289DA3BECFA9}" dt="2022-10-26T10:44:03.017" v="10" actId="478"/>
          <ac:graphicFrameMkLst>
            <pc:docMk/>
            <pc:sldMk cId="4181716347" sldId="282"/>
            <ac:graphicFrameMk id="8" creationId="{35687B6D-6783-1FF7-8937-D44F0ED52FDE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0:44:46.044" v="12" actId="1076"/>
          <ac:graphicFrameMkLst>
            <pc:docMk/>
            <pc:sldMk cId="4181716347" sldId="282"/>
            <ac:graphicFrameMk id="10" creationId="{D166278D-A5DB-40BA-3F64-CB75579A7FA7}"/>
          </ac:graphicFrameMkLst>
        </pc:graphicFrameChg>
        <pc:graphicFrameChg chg="del">
          <ac:chgData name="Roman Vlček" userId="aa646986-efcc-4950-9596-4287372ccecf" providerId="ADAL" clId="{E16326D6-CA36-4463-8E47-289DA3BECFA9}" dt="2022-10-26T10:45:47.865" v="21" actId="478"/>
          <ac:graphicFrameMkLst>
            <pc:docMk/>
            <pc:sldMk cId="4181716347" sldId="282"/>
            <ac:graphicFrameMk id="11" creationId="{9CF749D1-27BC-43E5-A443-847D4247A168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0:46:32.719" v="25" actId="1076"/>
          <ac:graphicFrameMkLst>
            <pc:docMk/>
            <pc:sldMk cId="4181716347" sldId="282"/>
            <ac:graphicFrameMk id="12" creationId="{9CF749D1-27BC-43E5-A443-847D4247A168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0:47:48.358" v="29" actId="1076"/>
          <ac:graphicFrameMkLst>
            <pc:docMk/>
            <pc:sldMk cId="4181716347" sldId="282"/>
            <ac:graphicFrameMk id="13" creationId="{28462465-7B9D-409A-BCD6-46A19626EE3F}"/>
          </ac:graphicFrameMkLst>
        </pc:graphicFrameChg>
      </pc:sldChg>
      <pc:sldChg chg="addSp delSp modSp mod">
        <pc:chgData name="Roman Vlček" userId="aa646986-efcc-4950-9596-4287372ccecf" providerId="ADAL" clId="{E16326D6-CA36-4463-8E47-289DA3BECFA9}" dt="2022-10-26T13:06:24.343" v="497" actId="20577"/>
        <pc:sldMkLst>
          <pc:docMk/>
          <pc:sldMk cId="1660384934" sldId="283"/>
        </pc:sldMkLst>
        <pc:spChg chg="mod">
          <ac:chgData name="Roman Vlček" userId="aa646986-efcc-4950-9596-4287372ccecf" providerId="ADAL" clId="{E16326D6-CA36-4463-8E47-289DA3BECFA9}" dt="2022-10-26T10:58:54.064" v="211" actId="20577"/>
          <ac:spMkLst>
            <pc:docMk/>
            <pc:sldMk cId="1660384934" sldId="283"/>
            <ac:spMk id="5" creationId="{E9070BB8-6579-4C9D-B7F8-E911D7FF669D}"/>
          </ac:spMkLst>
        </pc:spChg>
        <pc:spChg chg="mod">
          <ac:chgData name="Roman Vlček" userId="aa646986-efcc-4950-9596-4287372ccecf" providerId="ADAL" clId="{E16326D6-CA36-4463-8E47-289DA3BECFA9}" dt="2022-10-26T13:06:24.343" v="497" actId="20577"/>
          <ac:spMkLst>
            <pc:docMk/>
            <pc:sldMk cId="1660384934" sldId="283"/>
            <ac:spMk id="9" creationId="{2CF69110-45A7-473E-93A5-D7CADC9B24BD}"/>
          </ac:spMkLst>
        </pc:spChg>
        <pc:spChg chg="mod">
          <ac:chgData name="Roman Vlček" userId="aa646986-efcc-4950-9596-4287372ccecf" providerId="ADAL" clId="{E16326D6-CA36-4463-8E47-289DA3BECFA9}" dt="2022-10-26T10:58:23.382" v="202" actId="1076"/>
          <ac:spMkLst>
            <pc:docMk/>
            <pc:sldMk cId="1660384934" sldId="283"/>
            <ac:spMk id="15" creationId="{2761A5C8-67B2-43C9-82C4-22100795946F}"/>
          </ac:spMkLst>
        </pc:spChg>
        <pc:graphicFrameChg chg="add mod">
          <ac:chgData name="Roman Vlček" userId="aa646986-efcc-4950-9596-4287372ccecf" providerId="ADAL" clId="{E16326D6-CA36-4463-8E47-289DA3BECFA9}" dt="2022-10-26T10:54:34.126" v="143" actId="1076"/>
          <ac:graphicFrameMkLst>
            <pc:docMk/>
            <pc:sldMk cId="1660384934" sldId="283"/>
            <ac:graphicFrameMk id="3" creationId="{9642722C-8214-0E5E-03F0-23133DA30866}"/>
          </ac:graphicFrameMkLst>
        </pc:graphicFrameChg>
        <pc:graphicFrameChg chg="del mod modGraphic">
          <ac:chgData name="Roman Vlček" userId="aa646986-efcc-4950-9596-4287372ccecf" providerId="ADAL" clId="{E16326D6-CA36-4463-8E47-289DA3BECFA9}" dt="2022-10-26T10:56:24.617" v="149" actId="478"/>
          <ac:graphicFrameMkLst>
            <pc:docMk/>
            <pc:sldMk cId="1660384934" sldId="283"/>
            <ac:graphicFrameMk id="6" creationId="{F000ABBF-A51C-4DAE-B592-475704A38B02}"/>
          </ac:graphicFrameMkLst>
        </pc:graphicFrameChg>
        <pc:graphicFrameChg chg="add mod modGraphic">
          <ac:chgData name="Roman Vlček" userId="aa646986-efcc-4950-9596-4287372ccecf" providerId="ADAL" clId="{E16326D6-CA36-4463-8E47-289DA3BECFA9}" dt="2022-10-26T10:58:37.825" v="203" actId="255"/>
          <ac:graphicFrameMkLst>
            <pc:docMk/>
            <pc:sldMk cId="1660384934" sldId="283"/>
            <ac:graphicFrameMk id="7" creationId="{319810C5-497C-ECBA-78EE-4DFB8FFF3F48}"/>
          </ac:graphicFrameMkLst>
        </pc:graphicFrameChg>
        <pc:graphicFrameChg chg="del modGraphic">
          <ac:chgData name="Roman Vlček" userId="aa646986-efcc-4950-9596-4287372ccecf" providerId="ADAL" clId="{E16326D6-CA36-4463-8E47-289DA3BECFA9}" dt="2022-10-26T10:53:43.822" v="135" actId="478"/>
          <ac:graphicFrameMkLst>
            <pc:docMk/>
            <pc:sldMk cId="1660384934" sldId="283"/>
            <ac:graphicFrameMk id="13" creationId="{D07DAEF5-98B6-44B5-9143-A42E1CF428A3}"/>
          </ac:graphicFrameMkLst>
        </pc:graphicFrameChg>
        <pc:graphicFrameChg chg="del">
          <ac:chgData name="Roman Vlček" userId="aa646986-efcc-4950-9596-4287372ccecf" providerId="ADAL" clId="{E16326D6-CA36-4463-8E47-289DA3BECFA9}" dt="2022-10-26T10:53:46.134" v="136" actId="478"/>
          <ac:graphicFrameMkLst>
            <pc:docMk/>
            <pc:sldMk cId="1660384934" sldId="283"/>
            <ac:graphicFrameMk id="14" creationId="{D26A05B1-1B64-45CF-9592-3F2A59A632B5}"/>
          </ac:graphicFrameMkLst>
        </pc:graphicFrameChg>
      </pc:sldChg>
      <pc:sldChg chg="addSp delSp modSp mod">
        <pc:chgData name="Roman Vlček" userId="aa646986-efcc-4950-9596-4287372ccecf" providerId="ADAL" clId="{E16326D6-CA36-4463-8E47-289DA3BECFA9}" dt="2022-10-28T12:55:49.528" v="1504" actId="20577"/>
        <pc:sldMkLst>
          <pc:docMk/>
          <pc:sldMk cId="307542832" sldId="285"/>
        </pc:sldMkLst>
        <pc:spChg chg="mod">
          <ac:chgData name="Roman Vlček" userId="aa646986-efcc-4950-9596-4287372ccecf" providerId="ADAL" clId="{E16326D6-CA36-4463-8E47-289DA3BECFA9}" dt="2022-10-26T13:04:01.948" v="487" actId="20577"/>
          <ac:spMkLst>
            <pc:docMk/>
            <pc:sldMk cId="307542832" sldId="285"/>
            <ac:spMk id="2" creationId="{00000000-0000-0000-0000-000000000000}"/>
          </ac:spMkLst>
        </pc:spChg>
        <pc:spChg chg="mod">
          <ac:chgData name="Roman Vlček" userId="aa646986-efcc-4950-9596-4287372ccecf" providerId="ADAL" clId="{E16326D6-CA36-4463-8E47-289DA3BECFA9}" dt="2022-10-26T12:58:21.646" v="299" actId="20577"/>
          <ac:spMkLst>
            <pc:docMk/>
            <pc:sldMk cId="307542832" sldId="285"/>
            <ac:spMk id="4" creationId="{0FAA94A8-68F2-4B08-8F48-9EC41FA06F75}"/>
          </ac:spMkLst>
        </pc:spChg>
        <pc:spChg chg="del">
          <ac:chgData name="Roman Vlček" userId="aa646986-efcc-4950-9596-4287372ccecf" providerId="ADAL" clId="{E16326D6-CA36-4463-8E47-289DA3BECFA9}" dt="2022-10-26T12:51:48.357" v="216" actId="478"/>
          <ac:spMkLst>
            <pc:docMk/>
            <pc:sldMk cId="307542832" sldId="285"/>
            <ac:spMk id="7" creationId="{A3C46EAD-D6BD-44C8-82C7-2610FF1DE988}"/>
          </ac:spMkLst>
        </pc:spChg>
        <pc:spChg chg="add mod">
          <ac:chgData name="Roman Vlček" userId="aa646986-efcc-4950-9596-4287372ccecf" providerId="ADAL" clId="{E16326D6-CA36-4463-8E47-289DA3BECFA9}" dt="2022-10-28T12:55:49.528" v="1504" actId="20577"/>
          <ac:spMkLst>
            <pc:docMk/>
            <pc:sldMk cId="307542832" sldId="285"/>
            <ac:spMk id="11" creationId="{AE742648-D6FB-F1C1-94F5-3CC109D6F40E}"/>
          </ac:spMkLst>
        </pc:spChg>
        <pc:graphicFrameChg chg="add mod">
          <ac:chgData name="Roman Vlček" userId="aa646986-efcc-4950-9596-4287372ccecf" providerId="ADAL" clId="{E16326D6-CA36-4463-8E47-289DA3BECFA9}" dt="2022-10-26T13:03:00.114" v="465" actId="1076"/>
          <ac:graphicFrameMkLst>
            <pc:docMk/>
            <pc:sldMk cId="307542832" sldId="285"/>
            <ac:graphicFrameMk id="3" creationId="{397F6165-67E7-599C-2D9A-73302DF7342D}"/>
          </ac:graphicFrameMkLst>
        </pc:graphicFrameChg>
        <pc:graphicFrameChg chg="add mod">
          <ac:chgData name="Roman Vlček" userId="aa646986-efcc-4950-9596-4287372ccecf" providerId="ADAL" clId="{E16326D6-CA36-4463-8E47-289DA3BECFA9}" dt="2022-10-26T13:03:06.717" v="466" actId="1076"/>
          <ac:graphicFrameMkLst>
            <pc:docMk/>
            <pc:sldMk cId="307542832" sldId="285"/>
            <ac:graphicFrameMk id="6" creationId="{71CD7F0C-158A-1F09-9447-CF635F934354}"/>
          </ac:graphicFrameMkLst>
        </pc:graphicFrameChg>
        <pc:graphicFrameChg chg="del">
          <ac:chgData name="Roman Vlček" userId="aa646986-efcc-4950-9596-4287372ccecf" providerId="ADAL" clId="{E16326D6-CA36-4463-8E47-289DA3BECFA9}" dt="2022-10-26T12:51:45.039" v="215" actId="478"/>
          <ac:graphicFrameMkLst>
            <pc:docMk/>
            <pc:sldMk cId="307542832" sldId="285"/>
            <ac:graphicFrameMk id="8" creationId="{9064B1C0-8862-48A7-BA22-43E6CEBFE403}"/>
          </ac:graphicFrameMkLst>
        </pc:graphicFrameChg>
        <pc:graphicFrameChg chg="add del mod modGraphic">
          <ac:chgData name="Roman Vlček" userId="aa646986-efcc-4950-9596-4287372ccecf" providerId="ADAL" clId="{E16326D6-CA36-4463-8E47-289DA3BECFA9}" dt="2022-10-26T12:56:46.999" v="259" actId="478"/>
          <ac:graphicFrameMkLst>
            <pc:docMk/>
            <pc:sldMk cId="307542832" sldId="285"/>
            <ac:graphicFrameMk id="9" creationId="{D7CE8B07-D214-71CA-B847-C3FD01EDDE54}"/>
          </ac:graphicFrameMkLst>
        </pc:graphicFrameChg>
        <pc:graphicFrameChg chg="add mod modGraphic">
          <ac:chgData name="Roman Vlček" userId="aa646986-efcc-4950-9596-4287372ccecf" providerId="ADAL" clId="{E16326D6-CA36-4463-8E47-289DA3BECFA9}" dt="2022-10-26T12:57:58.117" v="291" actId="6549"/>
          <ac:graphicFrameMkLst>
            <pc:docMk/>
            <pc:sldMk cId="307542832" sldId="285"/>
            <ac:graphicFrameMk id="10" creationId="{B8520013-08BF-BFB9-4E53-2B981C9E6416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3/KI%20na%20Slovensku/Prezentacia/podklady202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[podklady2023.xlsx]AuM!$K$2:$K$7</c:f>
              <c:strCache>
                <c:ptCount val="6"/>
                <c:pt idx="0">
                  <c:v>2 018</c:v>
                </c:pt>
                <c:pt idx="1">
                  <c:v>2 019</c:v>
                </c:pt>
                <c:pt idx="2">
                  <c:v>2 020</c:v>
                </c:pt>
                <c:pt idx="3">
                  <c:v>2 021</c:v>
                </c:pt>
                <c:pt idx="4">
                  <c:v>2 022</c:v>
                </c:pt>
                <c:pt idx="5">
                  <c:v>3Q2023</c:v>
                </c:pt>
              </c:strCache>
            </c:strRef>
          </c:cat>
          <c:val>
            <c:numRef>
              <c:f>[podklady2023.xlsx]AuM!$L$2:$L$7</c:f>
              <c:numCache>
                <c:formatCode>#,##0.00</c:formatCode>
                <c:ptCount val="6"/>
                <c:pt idx="0">
                  <c:v>8378.0703479641597</c:v>
                </c:pt>
                <c:pt idx="1">
                  <c:v>9603.6329968014452</c:v>
                </c:pt>
                <c:pt idx="2">
                  <c:v>10212.897386798806</c:v>
                </c:pt>
                <c:pt idx="3">
                  <c:v>12468.618417140868</c:v>
                </c:pt>
                <c:pt idx="4">
                  <c:v>11662.880269126115</c:v>
                </c:pt>
                <c:pt idx="5">
                  <c:v>12179.777911301791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1D-4A8C-ACB3-73345DC32C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0330591"/>
        <c:axId val="430322687"/>
      </c:barChart>
      <c:catAx>
        <c:axId val="43033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2687"/>
        <c:crossesAt val="0"/>
        <c:auto val="1"/>
        <c:lblAlgn val="ctr"/>
        <c:lblOffset val="100"/>
        <c:noMultiLvlLbl val="0"/>
      </c:catAx>
      <c:valAx>
        <c:axId val="430322687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30591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sk-SK"/>
                    <a:t>Miliardy</a:t>
                  </a:r>
                  <a:r>
                    <a:rPr lang="sk-SK" baseline="0"/>
                    <a:t> EUR</a:t>
                  </a:r>
                  <a:endParaRPr lang="sk-SK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Počet</a:t>
            </a:r>
            <a:r>
              <a:rPr lang="sk-SK" baseline="0"/>
              <a:t> zmlúv a aktíva na 1 zmluvu</a:t>
            </a:r>
            <a:endParaRPr lang="sk-S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[podklady2023.xlsx]Sporenia!$F$2</c:f>
              <c:strCache>
                <c:ptCount val="1"/>
                <c:pt idx="0">
                  <c:v>Počet zmlúv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[podklady2023.xlsx]Sporenia!$B$3:$B$9</c:f>
              <c:strCach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1H2023</c:v>
                </c:pt>
              </c:strCache>
            </c:strRef>
          </c:cat>
          <c:val>
            <c:numRef>
              <c:f>[podklady2023.xlsx]Sporenia!$F$3:$F$9</c:f>
              <c:numCache>
                <c:formatCode>#,##0</c:formatCode>
                <c:ptCount val="7"/>
                <c:pt idx="0">
                  <c:v>509866</c:v>
                </c:pt>
                <c:pt idx="1">
                  <c:v>523481</c:v>
                </c:pt>
                <c:pt idx="2">
                  <c:v>659634</c:v>
                </c:pt>
                <c:pt idx="3">
                  <c:v>718319</c:v>
                </c:pt>
                <c:pt idx="4">
                  <c:v>859377</c:v>
                </c:pt>
                <c:pt idx="5">
                  <c:v>909261</c:v>
                </c:pt>
                <c:pt idx="6">
                  <c:v>972001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7-4B05-9E9F-D3B6C627A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3649359"/>
        <c:axId val="1843649775"/>
      </c:barChart>
      <c:lineChart>
        <c:grouping val="standard"/>
        <c:varyColors val="0"/>
        <c:ser>
          <c:idx val="2"/>
          <c:order val="1"/>
          <c:tx>
            <c:strRef>
              <c:f>[podklady2023.xlsx]Sporenia!$G$2</c:f>
              <c:strCache>
                <c:ptCount val="1"/>
                <c:pt idx="0">
                  <c:v>Aktíva na 1 zmluvu        (EUR)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[podklady2023.xlsx]Sporenia!$B$3:$B$9</c:f>
              <c:strCach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1H2023</c:v>
                </c:pt>
              </c:strCache>
            </c:strRef>
          </c:cat>
          <c:val>
            <c:numRef>
              <c:f>[podklady2023.xlsx]Sporenia!$G$3:$G$9</c:f>
              <c:numCache>
                <c:formatCode>#,##0.00</c:formatCode>
                <c:ptCount val="7"/>
                <c:pt idx="0">
                  <c:v>1071.3999465456825</c:v>
                </c:pt>
                <c:pt idx="1">
                  <c:v>1250.5671277863955</c:v>
                </c:pt>
                <c:pt idx="2">
                  <c:v>1523.2395389684496</c:v>
                </c:pt>
                <c:pt idx="3">
                  <c:v>1602.3772100350739</c:v>
                </c:pt>
                <c:pt idx="4">
                  <c:v>1801.9314191883066</c:v>
                </c:pt>
                <c:pt idx="5">
                  <c:v>1803.2100920401951</c:v>
                </c:pt>
                <c:pt idx="6">
                  <c:v>1960.9455005347306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27-4B05-9E9F-D3B6C627A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3647279"/>
        <c:axId val="1843653519"/>
      </c:lineChart>
      <c:catAx>
        <c:axId val="1843649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3649775"/>
        <c:crosses val="autoZero"/>
        <c:auto val="1"/>
        <c:lblAlgn val="ctr"/>
        <c:lblOffset val="100"/>
        <c:noMultiLvlLbl val="0"/>
      </c:catAx>
      <c:valAx>
        <c:axId val="1843649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3649359"/>
        <c:crosses val="autoZero"/>
        <c:crossBetween val="between"/>
      </c:valAx>
      <c:valAx>
        <c:axId val="1843653519"/>
        <c:scaling>
          <c:orientation val="minMax"/>
        </c:scaling>
        <c:delete val="0"/>
        <c:axPos val="r"/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b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3647279"/>
        <c:crosses val="max"/>
        <c:crossBetween val="between"/>
      </c:valAx>
      <c:catAx>
        <c:axId val="184364727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365351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Š</a:t>
            </a:r>
            <a:r>
              <a:rPr lang="sk-SK"/>
              <a:t>truktúra pravidelných investícií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[podklady2023.xlsx]Sporenia!$L$35</c:f>
              <c:strCache>
                <c:ptCount val="1"/>
                <c:pt idx="0">
                  <c:v>Akciové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[podklady2023.xlsx]Sporenia!$M$34:$R$34,[podklady2023.xlsx]Sporenia!$T$34</c:f>
              <c:strCache>
                <c:ptCount val="7"/>
                <c:pt idx="0">
                  <c:v>2 017</c:v>
                </c:pt>
                <c:pt idx="1">
                  <c:v>2 018</c:v>
                </c:pt>
                <c:pt idx="2">
                  <c:v>2 019</c:v>
                </c:pt>
                <c:pt idx="3">
                  <c:v>2 020</c:v>
                </c:pt>
                <c:pt idx="4">
                  <c:v>2 021</c:v>
                </c:pt>
                <c:pt idx="5">
                  <c:v>2 022</c:v>
                </c:pt>
                <c:pt idx="6">
                  <c:v>1H2023</c:v>
                </c:pt>
              </c:strCache>
            </c:strRef>
          </c:cat>
          <c:val>
            <c:numRef>
              <c:f>[podklady2023.xlsx]Sporenia!$M$35:$R$35,[podklady2023.xlsx]Sporenia!$T$35</c:f>
              <c:numCache>
                <c:formatCode>0.0%</c:formatCode>
                <c:ptCount val="7"/>
                <c:pt idx="0">
                  <c:v>0.34103225238237478</c:v>
                </c:pt>
                <c:pt idx="1">
                  <c:v>0.36096680741691856</c:v>
                </c:pt>
                <c:pt idx="2">
                  <c:v>0.3618793002178804</c:v>
                </c:pt>
                <c:pt idx="3">
                  <c:v>0.45782141540845073</c:v>
                </c:pt>
                <c:pt idx="4">
                  <c:v>0.53429307165212458</c:v>
                </c:pt>
                <c:pt idx="5">
                  <c:v>0.56542692100397518</c:v>
                </c:pt>
                <c:pt idx="6">
                  <c:v>0.61178164470353846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91-4D2A-999D-A906802FED76}"/>
            </c:ext>
          </c:extLst>
        </c:ser>
        <c:ser>
          <c:idx val="1"/>
          <c:order val="1"/>
          <c:tx>
            <c:strRef>
              <c:f>[podklady2023.xlsx]Sporenia!$L$36</c:f>
              <c:strCache>
                <c:ptCount val="1"/>
                <c:pt idx="0">
                  <c:v>Zmiešané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[podklady2023.xlsx]Sporenia!$M$34:$R$34,[podklady2023.xlsx]Sporenia!$T$34</c:f>
              <c:strCache>
                <c:ptCount val="7"/>
                <c:pt idx="0">
                  <c:v>2 017</c:v>
                </c:pt>
                <c:pt idx="1">
                  <c:v>2 018</c:v>
                </c:pt>
                <c:pt idx="2">
                  <c:v>2 019</c:v>
                </c:pt>
                <c:pt idx="3">
                  <c:v>2 020</c:v>
                </c:pt>
                <c:pt idx="4">
                  <c:v>2 021</c:v>
                </c:pt>
                <c:pt idx="5">
                  <c:v>2 022</c:v>
                </c:pt>
                <c:pt idx="6">
                  <c:v>1H2023</c:v>
                </c:pt>
              </c:strCache>
            </c:strRef>
          </c:cat>
          <c:val>
            <c:numRef>
              <c:f>[podklady2023.xlsx]Sporenia!$M$36:$R$36,[podklady2023.xlsx]Sporenia!$T$36</c:f>
              <c:numCache>
                <c:formatCode>0.0%</c:formatCode>
                <c:ptCount val="7"/>
                <c:pt idx="0">
                  <c:v>0.46838126503525179</c:v>
                </c:pt>
                <c:pt idx="1">
                  <c:v>0.458714942510424</c:v>
                </c:pt>
                <c:pt idx="2">
                  <c:v>0.48041215903021139</c:v>
                </c:pt>
                <c:pt idx="3">
                  <c:v>0.38582525926866196</c:v>
                </c:pt>
                <c:pt idx="4">
                  <c:v>0.36864712182495724</c:v>
                </c:pt>
                <c:pt idx="5">
                  <c:v>0.35876538981984479</c:v>
                </c:pt>
                <c:pt idx="6">
                  <c:v>0.32020913671535017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91-4D2A-999D-A906802FED76}"/>
            </c:ext>
          </c:extLst>
        </c:ser>
        <c:ser>
          <c:idx val="2"/>
          <c:order val="2"/>
          <c:tx>
            <c:strRef>
              <c:f>[podklady2023.xlsx]Sporenia!$L$37</c:f>
              <c:strCache>
                <c:ptCount val="1"/>
                <c:pt idx="0">
                  <c:v>Dlhopisové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[podklady2023.xlsx]Sporenia!$M$34:$R$34,[podklady2023.xlsx]Sporenia!$T$34</c:f>
              <c:strCache>
                <c:ptCount val="7"/>
                <c:pt idx="0">
                  <c:v>2 017</c:v>
                </c:pt>
                <c:pt idx="1">
                  <c:v>2 018</c:v>
                </c:pt>
                <c:pt idx="2">
                  <c:v>2 019</c:v>
                </c:pt>
                <c:pt idx="3">
                  <c:v>2 020</c:v>
                </c:pt>
                <c:pt idx="4">
                  <c:v>2 021</c:v>
                </c:pt>
                <c:pt idx="5">
                  <c:v>2 022</c:v>
                </c:pt>
                <c:pt idx="6">
                  <c:v>1H2023</c:v>
                </c:pt>
              </c:strCache>
            </c:strRef>
          </c:cat>
          <c:val>
            <c:numRef>
              <c:f>[podklady2023.xlsx]Sporenia!$M$37:$R$37,[podklady2023.xlsx]Sporenia!$T$37</c:f>
              <c:numCache>
                <c:formatCode>0.0%</c:formatCode>
                <c:ptCount val="7"/>
                <c:pt idx="0">
                  <c:v>0.13504039776866306</c:v>
                </c:pt>
                <c:pt idx="1">
                  <c:v>0.1326335179687135</c:v>
                </c:pt>
                <c:pt idx="2">
                  <c:v>0.11053608538497577</c:v>
                </c:pt>
                <c:pt idx="3">
                  <c:v>0.11165739296973466</c:v>
                </c:pt>
                <c:pt idx="4">
                  <c:v>5.7105247722492904E-2</c:v>
                </c:pt>
                <c:pt idx="5">
                  <c:v>3.5962602241042953E-2</c:v>
                </c:pt>
                <c:pt idx="6">
                  <c:v>3.2015194407503021E-2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91-4D2A-999D-A906802FED76}"/>
            </c:ext>
          </c:extLst>
        </c:ser>
        <c:ser>
          <c:idx val="3"/>
          <c:order val="3"/>
          <c:tx>
            <c:strRef>
              <c:f>[podklady2023.xlsx]Sporenia!$L$38</c:f>
              <c:strCache>
                <c:ptCount val="1"/>
                <c:pt idx="0">
                  <c:v>Realitné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[podklady2023.xlsx]Sporenia!$M$34:$R$34,[podklady2023.xlsx]Sporenia!$T$34</c:f>
              <c:strCache>
                <c:ptCount val="7"/>
                <c:pt idx="0">
                  <c:v>2 017</c:v>
                </c:pt>
                <c:pt idx="1">
                  <c:v>2 018</c:v>
                </c:pt>
                <c:pt idx="2">
                  <c:v>2 019</c:v>
                </c:pt>
                <c:pt idx="3">
                  <c:v>2 020</c:v>
                </c:pt>
                <c:pt idx="4">
                  <c:v>2 021</c:v>
                </c:pt>
                <c:pt idx="5">
                  <c:v>2 022</c:v>
                </c:pt>
                <c:pt idx="6">
                  <c:v>1H2023</c:v>
                </c:pt>
              </c:strCache>
            </c:strRef>
          </c:cat>
          <c:val>
            <c:numRef>
              <c:f>[podklady2023.xlsx]Sporenia!$M$38:$R$38,[podklady2023.xlsx]Sporenia!$T$38</c:f>
              <c:numCache>
                <c:formatCode>0.0%</c:formatCode>
                <c:ptCount val="7"/>
                <c:pt idx="0">
                  <c:v>2.234931617199553E-2</c:v>
                </c:pt>
                <c:pt idx="1">
                  <c:v>1.9493499489411831E-2</c:v>
                </c:pt>
                <c:pt idx="2">
                  <c:v>2.7627922229942987E-2</c:v>
                </c:pt>
                <c:pt idx="3">
                  <c:v>3.748866177374565E-2</c:v>
                </c:pt>
                <c:pt idx="4">
                  <c:v>3.3949489112424042E-2</c:v>
                </c:pt>
                <c:pt idx="5">
                  <c:v>3.5576136322956663E-2</c:v>
                </c:pt>
                <c:pt idx="6">
                  <c:v>3.2715882703554182E-2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91-4D2A-999D-A906802FED76}"/>
            </c:ext>
          </c:extLst>
        </c:ser>
        <c:ser>
          <c:idx val="4"/>
          <c:order val="4"/>
          <c:tx>
            <c:strRef>
              <c:f>[podklady2023.xlsx]Sporenia!$L$39</c:f>
              <c:strCache>
                <c:ptCount val="1"/>
                <c:pt idx="0">
                  <c:v>Ostatné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[podklady2023.xlsx]Sporenia!$M$34:$R$34,[podklady2023.xlsx]Sporenia!$T$34</c:f>
              <c:strCache>
                <c:ptCount val="7"/>
                <c:pt idx="0">
                  <c:v>2 017</c:v>
                </c:pt>
                <c:pt idx="1">
                  <c:v>2 018</c:v>
                </c:pt>
                <c:pt idx="2">
                  <c:v>2 019</c:v>
                </c:pt>
                <c:pt idx="3">
                  <c:v>2 020</c:v>
                </c:pt>
                <c:pt idx="4">
                  <c:v>2 021</c:v>
                </c:pt>
                <c:pt idx="5">
                  <c:v>2 022</c:v>
                </c:pt>
                <c:pt idx="6">
                  <c:v>1H2023</c:v>
                </c:pt>
              </c:strCache>
            </c:strRef>
          </c:cat>
          <c:val>
            <c:numRef>
              <c:f>[podklady2023.xlsx]Sporenia!$M$39:$R$39,[podklady2023.xlsx]Sporenia!$T$39</c:f>
              <c:numCache>
                <c:formatCode>0.0%</c:formatCode>
                <c:ptCount val="7"/>
                <c:pt idx="0">
                  <c:v>3.3196768641714836E-2</c:v>
                </c:pt>
                <c:pt idx="1">
                  <c:v>2.8191232614532158E-2</c:v>
                </c:pt>
                <c:pt idx="2">
                  <c:v>1.954453313698945E-2</c:v>
                </c:pt>
                <c:pt idx="3">
                  <c:v>7.2072705794069547E-3</c:v>
                </c:pt>
                <c:pt idx="4">
                  <c:v>6.0050696880012966E-3</c:v>
                </c:pt>
                <c:pt idx="5">
                  <c:v>4.2689506121804666E-3</c:v>
                </c:pt>
                <c:pt idx="6">
                  <c:v>3.27814147005423E-3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91-4D2A-999D-A906802FED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25917328"/>
        <c:axId val="1925899024"/>
      </c:barChart>
      <c:catAx>
        <c:axId val="192591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925899024"/>
        <c:crosses val="autoZero"/>
        <c:auto val="1"/>
        <c:lblAlgn val="ctr"/>
        <c:lblOffset val="100"/>
        <c:noMultiLvlLbl val="0"/>
      </c:catAx>
      <c:valAx>
        <c:axId val="192589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92591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1257655293088"/>
          <c:y val="6.4814814814814811E-2"/>
          <c:w val="0.50505304299274145"/>
          <c:h val="0.8375462962962962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F9-494D-8753-D5D271B6EF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F9-494D-8753-D5D271B6EF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F9-494D-8753-D5D271B6EF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5F9-494D-8753-D5D271B6EFB2}"/>
              </c:ext>
            </c:extLst>
          </c:dPt>
          <c:dLbls>
            <c:dLbl>
              <c:idx val="0"/>
              <c:layout>
                <c:manualLayout>
                  <c:x val="-7.5809933306076457E-3"/>
                  <c:y val="0.12688903470399535"/>
                </c:manualLayout>
              </c:layout>
              <c:tx>
                <c:rich>
                  <a:bodyPr/>
                  <a:lstStyle/>
                  <a:p>
                    <a:fld id="{BE985A8E-5F88-423D-8C95-8A8D223E174F}" type="CATEGORYNAME">
                      <a:rPr lang="es-ES"/>
                      <a:pPr/>
                      <a:t>[NÁZOV KATEGÓRIE]</a:t>
                    </a:fld>
                    <a:r>
                      <a:rPr lang="es-ES" baseline="0"/>
                      <a:t> </a:t>
                    </a:r>
                    <a:fld id="{0D868FB1-5682-495B-B1DD-6DA9EC55F715}" type="VALUE">
                      <a:rPr lang="es-ES" baseline="0"/>
                      <a:pPr/>
                      <a:t>[HODNOTA]</a:t>
                    </a:fld>
                    <a:r>
                      <a:rPr lang="es-ES" baseline="0"/>
                      <a:t>; </a:t>
                    </a:r>
                    <a:fld id="{F81A9A1D-2465-4128-9808-B57960DFBFE1}" type="PERCENTAGE">
                      <a:rPr lang="es-ES" baseline="0"/>
                      <a:pPr/>
                      <a:t>[PERCENTO]</a:t>
                    </a:fld>
                    <a:endParaRPr lang="es-E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5F9-494D-8753-D5D271B6EFB2}"/>
                </c:ext>
              </c:extLst>
            </c:dLbl>
            <c:dLbl>
              <c:idx val="1"/>
              <c:layout>
                <c:manualLayout>
                  <c:x val="5.9070175901379161E-2"/>
                  <c:y val="0.14894612131816856"/>
                </c:manualLayout>
              </c:layout>
              <c:tx>
                <c:rich>
                  <a:bodyPr/>
                  <a:lstStyle/>
                  <a:p>
                    <a:fld id="{8B3B1E8E-CA99-49C6-BF5A-9776F6E12BEF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 </a:t>
                    </a:r>
                    <a:fld id="{0AD82362-AD67-4F3C-BA91-D2F93E254E0E}" type="VALUE">
                      <a:rPr lang="en-US" baseline="0"/>
                      <a:pPr/>
                      <a:t>[HODNOTA]</a:t>
                    </a:fld>
                    <a:r>
                      <a:rPr lang="en-US" baseline="0"/>
                      <a:t>; </a:t>
                    </a:r>
                    <a:fld id="{7FB842CD-4806-4A0E-9B10-B7E3D1C6484E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5F9-494D-8753-D5D271B6EFB2}"/>
                </c:ext>
              </c:extLst>
            </c:dLbl>
            <c:dLbl>
              <c:idx val="2"/>
              <c:layout>
                <c:manualLayout>
                  <c:x val="-9.8484189476315459E-2"/>
                  <c:y val="5.9027797404721395E-2"/>
                </c:manualLayout>
              </c:layout>
              <c:tx>
                <c:rich>
                  <a:bodyPr/>
                  <a:lstStyle/>
                  <a:p>
                    <a:fld id="{3E4F5A51-9942-48B3-8B60-F1BD075C0EB0}" type="CATEGORYNAME">
                      <a:rPr lang="en-US"/>
                      <a:pPr/>
                      <a:t>[NÁZOV KATEGÓRIE]</a:t>
                    </a:fld>
                    <a:fld id="{12EE0B71-7BF8-4B87-AD28-4892DD412AAA}" type="VALUE">
                      <a:rPr lang="en-US" baseline="0"/>
                      <a:pPr/>
                      <a:t>[HODNOTA]</a:t>
                    </a:fld>
                    <a:r>
                      <a:rPr lang="en-US" baseline="0"/>
                      <a:t>;  </a:t>
                    </a:r>
                    <a:fld id="{69C28118-053F-4400-BB43-26888D0F7699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5F9-494D-8753-D5D271B6EFB2}"/>
                </c:ext>
              </c:extLst>
            </c:dLbl>
            <c:dLbl>
              <c:idx val="3"/>
              <c:layout>
                <c:manualLayout>
                  <c:x val="0.35212073051170112"/>
                  <c:y val="8.449074074074074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7F02BAF-1D04-404E-9E21-FD4E6A7D4E5C}" type="CATEGORYNAME">
                      <a:rPr lang="en-US"/>
                      <a:pPr>
                        <a:defRPr/>
                      </a:pPr>
                      <a:t>[NÁZOV KATEGÓRIE]</a:t>
                    </a:fld>
                    <a:fld id="{4274C5F9-10FD-481D-8DF6-AE788D764BA0}" type="VALUE">
                      <a:rPr lang="en-US" baseline="0"/>
                      <a:pPr>
                        <a:defRPr/>
                      </a:pPr>
                      <a:t>[HODNOTA]</a:t>
                    </a:fld>
                    <a:r>
                      <a:rPr lang="en-US" baseline="0"/>
                      <a:t>; </a:t>
                    </a:r>
                    <a:fld id="{BA229920-FABE-4C01-A8AD-BF3ECE7E8590}" type="PERCENTAGE">
                      <a:rPr lang="en-US" baseline="0"/>
                      <a:pPr>
                        <a:defRPr/>
                      </a:pPr>
                      <a:t>[PERCENTO]</a:t>
                    </a:fld>
                    <a:endParaRPr lang="en-US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61836303125422"/>
                      <c:h val="0.1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5F9-494D-8753-D5D271B6EFB2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[podklady2023.xlsx]EFAMA2Q2023!$A$67:$A$70</c:f>
              <c:strCache>
                <c:ptCount val="4"/>
                <c:pt idx="0">
                  <c:v>Americas                                                                                            </c:v>
                </c:pt>
                <c:pt idx="1">
                  <c:v>Europe                                                                                              </c:v>
                </c:pt>
                <c:pt idx="2">
                  <c:v>Asia and Pacific                                                                                    </c:v>
                </c:pt>
                <c:pt idx="3">
                  <c:v>Africa                                                                                              </c:v>
                </c:pt>
              </c:strCache>
            </c:strRef>
          </c:cat>
          <c:val>
            <c:numRef>
              <c:f>[podklady2023.xlsx]EFAMA2Q2023!$B$67:$B$70</c:f>
              <c:numCache>
                <c:formatCode>#,##0</c:formatCode>
                <c:ptCount val="4"/>
                <c:pt idx="0">
                  <c:v>32429069</c:v>
                </c:pt>
                <c:pt idx="1">
                  <c:v>18708265</c:v>
                </c:pt>
                <c:pt idx="2">
                  <c:v>8584352</c:v>
                </c:pt>
                <c:pt idx="3">
                  <c:v>164141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5F9-494D-8753-D5D271B6EFB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[podklady2023.xlsx]EFAMA2Q2023!$B$98</c:f>
              <c:strCache>
                <c:ptCount val="1"/>
                <c:pt idx="0">
                  <c:v>Equity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[podklady2023.xlsx]EFAMA2Q2023!$A$99:$A$102</c:f>
              <c:strCache>
                <c:ptCount val="4"/>
                <c:pt idx="0">
                  <c:v>World</c:v>
                </c:pt>
                <c:pt idx="1">
                  <c:v>United States</c:v>
                </c:pt>
                <c:pt idx="2">
                  <c:v>Europe</c:v>
                </c:pt>
                <c:pt idx="3">
                  <c:v>Slovakia</c:v>
                </c:pt>
              </c:strCache>
            </c:strRef>
          </c:cat>
          <c:val>
            <c:numRef>
              <c:f>[podklady2023.xlsx]EFAMA2Q2023!$B$99:$B$102</c:f>
              <c:numCache>
                <c:formatCode>0.0%</c:formatCode>
                <c:ptCount val="4"/>
                <c:pt idx="0">
                  <c:v>0.45844132702717788</c:v>
                </c:pt>
                <c:pt idx="1">
                  <c:v>0.58350558543856867</c:v>
                </c:pt>
                <c:pt idx="2">
                  <c:v>0.33438017902782541</c:v>
                </c:pt>
                <c:pt idx="3">
                  <c:v>0.18527726732245162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08-44F8-896D-18943F46B55D}"/>
            </c:ext>
          </c:extLst>
        </c:ser>
        <c:ser>
          <c:idx val="1"/>
          <c:order val="1"/>
          <c:tx>
            <c:strRef>
              <c:f>[podklady2023.xlsx]EFAMA2Q2023!$C$98</c:f>
              <c:strCache>
                <c:ptCount val="1"/>
                <c:pt idx="0">
                  <c:v>Bond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[podklady2023.xlsx]EFAMA2Q2023!$A$99:$A$102</c:f>
              <c:strCache>
                <c:ptCount val="4"/>
                <c:pt idx="0">
                  <c:v>World</c:v>
                </c:pt>
                <c:pt idx="1">
                  <c:v>United States</c:v>
                </c:pt>
                <c:pt idx="2">
                  <c:v>Europe</c:v>
                </c:pt>
                <c:pt idx="3">
                  <c:v>Slovakia</c:v>
                </c:pt>
              </c:strCache>
            </c:strRef>
          </c:cat>
          <c:val>
            <c:numRef>
              <c:f>[podklady2023.xlsx]EFAMA2Q2023!$C$99:$C$102</c:f>
              <c:numCache>
                <c:formatCode>0.0%</c:formatCode>
                <c:ptCount val="4"/>
                <c:pt idx="0">
                  <c:v>0.18762781717951393</c:v>
                </c:pt>
                <c:pt idx="1">
                  <c:v>0.19027918355287496</c:v>
                </c:pt>
                <c:pt idx="2">
                  <c:v>0.20492434760786207</c:v>
                </c:pt>
                <c:pt idx="3">
                  <c:v>0.11101502540265917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08-44F8-896D-18943F46B55D}"/>
            </c:ext>
          </c:extLst>
        </c:ser>
        <c:ser>
          <c:idx val="2"/>
          <c:order val="2"/>
          <c:tx>
            <c:strRef>
              <c:f>[podklady2023.xlsx]EFAMA2Q2023!$D$98</c:f>
              <c:strCache>
                <c:ptCount val="1"/>
                <c:pt idx="0">
                  <c:v>Balanced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[podklady2023.xlsx]EFAMA2Q2023!$A$99:$A$102</c:f>
              <c:strCache>
                <c:ptCount val="4"/>
                <c:pt idx="0">
                  <c:v>World</c:v>
                </c:pt>
                <c:pt idx="1">
                  <c:v>United States</c:v>
                </c:pt>
                <c:pt idx="2">
                  <c:v>Europe</c:v>
                </c:pt>
                <c:pt idx="3">
                  <c:v>Slovakia</c:v>
                </c:pt>
              </c:strCache>
            </c:strRef>
          </c:cat>
          <c:val>
            <c:numRef>
              <c:f>[podklady2023.xlsx]EFAMA2Q2023!$D$99:$D$102</c:f>
              <c:numCache>
                <c:formatCode>0.0%</c:formatCode>
                <c:ptCount val="4"/>
                <c:pt idx="0">
                  <c:v>0.11094254405136628</c:v>
                </c:pt>
                <c:pt idx="1">
                  <c:v>4.942226110899705E-2</c:v>
                </c:pt>
                <c:pt idx="2">
                  <c:v>0.18023151799485415</c:v>
                </c:pt>
                <c:pt idx="3">
                  <c:v>0.44081720895038373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08-44F8-896D-18943F46B55D}"/>
            </c:ext>
          </c:extLst>
        </c:ser>
        <c:ser>
          <c:idx val="3"/>
          <c:order val="3"/>
          <c:tx>
            <c:strRef>
              <c:f>[podklady2023.xlsx]EFAMA2Q2023!$E$98</c:f>
              <c:strCache>
                <c:ptCount val="1"/>
                <c:pt idx="0">
                  <c:v>Money Market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[podklady2023.xlsx]EFAMA2Q2023!$A$99:$A$102</c:f>
              <c:strCache>
                <c:ptCount val="4"/>
                <c:pt idx="0">
                  <c:v>World</c:v>
                </c:pt>
                <c:pt idx="1">
                  <c:v>United States</c:v>
                </c:pt>
                <c:pt idx="2">
                  <c:v>Europe</c:v>
                </c:pt>
                <c:pt idx="3">
                  <c:v>Slovakia</c:v>
                </c:pt>
              </c:strCache>
            </c:strRef>
          </c:cat>
          <c:val>
            <c:numRef>
              <c:f>[podklady2023.xlsx]EFAMA2Q2023!$E$99:$E$102</c:f>
              <c:numCache>
                <c:formatCode>0.0%</c:formatCode>
                <c:ptCount val="4"/>
                <c:pt idx="0">
                  <c:v>0.14935533911888701</c:v>
                </c:pt>
                <c:pt idx="1">
                  <c:v>0.17247542832745505</c:v>
                </c:pt>
                <c:pt idx="2">
                  <c:v>8.5658450957370985E-2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08-44F8-896D-18943F46B55D}"/>
            </c:ext>
          </c:extLst>
        </c:ser>
        <c:ser>
          <c:idx val="4"/>
          <c:order val="4"/>
          <c:tx>
            <c:strRef>
              <c:f>[podklady2023.xlsx]EFAMA2Q2023!$F$98</c:f>
              <c:strCache>
                <c:ptCount val="1"/>
                <c:pt idx="0">
                  <c:v>Real Estate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[podklady2023.xlsx]EFAMA2Q2023!$A$99:$A$102</c:f>
              <c:strCache>
                <c:ptCount val="4"/>
                <c:pt idx="0">
                  <c:v>World</c:v>
                </c:pt>
                <c:pt idx="1">
                  <c:v>United States</c:v>
                </c:pt>
                <c:pt idx="2">
                  <c:v>Europe</c:v>
                </c:pt>
                <c:pt idx="3">
                  <c:v>Slovakia</c:v>
                </c:pt>
              </c:strCache>
            </c:strRef>
          </c:cat>
          <c:val>
            <c:numRef>
              <c:f>[podklady2023.xlsx]EFAMA2Q2023!$F$99:$F$102</c:f>
              <c:numCache>
                <c:formatCode>0.0%</c:formatCode>
                <c:ptCount val="4"/>
                <c:pt idx="0">
                  <c:v>2.1281479505993964E-2</c:v>
                </c:pt>
                <c:pt idx="1">
                  <c:v>0</c:v>
                </c:pt>
                <c:pt idx="2">
                  <c:v>4.6218449439325349E-2</c:v>
                </c:pt>
                <c:pt idx="3">
                  <c:v>0.26299859474651388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08-44F8-896D-18943F46B55D}"/>
            </c:ext>
          </c:extLst>
        </c:ser>
        <c:ser>
          <c:idx val="5"/>
          <c:order val="5"/>
          <c:tx>
            <c:strRef>
              <c:f>[podklady2023.xlsx]EFAMA2Q2023!$G$98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[podklady2023.xlsx]EFAMA2Q2023!$A$99:$A$102</c:f>
              <c:strCache>
                <c:ptCount val="4"/>
                <c:pt idx="0">
                  <c:v>World</c:v>
                </c:pt>
                <c:pt idx="1">
                  <c:v>United States</c:v>
                </c:pt>
                <c:pt idx="2">
                  <c:v>Europe</c:v>
                </c:pt>
                <c:pt idx="3">
                  <c:v>Slovakia</c:v>
                </c:pt>
              </c:strCache>
            </c:strRef>
          </c:cat>
          <c:val>
            <c:numRef>
              <c:f>[podklady2023.xlsx]EFAMA2Q2023!$G$99:$G$102</c:f>
              <c:numCache>
                <c:formatCode>0.0%</c:formatCode>
                <c:ptCount val="4"/>
                <c:pt idx="0">
                  <c:v>7.1845613821113305E-2</c:v>
                </c:pt>
                <c:pt idx="1">
                  <c:v>4.3175071847267226E-3</c:v>
                </c:pt>
                <c:pt idx="2">
                  <c:v>0.14698514266288187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08-44F8-896D-18943F46B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5676944"/>
        <c:axId val="1678248000"/>
      </c:barChart>
      <c:catAx>
        <c:axId val="189567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678248000"/>
        <c:crosses val="autoZero"/>
        <c:auto val="1"/>
        <c:lblAlgn val="ctr"/>
        <c:lblOffset val="100"/>
        <c:noMultiLvlLbl val="0"/>
      </c:catAx>
      <c:valAx>
        <c:axId val="16782480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956769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05068628716491"/>
          <c:y val="0.12248168637808102"/>
          <c:w val="0.81497440944881894"/>
          <c:h val="0.735423957421988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[podklady2023.xlsx]EFAMA2Q2023!$B$45</c:f>
              <c:strCache>
                <c:ptCount val="1"/>
                <c:pt idx="0">
                  <c:v>UCITS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[podklady2023.xlsx]EFAMA2Q2023!$A$46:$A$51</c:f>
              <c:strCache>
                <c:ptCount val="6"/>
                <c:pt idx="0">
                  <c:v>Luxembourg</c:v>
                </c:pt>
                <c:pt idx="1">
                  <c:v>Ireland</c:v>
                </c:pt>
                <c:pt idx="2">
                  <c:v>Germany</c:v>
                </c:pt>
                <c:pt idx="3">
                  <c:v>France</c:v>
                </c:pt>
                <c:pt idx="4">
                  <c:v>United Kingdom</c:v>
                </c:pt>
                <c:pt idx="5">
                  <c:v>Switzerland</c:v>
                </c:pt>
              </c:strCache>
            </c:strRef>
          </c:cat>
          <c:val>
            <c:numRef>
              <c:f>[podklady2023.xlsx]EFAMA2Q2023!$B$46:$B$51</c:f>
              <c:numCache>
                <c:formatCode>#\ ##0.0</c:formatCode>
                <c:ptCount val="6"/>
                <c:pt idx="0">
                  <c:v>4232005</c:v>
                </c:pt>
                <c:pt idx="1">
                  <c:v>2975573</c:v>
                </c:pt>
                <c:pt idx="2">
                  <c:v>469773.93199999997</c:v>
                </c:pt>
                <c:pt idx="3">
                  <c:v>886927</c:v>
                </c:pt>
                <c:pt idx="4">
                  <c:v>1345638.69</c:v>
                </c:pt>
                <c:pt idx="5">
                  <c:v>644219.43000000005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F8-40CD-ABC4-98E2ADFA3B06}"/>
            </c:ext>
          </c:extLst>
        </c:ser>
        <c:ser>
          <c:idx val="1"/>
          <c:order val="1"/>
          <c:tx>
            <c:strRef>
              <c:f>[podklady2023.xlsx]EFAMA2Q2023!$C$45</c:f>
              <c:strCache>
                <c:ptCount val="1"/>
                <c:pt idx="0">
                  <c:v>AIF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[podklady2023.xlsx]EFAMA2Q2023!$A$46:$A$51</c:f>
              <c:strCache>
                <c:ptCount val="6"/>
                <c:pt idx="0">
                  <c:v>Luxembourg</c:v>
                </c:pt>
                <c:pt idx="1">
                  <c:v>Ireland</c:v>
                </c:pt>
                <c:pt idx="2">
                  <c:v>Germany</c:v>
                </c:pt>
                <c:pt idx="3">
                  <c:v>France</c:v>
                </c:pt>
                <c:pt idx="4">
                  <c:v>United Kingdom</c:v>
                </c:pt>
                <c:pt idx="5">
                  <c:v>Switzerland</c:v>
                </c:pt>
              </c:strCache>
            </c:strRef>
          </c:cat>
          <c:val>
            <c:numRef>
              <c:f>[podklady2023.xlsx]EFAMA2Q2023!$C$46:$C$51</c:f>
              <c:numCache>
                <c:formatCode>#\ ##0.0</c:formatCode>
                <c:ptCount val="6"/>
                <c:pt idx="0">
                  <c:v>965741</c:v>
                </c:pt>
                <c:pt idx="1">
                  <c:v>843409</c:v>
                </c:pt>
                <c:pt idx="2">
                  <c:v>2104824.571</c:v>
                </c:pt>
                <c:pt idx="3">
                  <c:v>1333269</c:v>
                </c:pt>
                <c:pt idx="4">
                  <c:v>494598.91</c:v>
                </c:pt>
                <c:pt idx="5">
                  <c:v>181786.51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F8-40CD-ABC4-98E2ADFA3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7099472"/>
        <c:axId val="481776848"/>
      </c:barChart>
      <c:catAx>
        <c:axId val="31709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81776848"/>
        <c:crosses val="autoZero"/>
        <c:auto val="1"/>
        <c:lblAlgn val="ctr"/>
        <c:lblOffset val="100"/>
        <c:noMultiLvlLbl val="0"/>
      </c:catAx>
      <c:valAx>
        <c:axId val="481776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17099472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sk-SK"/>
                    <a:t>Bilióny EUR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874453193350841"/>
          <c:y val="0.27835593467483227"/>
          <c:w val="0.15357559016913278"/>
          <c:h val="8.16999493745006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CB-41BE-B6F5-31595FFFAC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8CB-41BE-B6F5-31595FFFAC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[podklady2023.xlsx]EFAMA2Q2023!$A$42:$A$43</c:f>
              <c:strCache>
                <c:ptCount val="2"/>
                <c:pt idx="0">
                  <c:v>UCITS</c:v>
                </c:pt>
                <c:pt idx="1">
                  <c:v>AIF</c:v>
                </c:pt>
              </c:strCache>
            </c:strRef>
          </c:cat>
          <c:val>
            <c:numRef>
              <c:f>[podklady2023.xlsx]EFAMA2Q2023!$B$42:$B$43</c:f>
              <c:numCache>
                <c:formatCode>#\ ##0.0</c:formatCode>
                <c:ptCount val="2"/>
                <c:pt idx="0">
                  <c:v>12579119.3805592</c:v>
                </c:pt>
                <c:pt idx="1">
                  <c:v>7253112.04109855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49-46A1-A7E7-CD2A4367044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[podklady2023.xlsx]EFAMA_domacnosti!$C$108</c:f>
              <c:strCache>
                <c:ptCount val="1"/>
                <c:pt idx="0">
                  <c:v>Slovensko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[podklady2023.xlsx]EFAMA_domacnosti!$B$109:$B$113</c:f>
              <c:strCache>
                <c:ptCount val="5"/>
                <c:pt idx="0">
                  <c:v>Pension Funds</c:v>
                </c:pt>
                <c:pt idx="1">
                  <c:v>Life Insurance</c:v>
                </c:pt>
                <c:pt idx="2">
                  <c:v>Investment Funds</c:v>
                </c:pt>
                <c:pt idx="3">
                  <c:v>Securities</c:v>
                </c:pt>
                <c:pt idx="4">
                  <c:v>Deposits</c:v>
                </c:pt>
              </c:strCache>
            </c:strRef>
          </c:cat>
          <c:val>
            <c:numRef>
              <c:f>[podklady2023.xlsx]EFAMA_domacnosti!$C$109:$C$113</c:f>
              <c:numCache>
                <c:formatCode>#,##0</c:formatCode>
                <c:ptCount val="5"/>
                <c:pt idx="0">
                  <c:v>2704</c:v>
                </c:pt>
                <c:pt idx="1">
                  <c:v>884</c:v>
                </c:pt>
                <c:pt idx="2">
                  <c:v>1653</c:v>
                </c:pt>
                <c:pt idx="3">
                  <c:v>765</c:v>
                </c:pt>
                <c:pt idx="4">
                  <c:v>9672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F7-41B2-864D-69CB3B3B45BB}"/>
            </c:ext>
          </c:extLst>
        </c:ser>
        <c:ser>
          <c:idx val="1"/>
          <c:order val="1"/>
          <c:tx>
            <c:strRef>
              <c:f>[podklady2023.xlsx]EFAMA_domacnosti!$D$108</c:f>
              <c:strCache>
                <c:ptCount val="1"/>
                <c:pt idx="0">
                  <c:v>EU27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[podklady2023.xlsx]EFAMA_domacnosti!$B$109:$B$113</c:f>
              <c:strCache>
                <c:ptCount val="5"/>
                <c:pt idx="0">
                  <c:v>Pension Funds</c:v>
                </c:pt>
                <c:pt idx="1">
                  <c:v>Life Insurance</c:v>
                </c:pt>
                <c:pt idx="2">
                  <c:v>Investment Funds</c:v>
                </c:pt>
                <c:pt idx="3">
                  <c:v>Securities</c:v>
                </c:pt>
                <c:pt idx="4">
                  <c:v>Deposits</c:v>
                </c:pt>
              </c:strCache>
            </c:strRef>
          </c:cat>
          <c:val>
            <c:numRef>
              <c:f>[podklady2023.xlsx]EFAMA_domacnosti!$D$109:$D$113</c:f>
              <c:numCache>
                <c:formatCode>#,##0</c:formatCode>
                <c:ptCount val="5"/>
                <c:pt idx="0">
                  <c:v>9374</c:v>
                </c:pt>
                <c:pt idx="1">
                  <c:v>11050</c:v>
                </c:pt>
                <c:pt idx="2">
                  <c:v>7146</c:v>
                </c:pt>
                <c:pt idx="3">
                  <c:v>4863</c:v>
                </c:pt>
                <c:pt idx="4">
                  <c:v>25504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F7-41B2-864D-69CB3B3B4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45721744"/>
        <c:axId val="81363040"/>
      </c:barChart>
      <c:catAx>
        <c:axId val="345721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81363040"/>
        <c:crosses val="autoZero"/>
        <c:auto val="1"/>
        <c:lblAlgn val="ctr"/>
        <c:lblOffset val="100"/>
        <c:noMultiLvlLbl val="0"/>
      </c:catAx>
      <c:valAx>
        <c:axId val="81363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5721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951220603265774"/>
          <c:y val="0.30774581346345792"/>
          <c:w val="0.17527129649529372"/>
          <c:h val="0.207747144283020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53709959223869"/>
          <c:y val="6.25E-2"/>
          <c:w val="0.5528293310563217"/>
          <c:h val="0.7840909090909090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9B-4DCE-B5F8-5DA92B9B73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9B-4DCE-B5F8-5DA92B9B733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9B-4DCE-B5F8-5DA92B9B733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9B-4DCE-B5F8-5DA92B9B733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A9B-4DCE-B5F8-5DA92B9B7339}"/>
              </c:ext>
            </c:extLst>
          </c:dPt>
          <c:cat>
            <c:strRef>
              <c:f>[podklady2023.xlsx]EFAMA_domacnosti!$B$109:$B$113</c:f>
              <c:strCache>
                <c:ptCount val="5"/>
                <c:pt idx="0">
                  <c:v>Pension Funds</c:v>
                </c:pt>
                <c:pt idx="1">
                  <c:v>Life Insurance</c:v>
                </c:pt>
                <c:pt idx="2">
                  <c:v>Investment Funds</c:v>
                </c:pt>
                <c:pt idx="3">
                  <c:v>Securities</c:v>
                </c:pt>
                <c:pt idx="4">
                  <c:v>Deposits</c:v>
                </c:pt>
              </c:strCache>
            </c:strRef>
          </c:cat>
          <c:val>
            <c:numRef>
              <c:f>[podklady2023.xlsx]EFAMA_domacnosti!$E$109:$E$113</c:f>
              <c:numCache>
                <c:formatCode>0.0%</c:formatCode>
                <c:ptCount val="5"/>
                <c:pt idx="0">
                  <c:v>0.17247097844112769</c:v>
                </c:pt>
                <c:pt idx="1">
                  <c:v>5.6384742951907131E-2</c:v>
                </c:pt>
                <c:pt idx="2">
                  <c:v>0.10543436662839648</c:v>
                </c:pt>
                <c:pt idx="3">
                  <c:v>4.8794489092996558E-2</c:v>
                </c:pt>
                <c:pt idx="4">
                  <c:v>0.61691542288557211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9B-4DCE-B5F8-5DA92B9B73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34939867725916"/>
          <c:y val="6.2767475035663337E-2"/>
          <c:w val="0.56538903203859592"/>
          <c:h val="0.8109822862727037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F6-48AB-8687-978F93C18C8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F6-48AB-8687-978F93C18C8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F6-48AB-8687-978F93C18C8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F6-48AB-8687-978F93C18C8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9F6-48AB-8687-978F93C18C8A}"/>
              </c:ext>
            </c:extLst>
          </c:dPt>
          <c:cat>
            <c:strRef>
              <c:f>[podklady2023.xlsx]EFAMA_domacnosti!$B$109:$B$113</c:f>
              <c:strCache>
                <c:ptCount val="5"/>
                <c:pt idx="0">
                  <c:v>Pension Funds</c:v>
                </c:pt>
                <c:pt idx="1">
                  <c:v>Life Insurance</c:v>
                </c:pt>
                <c:pt idx="2">
                  <c:v>Investment Funds</c:v>
                </c:pt>
                <c:pt idx="3">
                  <c:v>Securities</c:v>
                </c:pt>
                <c:pt idx="4">
                  <c:v>Deposits</c:v>
                </c:pt>
              </c:strCache>
            </c:strRef>
          </c:cat>
          <c:val>
            <c:numRef>
              <c:f>[podklady2023.xlsx]EFAMA_domacnosti!$F$109:$F$113</c:f>
              <c:numCache>
                <c:formatCode>0.0%</c:formatCode>
                <c:ptCount val="5"/>
                <c:pt idx="0">
                  <c:v>0.16179643405768335</c:v>
                </c:pt>
                <c:pt idx="1">
                  <c:v>0.19072440754612768</c:v>
                </c:pt>
                <c:pt idx="2">
                  <c:v>0.12334087025562249</c:v>
                </c:pt>
                <c:pt idx="3">
                  <c:v>8.3935999447675921E-2</c:v>
                </c:pt>
                <c:pt idx="4">
                  <c:v>0.44020228869289058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9F6-48AB-8687-978F93C18C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628040051847132E-2"/>
          <c:y val="0.82239455446100607"/>
          <c:w val="0.98637195994815285"/>
          <c:h val="0.143368640974086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404064877707729E-2"/>
          <c:y val="0.12459623266779718"/>
          <c:w val="0.8702578135490191"/>
          <c:h val="0.73845397419214742"/>
        </c:manualLayout>
      </c:layout>
      <c:scatterChart>
        <c:scatterStyle val="lineMarker"/>
        <c:varyColors val="0"/>
        <c:ser>
          <c:idx val="0"/>
          <c:order val="0"/>
          <c:tx>
            <c:strRef>
              <c:f>[podklady2023.xlsx]EFAMA_domacnosti!$C$117</c:f>
              <c:strCache>
                <c:ptCount val="1"/>
                <c:pt idx="0">
                  <c:v>Slovensko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[podklady2023.xlsx]EFAMA_domacnosti!$B$118:$B$125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xVal>
          <c:yVal>
            <c:numRef>
              <c:f>[podklady2023.xlsx]EFAMA_domacnosti!$C$118:$C$125</c:f>
              <c:numCache>
                <c:formatCode>General</c:formatCode>
                <c:ptCount val="8"/>
                <c:pt idx="0">
                  <c:v>0.48</c:v>
                </c:pt>
                <c:pt idx="1">
                  <c:v>0.5</c:v>
                </c:pt>
                <c:pt idx="2">
                  <c:v>0.53</c:v>
                </c:pt>
                <c:pt idx="3">
                  <c:v>0.53</c:v>
                </c:pt>
                <c:pt idx="4">
                  <c:v>0.54</c:v>
                </c:pt>
                <c:pt idx="5">
                  <c:v>0.55000000000000004</c:v>
                </c:pt>
                <c:pt idx="6">
                  <c:v>0.6</c:v>
                </c:pt>
                <c:pt idx="7">
                  <c:v>0.62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766-44A4-9F1A-5B1AECA83CBC}"/>
            </c:ext>
          </c:extLst>
        </c:ser>
        <c:ser>
          <c:idx val="1"/>
          <c:order val="1"/>
          <c:tx>
            <c:strRef>
              <c:f>[podklady2023.xlsx]EFAMA_domacnosti!$D$117</c:f>
              <c:strCache>
                <c:ptCount val="1"/>
                <c:pt idx="0">
                  <c:v>EU27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[podklady2023.xlsx]EFAMA_domacnosti!$B$118:$B$125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xVal>
          <c:yVal>
            <c:numRef>
              <c:f>[podklady2023.xlsx]EFAMA_domacnosti!$D$118:$D$125</c:f>
              <c:numCache>
                <c:formatCode>General</c:formatCode>
                <c:ptCount val="8"/>
                <c:pt idx="0">
                  <c:v>1.48</c:v>
                </c:pt>
                <c:pt idx="1">
                  <c:v>1.49</c:v>
                </c:pt>
                <c:pt idx="2">
                  <c:v>1.51</c:v>
                </c:pt>
                <c:pt idx="3">
                  <c:v>1.41</c:v>
                </c:pt>
                <c:pt idx="4">
                  <c:v>1.48</c:v>
                </c:pt>
                <c:pt idx="5">
                  <c:v>1.44</c:v>
                </c:pt>
                <c:pt idx="6">
                  <c:v>1.47</c:v>
                </c:pt>
                <c:pt idx="7">
                  <c:v>1.27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766-44A4-9F1A-5B1AECA83CB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830925056"/>
        <c:axId val="81371472"/>
      </c:scatterChart>
      <c:valAx>
        <c:axId val="1830925056"/>
        <c:scaling>
          <c:orientation val="minMax"/>
          <c:max val="2022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81371472"/>
        <c:crosses val="autoZero"/>
        <c:crossBetween val="midCat"/>
      </c:valAx>
      <c:valAx>
        <c:axId val="81371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309250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389097576511627"/>
          <c:y val="0.3007243766080186"/>
          <c:w val="0.21459790315791891"/>
          <c:h val="0.169255092269414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221419345258051E-2"/>
          <c:y val="8.4121550064994069E-2"/>
          <c:w val="0.6717372951430256"/>
          <c:h val="0.85164970015315555"/>
        </c:manualLayout>
      </c:layout>
      <c:pieChart>
        <c:varyColors val="1"/>
        <c:ser>
          <c:idx val="0"/>
          <c:order val="0"/>
          <c:tx>
            <c:strRef>
              <c:f>[podklady2023.xlsx]AuM!$P$2</c:f>
              <c:strCache>
                <c:ptCount val="1"/>
                <c:pt idx="0">
                  <c:v>Objem aktív 3Q 2023 (mil. EUR)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61-49D4-9C9E-D0448800EA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61-49D4-9C9E-D0448800EA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61-49D4-9C9E-D0448800EA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61-49D4-9C9E-D0448800EA0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561-49D4-9C9E-D0448800EA0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[podklady2023.xlsx]AuM!$O$3:$O$7</c:f>
              <c:strCache>
                <c:ptCount val="5"/>
                <c:pt idx="0">
                  <c:v>Dlhopisové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[podklady2023.xlsx]AuM!$P$3:$P$7</c:f>
              <c:numCache>
                <c:formatCode>#,##0.00</c:formatCode>
                <c:ptCount val="5"/>
                <c:pt idx="0">
                  <c:v>1110.1554104760719</c:v>
                </c:pt>
                <c:pt idx="1">
                  <c:v>3442.8839211003515</c:v>
                </c:pt>
                <c:pt idx="2">
                  <c:v>4636.9264218931057</c:v>
                </c:pt>
                <c:pt idx="3">
                  <c:v>2540.9844657932649</c:v>
                </c:pt>
                <c:pt idx="4">
                  <c:v>448.82769203899988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DF-4B6A-B511-452336B9215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704852635085905"/>
          <c:y val="0.22028083917383415"/>
          <c:w val="0.22701269822749387"/>
          <c:h val="0.473071855352207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[podklady2023.xlsx]AuM!$R$2</c:f>
              <c:strCache>
                <c:ptCount val="1"/>
                <c:pt idx="0">
                  <c:v>Objem aktív 2022 (mil. EUR)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[podklady2023.xlsx]AuM!$O$3:$O$7</c:f>
              <c:strCache>
                <c:ptCount val="5"/>
                <c:pt idx="0">
                  <c:v>Dlhopisové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[podklady2023.xlsx]AuM!$R$3:$R$7</c:f>
              <c:numCache>
                <c:formatCode>#,##0.00</c:formatCode>
                <c:ptCount val="5"/>
                <c:pt idx="0">
                  <c:v>1089.13110741123</c:v>
                </c:pt>
                <c:pt idx="1">
                  <c:v>2828.5529227808111</c:v>
                </c:pt>
                <c:pt idx="2">
                  <c:v>4780.4190431361385</c:v>
                </c:pt>
                <c:pt idx="3">
                  <c:v>2350.787134096935</c:v>
                </c:pt>
                <c:pt idx="4">
                  <c:v>613.99006170099995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C0-4E2C-9C3F-E70E3F60BD95}"/>
            </c:ext>
          </c:extLst>
        </c:ser>
        <c:ser>
          <c:idx val="0"/>
          <c:order val="1"/>
          <c:tx>
            <c:strRef>
              <c:f>[podklady2023.xlsx]AuM!$P$2</c:f>
              <c:strCache>
                <c:ptCount val="1"/>
                <c:pt idx="0">
                  <c:v>Objem aktív 3Q 2023 (mil.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[podklady2023.xlsx]AuM!$O$3:$O$7</c:f>
              <c:strCache>
                <c:ptCount val="5"/>
                <c:pt idx="0">
                  <c:v>Dlhopisové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[podklady2023.xlsx]AuM!$P$3:$P$7</c:f>
              <c:numCache>
                <c:formatCode>#,##0.00</c:formatCode>
                <c:ptCount val="5"/>
                <c:pt idx="0">
                  <c:v>1110.1554104760719</c:v>
                </c:pt>
                <c:pt idx="1">
                  <c:v>3442.8839211003515</c:v>
                </c:pt>
                <c:pt idx="2">
                  <c:v>4636.9264218931057</c:v>
                </c:pt>
                <c:pt idx="3">
                  <c:v>2540.9844657932649</c:v>
                </c:pt>
                <c:pt idx="4">
                  <c:v>448.82769203899988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C0-4E2C-9C3F-E70E3F60BD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93196912"/>
        <c:axId val="1055451232"/>
      </c:barChart>
      <c:catAx>
        <c:axId val="89319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055451232"/>
        <c:crosses val="autoZero"/>
        <c:auto val="1"/>
        <c:lblAlgn val="ctr"/>
        <c:lblOffset val="100"/>
        <c:noMultiLvlLbl val="0"/>
      </c:catAx>
      <c:valAx>
        <c:axId val="105545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893196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'[podklady2023.xlsx]Net sales'!$A$4:$A$9</c:f>
              <c:strCache>
                <c:ptCount val="6"/>
                <c:pt idx="0">
                  <c:v>2 018</c:v>
                </c:pt>
                <c:pt idx="1">
                  <c:v>2 019</c:v>
                </c:pt>
                <c:pt idx="2">
                  <c:v>2 020</c:v>
                </c:pt>
                <c:pt idx="3">
                  <c:v>2 021</c:v>
                </c:pt>
                <c:pt idx="4">
                  <c:v>2 022</c:v>
                </c:pt>
                <c:pt idx="5">
                  <c:v>3Q 2 023</c:v>
                </c:pt>
              </c:strCache>
            </c:strRef>
          </c:cat>
          <c:val>
            <c:numRef>
              <c:f>'[podklady2023.xlsx]Net sales'!$J$4:$J$9</c:f>
              <c:numCache>
                <c:formatCode>#,##0.00</c:formatCode>
                <c:ptCount val="6"/>
                <c:pt idx="0">
                  <c:v>382926155.8242389</c:v>
                </c:pt>
                <c:pt idx="1">
                  <c:v>520917762.35704935</c:v>
                </c:pt>
                <c:pt idx="2">
                  <c:v>449387271.82242864</c:v>
                </c:pt>
                <c:pt idx="3">
                  <c:v>1512155177.1945858</c:v>
                </c:pt>
                <c:pt idx="4">
                  <c:v>464883671.05587697</c:v>
                </c:pt>
                <c:pt idx="5">
                  <c:v>146766731.08294144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27-414A-A842-F97E6FF80B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8986479"/>
        <c:axId val="2078990639"/>
      </c:barChart>
      <c:catAx>
        <c:axId val="2078986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90639"/>
        <c:crosses val="autoZero"/>
        <c:auto val="1"/>
        <c:lblAlgn val="ctr"/>
        <c:lblOffset val="100"/>
        <c:noMultiLvlLbl val="0"/>
      </c:catAx>
      <c:valAx>
        <c:axId val="2078990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86479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sk-SK"/>
                    <a:t>Milióny EUR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32554449000381"/>
          <c:y val="5.8250224953445687E-2"/>
          <c:w val="0.77222518635569193"/>
          <c:h val="0.89475180900931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'[podklady2023.xlsx]Net sales'!$A$8</c:f>
              <c:strCache>
                <c:ptCount val="1"/>
                <c:pt idx="0">
                  <c:v>2 022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'[podklady2023.xlsx]Net sales'!$D$1:$F$1,'[podklady2023.xlsx]Net sales'!$H$1,'[podklady2023.xlsx]Net sales'!$K$1</c:f>
              <c:strCache>
                <c:ptCount val="5"/>
                <c:pt idx="0">
                  <c:v>Dlhopisové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 (P+KI+Š+AI)</c:v>
                </c:pt>
              </c:strCache>
            </c:strRef>
          </c:cat>
          <c:val>
            <c:numRef>
              <c:f>'[podklady2023.xlsx]Net sales'!$D$8:$F$8,'[podklady2023.xlsx]Net sales'!$H$8,'[podklady2023.xlsx]Net sales'!$K$8</c:f>
              <c:numCache>
                <c:formatCode>#,##0.00</c:formatCode>
                <c:ptCount val="5"/>
                <c:pt idx="0">
                  <c:v>-56428353.526322939</c:v>
                </c:pt>
                <c:pt idx="1">
                  <c:v>540933286.88351154</c:v>
                </c:pt>
                <c:pt idx="2">
                  <c:v>-102303048.04575279</c:v>
                </c:pt>
                <c:pt idx="3">
                  <c:v>142608858.42199999</c:v>
                </c:pt>
                <c:pt idx="4">
                  <c:v>-59927072.677558884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A0-4E84-9207-B74754FCBCEE}"/>
            </c:ext>
          </c:extLst>
        </c:ser>
        <c:ser>
          <c:idx val="1"/>
          <c:order val="1"/>
          <c:tx>
            <c:strRef>
              <c:f>'[podklady2023.xlsx]Net sales'!$A$9</c:f>
              <c:strCache>
                <c:ptCount val="1"/>
                <c:pt idx="0">
                  <c:v>3Q 2 023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'[podklady2023.xlsx]Net sales'!$D$1:$F$1,'[podklady2023.xlsx]Net sales'!$H$1,'[podklady2023.xlsx]Net sales'!$K$1</c:f>
              <c:strCache>
                <c:ptCount val="5"/>
                <c:pt idx="0">
                  <c:v>Dlhopisové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 (P+KI+Š+AI)</c:v>
                </c:pt>
              </c:strCache>
            </c:strRef>
          </c:cat>
          <c:val>
            <c:numRef>
              <c:f>'[podklady2023.xlsx]Net sales'!$D$9:$F$9,'[podklady2023.xlsx]Net sales'!$H$9,'[podklady2023.xlsx]Net sales'!$K$9</c:f>
              <c:numCache>
                <c:formatCode>#,##0.00</c:formatCode>
                <c:ptCount val="5"/>
                <c:pt idx="0">
                  <c:v>-141964699.32988554</c:v>
                </c:pt>
                <c:pt idx="1">
                  <c:v>352330975.81734496</c:v>
                </c:pt>
                <c:pt idx="2">
                  <c:v>-228663112.20829505</c:v>
                </c:pt>
                <c:pt idx="3">
                  <c:v>159299594.26999995</c:v>
                </c:pt>
                <c:pt idx="4">
                  <c:v>5763971.5337770106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A0-4E84-9207-B74754FCB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1478384"/>
        <c:axId val="1912684848"/>
      </c:barChart>
      <c:catAx>
        <c:axId val="131147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912684848"/>
        <c:crosses val="autoZero"/>
        <c:auto val="1"/>
        <c:lblAlgn val="ctr"/>
        <c:lblOffset val="100"/>
        <c:noMultiLvlLbl val="0"/>
      </c:catAx>
      <c:valAx>
        <c:axId val="191268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31147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759014332750607"/>
          <c:y val="0.10572603463991187"/>
          <c:w val="0.13538063022279204"/>
          <c:h val="0.205862215910275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Ročné výkonnosti fondov v rokoch 2022 a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v>2022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[podklady2023.xlsx]Vykonnosti!$B$2:$I$2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[podklady2023.xlsx]Vykonnosti!$B$7:$I$7</c:f>
              <c:numCache>
                <c:formatCode>0.00</c:formatCode>
                <c:ptCount val="8"/>
                <c:pt idx="0">
                  <c:v>1.7741362190347649</c:v>
                </c:pt>
                <c:pt idx="1">
                  <c:v>-1.2187188881254751</c:v>
                </c:pt>
                <c:pt idx="2">
                  <c:v>-10.232922876885137</c:v>
                </c:pt>
                <c:pt idx="3">
                  <c:v>-17.027941621958803</c:v>
                </c:pt>
                <c:pt idx="4">
                  <c:v>-11.260474499273897</c:v>
                </c:pt>
                <c:pt idx="5">
                  <c:v>-8.6819310591351737</c:v>
                </c:pt>
                <c:pt idx="6">
                  <c:v>4.0656053061641719</c:v>
                </c:pt>
                <c:pt idx="7">
                  <c:v>3.0086380307599203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05-4AB1-9CFE-3471D36D29CF}"/>
            </c:ext>
          </c:extLst>
        </c:ser>
        <c:ser>
          <c:idx val="0"/>
          <c:order val="1"/>
          <c:tx>
            <c:v>2023 (3Q)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[podklady2023.xlsx]Vykonnosti!$B$2:$I$2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[podklady2023.xlsx]Vykonnosti!$B$8:$I$8</c:f>
              <c:numCache>
                <c:formatCode>0.00</c:formatCode>
                <c:ptCount val="8"/>
                <c:pt idx="0">
                  <c:v>4.2614645703946668</c:v>
                </c:pt>
                <c:pt idx="1">
                  <c:v>2.7094247564046539</c:v>
                </c:pt>
                <c:pt idx="2">
                  <c:v>2.895802166042424</c:v>
                </c:pt>
                <c:pt idx="3">
                  <c:v>11.122862643031544</c:v>
                </c:pt>
                <c:pt idx="4">
                  <c:v>2.5288862454404861</c:v>
                </c:pt>
                <c:pt idx="5">
                  <c:v>4.4054233618482037</c:v>
                </c:pt>
                <c:pt idx="6">
                  <c:v>4.8115341489037506</c:v>
                </c:pt>
                <c:pt idx="7">
                  <c:v>-2.8106453831733456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05-4AB1-9CFE-3471D36D29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343903"/>
        <c:axId val="430329343"/>
      </c:barChart>
      <c:catAx>
        <c:axId val="43034390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9343"/>
        <c:crosses val="autoZero"/>
        <c:auto val="1"/>
        <c:lblAlgn val="ctr"/>
        <c:lblOffset val="100"/>
        <c:noMultiLvlLbl val="0"/>
      </c:catAx>
      <c:valAx>
        <c:axId val="430329343"/>
        <c:scaling>
          <c:orientation val="minMax"/>
          <c:max val="12"/>
          <c:min val="-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43903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32334264668528"/>
          <c:y val="0.11569716877106338"/>
          <c:w val="0.53934941007136916"/>
          <c:h val="0.84093828138346616"/>
        </c:manualLayout>
      </c:layout>
      <c:pieChart>
        <c:varyColors val="1"/>
        <c:ser>
          <c:idx val="0"/>
          <c:order val="0"/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50-4540-94AA-00486BDC90FB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50-4540-94AA-00486BDC90F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F50-4540-94AA-00486BDC90FB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F50-4540-94AA-00486BDC90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[podklady2023.xlsx]ESG!$A$39:$A$42</c:f>
              <c:strCache>
                <c:ptCount val="4"/>
                <c:pt idx="0">
                  <c:v>Ostatné</c:v>
                </c:pt>
                <c:pt idx="1">
                  <c:v>SFDR čl.6</c:v>
                </c:pt>
                <c:pt idx="2">
                  <c:v>SFDR čl.8</c:v>
                </c:pt>
                <c:pt idx="3">
                  <c:v>SFDR čl.9</c:v>
                </c:pt>
              </c:strCache>
            </c:strRef>
          </c:cat>
          <c:val>
            <c:numRef>
              <c:f>[podklady2023.xlsx]ESG!$B$39:$B$42</c:f>
              <c:numCache>
                <c:formatCode>General</c:formatCode>
                <c:ptCount val="4"/>
                <c:pt idx="0">
                  <c:v>137</c:v>
                </c:pt>
                <c:pt idx="1">
                  <c:v>377</c:v>
                </c:pt>
                <c:pt idx="2">
                  <c:v>402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50-4540-94AA-00486BDC90F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193149954927369"/>
          <c:y val="0.24124695211915079"/>
          <c:w val="0.27711081892752021"/>
          <c:h val="0.418516361490316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079733803157953E-2"/>
          <c:y val="0.10397001273044462"/>
          <c:w val="0.64937803907276515"/>
          <c:h val="0.7981128294591918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A3-481D-BDD5-29D5F5AA573A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A3-481D-BDD5-29D5F5AA573A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A3-481D-BDD5-29D5F5AA573A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A3-481D-BDD5-29D5F5AA57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[podklady2023.xlsx]ESG!$E$39:$E$42</c:f>
              <c:strCache>
                <c:ptCount val="4"/>
                <c:pt idx="0">
                  <c:v>Ostatné</c:v>
                </c:pt>
                <c:pt idx="1">
                  <c:v>SFDR čl.6</c:v>
                </c:pt>
                <c:pt idx="2">
                  <c:v>SFDR čl.8</c:v>
                </c:pt>
                <c:pt idx="3">
                  <c:v>SFDR čl.9</c:v>
                </c:pt>
              </c:strCache>
            </c:strRef>
          </c:cat>
          <c:val>
            <c:numRef>
              <c:f>[podklady2023.xlsx]ESG!$F$39:$F$42</c:f>
              <c:numCache>
                <c:formatCode>#,##0</c:formatCode>
                <c:ptCount val="4"/>
                <c:pt idx="0">
                  <c:v>2599</c:v>
                </c:pt>
                <c:pt idx="1">
                  <c:v>7132</c:v>
                </c:pt>
                <c:pt idx="2">
                  <c:v>2221</c:v>
                </c:pt>
                <c:pt idx="3">
                  <c:v>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A3-481D-BDD5-29D5F5AA573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160241333469681"/>
          <c:y val="0.24890715079828996"/>
          <c:w val="0.22118257945029599"/>
          <c:h val="0.414849453861935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Aktíva</a:t>
            </a:r>
            <a:r>
              <a:rPr lang="sk-SK" baseline="0"/>
              <a:t> v pravidelných investíciách</a:t>
            </a:r>
            <a:endParaRPr lang="sk-S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[podklady2023.xlsx]Sporenia!$C$2</c:f>
              <c:strCache>
                <c:ptCount val="1"/>
                <c:pt idx="0">
                  <c:v>Aktíva v pravidelných investíciách             (mil.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[podklady2023.xlsx]Sporenia!$B$3:$B$9</c:f>
              <c:strCach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1H2023</c:v>
                </c:pt>
              </c:strCache>
            </c:strRef>
          </c:cat>
          <c:val>
            <c:numRef>
              <c:f>[podklady2023.xlsx]Sporenia!$C$3:$C$9</c:f>
              <c:numCache>
                <c:formatCode>#,##0.00</c:formatCode>
                <c:ptCount val="7"/>
                <c:pt idx="0">
                  <c:v>546.27040514546093</c:v>
                </c:pt>
                <c:pt idx="1">
                  <c:v>654.64813062075007</c:v>
                </c:pt>
                <c:pt idx="2">
                  <c:v>1004.7805900479143</c:v>
                </c:pt>
                <c:pt idx="3">
                  <c:v>1151.0179951351843</c:v>
                </c:pt>
                <c:pt idx="4">
                  <c:v>1548.5384172277893</c:v>
                </c:pt>
                <c:pt idx="5">
                  <c:v>1639.5886114985599</c:v>
                </c:pt>
                <c:pt idx="6">
                  <c:v>1906.0409874652587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EB-492D-AE22-E05D512D4CFB}"/>
            </c:ext>
          </c:extLst>
        </c:ser>
        <c:ser>
          <c:idx val="1"/>
          <c:order val="1"/>
          <c:tx>
            <c:strRef>
              <c:f>[podklady2023.xlsx]Sporenia!$D$2</c:f>
              <c:strCache>
                <c:ptCount val="1"/>
                <c:pt idx="0">
                  <c:v>Celkové aktíva    vo fondoch      (mil. EUR)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[podklady2023.xlsx]Sporenia!$B$3:$B$9</c:f>
              <c:strCach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1H2023</c:v>
                </c:pt>
              </c:strCache>
            </c:strRef>
          </c:cat>
          <c:val>
            <c:numRef>
              <c:f>[podklady2023.xlsx]Sporenia!$J$3:$J$9</c:f>
              <c:numCache>
                <c:formatCode>#,##0.00</c:formatCode>
                <c:ptCount val="7"/>
                <c:pt idx="0">
                  <c:v>7776.7295948545388</c:v>
                </c:pt>
                <c:pt idx="1">
                  <c:v>7723.42221734341</c:v>
                </c:pt>
                <c:pt idx="2">
                  <c:v>8598.8524067535309</c:v>
                </c:pt>
                <c:pt idx="3">
                  <c:v>9061.8793916636223</c:v>
                </c:pt>
                <c:pt idx="4">
                  <c:v>10920.07999991311</c:v>
                </c:pt>
                <c:pt idx="5">
                  <c:v>10023.291657627555</c:v>
                </c:pt>
                <c:pt idx="6">
                  <c:v>10273.736923836532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EB-492D-AE22-E05D512D4C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1360815"/>
        <c:axId val="1751345423"/>
      </c:barChart>
      <c:catAx>
        <c:axId val="1751360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51345423"/>
        <c:crosses val="autoZero"/>
        <c:auto val="1"/>
        <c:lblAlgn val="ctr"/>
        <c:lblOffset val="100"/>
        <c:noMultiLvlLbl val="0"/>
      </c:catAx>
      <c:valAx>
        <c:axId val="1751345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51360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2EAF3-6C15-470F-97A6-A29A694F4E97}" type="datetimeFigureOut">
              <a:rPr lang="sk-SK" smtClean="0"/>
              <a:t>13. 11. 2023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1" y="9443664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29761" y="9443664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7FE3D-07FF-4CCE-A21A-C824A03F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667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D4E07843-8678-4878-9E7A-FB691037F461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620" y="939433"/>
            <a:ext cx="3228360" cy="88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169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682BDE-AB4E-4084-8871-290D868DEFFC}" type="datetime1">
              <a:rPr lang="sk-SK" smtClean="0"/>
              <a:t>13. 11. 2023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31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C326B1-FA01-47F1-B513-4BBE14A9712E}" type="datetime1">
              <a:rPr lang="sk-SK" smtClean="0"/>
              <a:t>13. 11. 2023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395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A2301C51-224A-4AB1-93F1-83EE2F3BAE1B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379330"/>
            <a:ext cx="1254369" cy="342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ástupný objekt pre číslo snímky 12">
            <a:extLst>
              <a:ext uri="{FF2B5EF4-FFF2-40B4-BE49-F238E27FC236}">
                <a16:creationId xmlns:a16="http://schemas.microsoft.com/office/drawing/2014/main" id="{E967AC27-401B-435E-B298-FE0A7128B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19DBCD5A-59EF-425C-AC8A-27967CFF5F76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6352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62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875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863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119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512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3A8B41-8BE2-4BDA-A3A5-9B1ACD0A1283}" type="datetime1">
              <a:rPr lang="sk-SK" smtClean="0"/>
              <a:t>13. 11. 2023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88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AD5F9-D3B5-46D7-8835-5E7DB99D6D6C}" type="datetime1">
              <a:rPr lang="sk-SK" smtClean="0"/>
              <a:t>13. 11. 2023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374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17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uropa.eu/eurobarometer/surveys/detail/295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142" y="2555626"/>
            <a:ext cx="9144000" cy="1655762"/>
          </a:xfrm>
        </p:spPr>
        <p:txBody>
          <a:bodyPr>
            <a:normAutofit/>
          </a:bodyPr>
          <a:lstStyle/>
          <a:p>
            <a:r>
              <a:rPr lang="sk-SK" sz="4000" dirty="0"/>
              <a:t>Kolektívne investovanie na Slovensku 2023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5B5B1B9-477F-43B7-8C88-CB8BC2D12BD3}"/>
              </a:ext>
            </a:extLst>
          </p:cNvPr>
          <p:cNvSpPr txBox="1">
            <a:spLocks/>
          </p:cNvSpPr>
          <p:nvPr/>
        </p:nvSpPr>
        <p:spPr>
          <a:xfrm>
            <a:off x="1141142" y="5285663"/>
            <a:ext cx="3344007" cy="618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Roman Vlček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Výkonný riaditeľ a člen predstavenstva SASS</a:t>
            </a:r>
          </a:p>
          <a:p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8023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Pravidelné investície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10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30.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06.2023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1282354" y="4750794"/>
            <a:ext cx="4307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Akciové fondy majú viac ako 60% podiel na všetkých investíciách v pravidelných sporeniach.</a:t>
            </a: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2761A5C8-67B2-43C9-82C4-22100795946F}"/>
              </a:ext>
            </a:extLst>
          </p:cNvPr>
          <p:cNvSpPr txBox="1"/>
          <p:nvPr/>
        </p:nvSpPr>
        <p:spPr>
          <a:xfrm>
            <a:off x="6990732" y="4234049"/>
            <a:ext cx="39609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Priemerná mesačná splátka v pravidelných investíciách postupne konverguje k hranici 50 EUR. Mesačný prírastok z pravidelných investícií je nad hranicou 50 mil. EUR.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9642722C-8214-0E5E-03F0-23133DA308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309593"/>
              </p:ext>
            </p:extLst>
          </p:nvPr>
        </p:nvGraphicFramePr>
        <p:xfrm>
          <a:off x="980875" y="1479419"/>
          <a:ext cx="4671060" cy="2754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559C17C9-69D1-42C9-68B6-8F4D4A60B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799051"/>
              </p:ext>
            </p:extLst>
          </p:nvPr>
        </p:nvGraphicFramePr>
        <p:xfrm>
          <a:off x="6887571" y="1516672"/>
          <a:ext cx="3898711" cy="1865703"/>
        </p:xfrm>
        <a:graphic>
          <a:graphicData uri="http://schemas.openxmlformats.org/drawingml/2006/table">
            <a:tbl>
              <a:tblPr/>
              <a:tblGrid>
                <a:gridCol w="1205056">
                  <a:extLst>
                    <a:ext uri="{9D8B030D-6E8A-4147-A177-3AD203B41FA5}">
                      <a16:colId xmlns:a16="http://schemas.microsoft.com/office/drawing/2014/main" val="4239119435"/>
                    </a:ext>
                  </a:extLst>
                </a:gridCol>
                <a:gridCol w="1205056">
                  <a:extLst>
                    <a:ext uri="{9D8B030D-6E8A-4147-A177-3AD203B41FA5}">
                      <a16:colId xmlns:a16="http://schemas.microsoft.com/office/drawing/2014/main" val="4001952430"/>
                    </a:ext>
                  </a:extLst>
                </a:gridCol>
                <a:gridCol w="1488599">
                  <a:extLst>
                    <a:ext uri="{9D8B030D-6E8A-4147-A177-3AD203B41FA5}">
                      <a16:colId xmlns:a16="http://schemas.microsoft.com/office/drawing/2014/main" val="3293900595"/>
                    </a:ext>
                  </a:extLst>
                </a:gridCol>
              </a:tblGrid>
              <a:tr h="68516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Priemerná mesačná splátka (EUR)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Mesačný prírastok z P</a:t>
                      </a:r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412103"/>
                  </a:ext>
                </a:extLst>
              </a:tr>
              <a:tr h="29513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41 108 190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803635"/>
                  </a:ext>
                </a:extLst>
              </a:tr>
              <a:tr h="29513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61 381 193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501621"/>
                  </a:ext>
                </a:extLst>
              </a:tr>
              <a:tr h="29513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50 359 648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508637"/>
                  </a:ext>
                </a:extLst>
              </a:tr>
              <a:tr h="29513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1H2023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50 760 020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572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38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Globálny trh kolektívneho investovania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11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850850" y="6141252"/>
            <a:ext cx="164511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EFAMA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30.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06.2023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993812" y="4747618"/>
            <a:ext cx="4307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Globálne celkové čisté aktíva vo fondoch dosahovali v polovici roka 2023 takmer 60 biliónov EUR (v angličtine triliónov)</a:t>
            </a: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2761A5C8-67B2-43C9-82C4-22100795946F}"/>
              </a:ext>
            </a:extLst>
          </p:cNvPr>
          <p:cNvSpPr txBox="1"/>
          <p:nvPr/>
        </p:nvSpPr>
        <p:spPr>
          <a:xfrm>
            <a:off x="6630147" y="4792369"/>
            <a:ext cx="3960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Akciové fondy sú globálne najrozšírenejším typom fondov. 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12D1C2CB-CE44-27E1-E22D-FD8EB75226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843886"/>
              </p:ext>
            </p:extLst>
          </p:nvPr>
        </p:nvGraphicFramePr>
        <p:xfrm>
          <a:off x="1047750" y="1806901"/>
          <a:ext cx="4000500" cy="2653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1A214464-6F1A-EB62-E19C-7EA94E64D3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117566"/>
              </p:ext>
            </p:extLst>
          </p:nvPr>
        </p:nvGraphicFramePr>
        <p:xfrm>
          <a:off x="6498609" y="183372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BlokTextu 9">
            <a:extLst>
              <a:ext uri="{FF2B5EF4-FFF2-40B4-BE49-F238E27FC236}">
                <a16:creationId xmlns:a16="http://schemas.microsoft.com/office/drawing/2014/main" id="{6DFE6771-7401-04AF-3A3C-180B3981CE35}"/>
              </a:ext>
            </a:extLst>
          </p:cNvPr>
          <p:cNvSpPr txBox="1"/>
          <p:nvPr/>
        </p:nvSpPr>
        <p:spPr>
          <a:xfrm>
            <a:off x="838200" y="1452590"/>
            <a:ext cx="355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Celkové čisté aktíva v mil. EUR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148AED82-7A87-F9AB-B772-72BC7CFD9CFC}"/>
              </a:ext>
            </a:extLst>
          </p:cNvPr>
          <p:cNvSpPr txBox="1"/>
          <p:nvPr/>
        </p:nvSpPr>
        <p:spPr>
          <a:xfrm>
            <a:off x="6527042" y="1404756"/>
            <a:ext cx="435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Rozloženie aktív podľa investičných tried</a:t>
            </a:r>
          </a:p>
        </p:txBody>
      </p:sp>
    </p:spTree>
    <p:extLst>
      <p:ext uri="{BB962C8B-B14F-4D97-AF65-F5344CB8AC3E}">
        <p14:creationId xmlns:p14="http://schemas.microsoft.com/office/powerpoint/2010/main" val="1514845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Európsky trh kolektívneho investovania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12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850850" y="6141252"/>
            <a:ext cx="164511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EFAMA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30.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06.2023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993812" y="4747618"/>
            <a:ext cx="4307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Čisté aktíva šiestich najväčších európskych trhov predstavujú 83% európskych aktív vo fondoch</a:t>
            </a: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2761A5C8-67B2-43C9-82C4-22100795946F}"/>
              </a:ext>
            </a:extLst>
          </p:cNvPr>
          <p:cNvSpPr txBox="1"/>
          <p:nvPr/>
        </p:nvSpPr>
        <p:spPr>
          <a:xfrm>
            <a:off x="6630147" y="4792369"/>
            <a:ext cx="3960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UCITS fondy dominujú, aj keď v mnohých európskych krajinách je to naopak. 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6DFE6771-7401-04AF-3A3C-180B3981CE35}"/>
              </a:ext>
            </a:extLst>
          </p:cNvPr>
          <p:cNvSpPr txBox="1"/>
          <p:nvPr/>
        </p:nvSpPr>
        <p:spPr>
          <a:xfrm>
            <a:off x="838200" y="1452590"/>
            <a:ext cx="355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Celkové čisté aktíva v mil. EUR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148AED82-7A87-F9AB-B772-72BC7CFD9CFC}"/>
              </a:ext>
            </a:extLst>
          </p:cNvPr>
          <p:cNvSpPr txBox="1"/>
          <p:nvPr/>
        </p:nvSpPr>
        <p:spPr>
          <a:xfrm>
            <a:off x="6527042" y="1404756"/>
            <a:ext cx="435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Rozdelenie podľa legislatívneho rámca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2F7BC05D-8A02-9DFE-777D-6500097D72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809062"/>
              </p:ext>
            </p:extLst>
          </p:nvPr>
        </p:nvGraphicFramePr>
        <p:xfrm>
          <a:off x="918732" y="1885397"/>
          <a:ext cx="4457700" cy="2623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E6C93755-D4FB-8766-9DA8-25499D3F7C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413814"/>
              </p:ext>
            </p:extLst>
          </p:nvPr>
        </p:nvGraphicFramePr>
        <p:xfrm>
          <a:off x="6527042" y="2052097"/>
          <a:ext cx="3528060" cy="2619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880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Participácia domácností na kapitálovom trhu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13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850850" y="6141252"/>
            <a:ext cx="164511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EFAMA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31.12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.2022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1007460" y="4806758"/>
            <a:ext cx="4307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Priemerné finančné aktíva Slovákov predstavujú 15 678 EUR, čo je približne 27% priemeru EU27.</a:t>
            </a: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2761A5C8-67B2-43C9-82C4-22100795946F}"/>
              </a:ext>
            </a:extLst>
          </p:cNvPr>
          <p:cNvSpPr txBox="1"/>
          <p:nvPr/>
        </p:nvSpPr>
        <p:spPr>
          <a:xfrm>
            <a:off x="6257155" y="3658557"/>
            <a:ext cx="3960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EU 27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6DFE6771-7401-04AF-3A3C-180B3981CE35}"/>
              </a:ext>
            </a:extLst>
          </p:cNvPr>
          <p:cNvSpPr txBox="1"/>
          <p:nvPr/>
        </p:nvSpPr>
        <p:spPr>
          <a:xfrm>
            <a:off x="892863" y="1456690"/>
            <a:ext cx="4863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Finančné aktíva domácností v EUR na obyvateľa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148AED82-7A87-F9AB-B772-72BC7CFD9CFC}"/>
              </a:ext>
            </a:extLst>
          </p:cNvPr>
          <p:cNvSpPr txBox="1"/>
          <p:nvPr/>
        </p:nvSpPr>
        <p:spPr>
          <a:xfrm>
            <a:off x="6257155" y="1484632"/>
            <a:ext cx="435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Slovensko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CBFE4E88-F26B-9497-D25E-781B969690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245523"/>
              </p:ext>
            </p:extLst>
          </p:nvPr>
        </p:nvGraphicFramePr>
        <p:xfrm>
          <a:off x="898306" y="1778758"/>
          <a:ext cx="4863152" cy="296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BA383198-D66F-C8CD-9F04-EADCD6C20C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111558"/>
              </p:ext>
            </p:extLst>
          </p:nvPr>
        </p:nvGraphicFramePr>
        <p:xfrm>
          <a:off x="7248549" y="1456690"/>
          <a:ext cx="3170237" cy="223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3B059762-E086-B9AB-C576-8FA32D2E7D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075552"/>
              </p:ext>
            </p:extLst>
          </p:nvPr>
        </p:nvGraphicFramePr>
        <p:xfrm>
          <a:off x="7226324" y="3409898"/>
          <a:ext cx="3192462" cy="272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1370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Participácia domácností na kapitálovom trhu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14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850850" y="6141252"/>
            <a:ext cx="164511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EFAMA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31.12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.2022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1066600" y="5253576"/>
            <a:ext cx="1016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Slovenské CMI </a:t>
            </a:r>
            <a:r>
              <a:rPr lang="sk-SK" dirty="0" err="1"/>
              <a:t>Ratio</a:t>
            </a:r>
            <a:r>
              <a:rPr lang="sk-SK" dirty="0"/>
              <a:t> postupne konverguje k európskej hodnote najmä vďaka penzijným a investičným fondom, pričom v posledných 3 rokoch rástlo najrýchlejšie v celej EU.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6DFE6771-7401-04AF-3A3C-180B3981CE35}"/>
              </a:ext>
            </a:extLst>
          </p:cNvPr>
          <p:cNvSpPr txBox="1"/>
          <p:nvPr/>
        </p:nvSpPr>
        <p:spPr>
          <a:xfrm>
            <a:off x="965651" y="1299132"/>
            <a:ext cx="5130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Vývoj podielu nástrojov kapitálového trhu k depozitám (CMI </a:t>
            </a:r>
            <a:r>
              <a:rPr lang="sk-SK" dirty="0" err="1"/>
              <a:t>Ratio</a:t>
            </a:r>
            <a:r>
              <a:rPr lang="sk-SK" dirty="0"/>
              <a:t>)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991AB5C2-C6DB-E383-241D-6359CF2D96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893393"/>
              </p:ext>
            </p:extLst>
          </p:nvPr>
        </p:nvGraphicFramePr>
        <p:xfrm>
          <a:off x="893486" y="2032574"/>
          <a:ext cx="4535487" cy="2705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10">
            <a:extLst>
              <a:ext uri="{FF2B5EF4-FFF2-40B4-BE49-F238E27FC236}">
                <a16:creationId xmlns:a16="http://schemas.microsoft.com/office/drawing/2014/main" id="{8E55705D-11FC-6E53-EC92-A8E4B51F6E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813" y="1607736"/>
            <a:ext cx="4858703" cy="3127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609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Finančná gramotnosť Slovákov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15</a:t>
            </a:fld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9899175" y="1877602"/>
            <a:ext cx="17196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S finančnou gramotnosťou Slovákov to vôbec nie ja také zlé, ako sa častokrát hovorí.  😊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6DFE6771-7401-04AF-3A3C-180B3981CE35}"/>
              </a:ext>
            </a:extLst>
          </p:cNvPr>
          <p:cNvSpPr txBox="1"/>
          <p:nvPr/>
        </p:nvSpPr>
        <p:spPr>
          <a:xfrm>
            <a:off x="959965" y="5417298"/>
            <a:ext cx="771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Zdroj: </a:t>
            </a:r>
            <a:r>
              <a:rPr lang="en-GB" dirty="0">
                <a:hlinkClick r:id="rId2"/>
              </a:rPr>
              <a:t>Eurobarometer survey on financial literacy</a:t>
            </a:r>
            <a:endParaRPr lang="en-GB" dirty="0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69CDC456-6868-833C-3F4D-247843927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22" y="1368086"/>
            <a:ext cx="8272085" cy="368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07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Vývoj aktív pod správou v otvorených podielových fondoch v SR v rokoch 2018 - 2023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2</a:t>
            </a:fld>
            <a:endParaRPr lang="sk-SK" sz="1400" b="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0FAA94A8-68F2-4B08-8F48-9EC41FA06F75}"/>
              </a:ext>
            </a:extLst>
          </p:cNvPr>
          <p:cNvSpPr txBox="1"/>
          <p:nvPr/>
        </p:nvSpPr>
        <p:spPr>
          <a:xfrm>
            <a:off x="9847384" y="6071087"/>
            <a:ext cx="150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/>
              <a:t>Zdroj: SASS, dáta k 30.09.2023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2066DEBD-E7DE-4D9D-AAE3-1CD61F8F1B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404805"/>
              </p:ext>
            </p:extLst>
          </p:nvPr>
        </p:nvGraphicFramePr>
        <p:xfrm>
          <a:off x="1279662" y="1847632"/>
          <a:ext cx="4325019" cy="248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547354C1-74FF-854C-F38C-6D2271999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91411"/>
              </p:ext>
            </p:extLst>
          </p:nvPr>
        </p:nvGraphicFramePr>
        <p:xfrm>
          <a:off x="1755064" y="4486336"/>
          <a:ext cx="3632200" cy="1283970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9998724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982267314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4287725930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Aktíva v OPF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74210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9 604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876493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10 213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146740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12 469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644945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11 663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-6,5%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724276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3Q 2023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12 180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085320"/>
                  </a:ext>
                </a:extLst>
              </a:tr>
            </a:tbl>
          </a:graphicData>
        </a:graphic>
      </p:graphicFrame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FE21D47B-76E5-9F36-B424-D75B536AD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469191"/>
              </p:ext>
            </p:extLst>
          </p:nvPr>
        </p:nvGraphicFramePr>
        <p:xfrm>
          <a:off x="6789760" y="1918395"/>
          <a:ext cx="4292221" cy="3260778"/>
        </p:xfrm>
        <a:graphic>
          <a:graphicData uri="http://schemas.openxmlformats.org/drawingml/2006/table">
            <a:tbl>
              <a:tblPr/>
              <a:tblGrid>
                <a:gridCol w="357685">
                  <a:extLst>
                    <a:ext uri="{9D8B030D-6E8A-4147-A177-3AD203B41FA5}">
                      <a16:colId xmlns:a16="http://schemas.microsoft.com/office/drawing/2014/main" val="3090396598"/>
                    </a:ext>
                  </a:extLst>
                </a:gridCol>
                <a:gridCol w="1458255">
                  <a:extLst>
                    <a:ext uri="{9D8B030D-6E8A-4147-A177-3AD203B41FA5}">
                      <a16:colId xmlns:a16="http://schemas.microsoft.com/office/drawing/2014/main" val="3720133752"/>
                    </a:ext>
                  </a:extLst>
                </a:gridCol>
                <a:gridCol w="1183112">
                  <a:extLst>
                    <a:ext uri="{9D8B030D-6E8A-4147-A177-3AD203B41FA5}">
                      <a16:colId xmlns:a16="http://schemas.microsoft.com/office/drawing/2014/main" val="467641821"/>
                    </a:ext>
                  </a:extLst>
                </a:gridCol>
                <a:gridCol w="1293169">
                  <a:extLst>
                    <a:ext uri="{9D8B030D-6E8A-4147-A177-3AD203B41FA5}">
                      <a16:colId xmlns:a16="http://schemas.microsoft.com/office/drawing/2014/main" val="219496355"/>
                    </a:ext>
                  </a:extLst>
                </a:gridCol>
              </a:tblGrid>
              <a:tr h="31073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Najväčšie fondy v SR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619068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Realitný </a:t>
                      </a:r>
                      <a:r>
                        <a:rPr lang="sk-S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o.p.f</a:t>
                      </a:r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 365.invest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1 037 306 949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182081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 maximalizovaných výnosov (EAM)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679 385 065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44144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Eurizon AM Slovakia - Dynamické portfólio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481 412 367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263948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Eurizon AM Slovakia - Akciové Portfólio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446 381 563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321383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IAD - Prvý realitný fond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428 068 388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456153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Aktívne portfólio (EAM)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367 483 049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530925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J&amp;T BOND EUR zmiešaný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334 861 898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980869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Renta (EAM)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318 309 354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457303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 - Realitný Fond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289 701 170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366851"/>
                  </a:ext>
                </a:extLst>
              </a:tr>
              <a:tr h="231283"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 - Dlhopisový fond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206 776 676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548315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4 589 686 480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263463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Koncentrácia domáca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348827"/>
                  </a:ext>
                </a:extLst>
              </a:tr>
              <a:tr h="226563">
                <a:tc>
                  <a:txBody>
                    <a:bodyPr/>
                    <a:lstStyle/>
                    <a:p>
                      <a:pPr algn="l" fontAlgn="b"/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Koncentrácia celková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536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59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Aktíva v podielových fondoch podľa tried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3</a:t>
            </a:fld>
            <a:endParaRPr lang="sk-SK" dirty="0"/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2951341-46C0-416A-BA24-489AEC58EE62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.09.2023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782BA353-CB6C-4598-BFF4-8505B420AD88}"/>
              </a:ext>
            </a:extLst>
          </p:cNvPr>
          <p:cNvSpPr txBox="1"/>
          <p:nvPr/>
        </p:nvSpPr>
        <p:spPr>
          <a:xfrm>
            <a:off x="6618078" y="4340304"/>
            <a:ext cx="4776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 roku 2023 najviac posilnili svoje zastúpenie akciové a realitné fondy. Vzrástli aj aktíva dlhopisových fondoch, ale ich podiel opäť klesol. Klesli aktíva aj podiel zmiešaných fondov.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21B4CB42-763E-AAB2-7242-391C8CB297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15699"/>
              </p:ext>
            </p:extLst>
          </p:nvPr>
        </p:nvGraphicFramePr>
        <p:xfrm>
          <a:off x="838200" y="1329057"/>
          <a:ext cx="4416934" cy="2656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D306E8C0-E8E2-AF64-B7B3-83D8576662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51584"/>
              </p:ext>
            </p:extLst>
          </p:nvPr>
        </p:nvGraphicFramePr>
        <p:xfrm>
          <a:off x="1025590" y="3962399"/>
          <a:ext cx="4733766" cy="2207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C916E025-5096-76D8-609D-285A9652B5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49753"/>
              </p:ext>
            </p:extLst>
          </p:nvPr>
        </p:nvGraphicFramePr>
        <p:xfrm>
          <a:off x="6678304" y="1429969"/>
          <a:ext cx="4326340" cy="1999032"/>
        </p:xfrm>
        <a:graphic>
          <a:graphicData uri="http://schemas.openxmlformats.org/drawingml/2006/table">
            <a:tbl>
              <a:tblPr/>
              <a:tblGrid>
                <a:gridCol w="1435200">
                  <a:extLst>
                    <a:ext uri="{9D8B030D-6E8A-4147-A177-3AD203B41FA5}">
                      <a16:colId xmlns:a16="http://schemas.microsoft.com/office/drawing/2014/main" val="3533212962"/>
                    </a:ext>
                  </a:extLst>
                </a:gridCol>
                <a:gridCol w="1002783">
                  <a:extLst>
                    <a:ext uri="{9D8B030D-6E8A-4147-A177-3AD203B41FA5}">
                      <a16:colId xmlns:a16="http://schemas.microsoft.com/office/drawing/2014/main" val="3767608336"/>
                    </a:ext>
                  </a:extLst>
                </a:gridCol>
                <a:gridCol w="885574">
                  <a:extLst>
                    <a:ext uri="{9D8B030D-6E8A-4147-A177-3AD203B41FA5}">
                      <a16:colId xmlns:a16="http://schemas.microsoft.com/office/drawing/2014/main" val="209074433"/>
                    </a:ext>
                  </a:extLst>
                </a:gridCol>
                <a:gridCol w="1002783">
                  <a:extLst>
                    <a:ext uri="{9D8B030D-6E8A-4147-A177-3AD203B41FA5}">
                      <a16:colId xmlns:a16="http://schemas.microsoft.com/office/drawing/2014/main" val="2625003819"/>
                    </a:ext>
                  </a:extLst>
                </a:gridCol>
              </a:tblGrid>
              <a:tr h="503652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Trieda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Objem aktív 3Q 2023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Objem aktív 2022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028646"/>
                  </a:ext>
                </a:extLst>
              </a:tr>
              <a:tr h="2492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Dlhopisové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1 110,16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9,11%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1 089,13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945544"/>
                  </a:ext>
                </a:extLst>
              </a:tr>
              <a:tr h="2492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Akciové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3 442,88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28,27%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2 828,55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925211"/>
                  </a:ext>
                </a:extLst>
              </a:tr>
              <a:tr h="2492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Zmiešané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4 636,93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38,07%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4 780,42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365347"/>
                  </a:ext>
                </a:extLst>
              </a:tr>
              <a:tr h="24923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2 540,98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20,86%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2 350,79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151646"/>
                  </a:ext>
                </a:extLst>
              </a:tr>
              <a:tr h="25442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448,83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613,99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152723"/>
                  </a:ext>
                </a:extLst>
              </a:tr>
              <a:tr h="244038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12 179,78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11 662,88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0659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49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Aktíva v otvorených podielových fondoch (OPF) podľa ďalších kritérií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4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5C4E0693-0B69-4459-AD6C-808F32ED1B84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.09.2023</a:t>
            </a:r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DF571A87-DF00-61D3-8C0D-3CEDCAB21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438" y="1460505"/>
            <a:ext cx="9366025" cy="468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9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Vývoj čistých predajov otvorených podielových fondoch v SR v rokoch 2018 - 2023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5</a:t>
            </a:fld>
            <a:endParaRPr lang="sk-SK" sz="1400" b="0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26A7647E-CEB9-4C55-BFBB-505F3BC87B9E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.09.2023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AEF11A3-3726-4324-8853-84A50FFC1995}"/>
              </a:ext>
            </a:extLst>
          </p:cNvPr>
          <p:cNvSpPr txBox="1"/>
          <p:nvPr/>
        </p:nvSpPr>
        <p:spPr>
          <a:xfrm>
            <a:off x="1279871" y="5223200"/>
            <a:ext cx="9632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Čisté predaje fondov sú v roku 2023 podpriemerné, ale stále kladné. Ide pravdepodobne o dôsledok negatívnej výkonnosti fondov v roku 2022 </a:t>
            </a:r>
            <a:r>
              <a:rPr lang="sk-SK"/>
              <a:t>a nižších disponibilných zdrojov </a:t>
            </a:r>
            <a:r>
              <a:rPr lang="sk-SK" dirty="0"/>
              <a:t>obyvateľstva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BBE06AFA-CCD8-4439-B87E-FCBC3FE5B5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56999"/>
              </p:ext>
            </p:extLst>
          </p:nvPr>
        </p:nvGraphicFramePr>
        <p:xfrm>
          <a:off x="1113122" y="2102061"/>
          <a:ext cx="4779606" cy="2709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21A2ACB3-BD1F-5405-A5E7-A68843ACF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442358"/>
              </p:ext>
            </p:extLst>
          </p:nvPr>
        </p:nvGraphicFramePr>
        <p:xfrm>
          <a:off x="6742562" y="2300783"/>
          <a:ext cx="4038600" cy="1970968"/>
        </p:xfrm>
        <a:graphic>
          <a:graphicData uri="http://schemas.openxmlformats.org/drawingml/2006/table">
            <a:tbl>
              <a:tblPr/>
              <a:tblGrid>
                <a:gridCol w="1562100">
                  <a:extLst>
                    <a:ext uri="{9D8B030D-6E8A-4147-A177-3AD203B41FA5}">
                      <a16:colId xmlns:a16="http://schemas.microsoft.com/office/drawing/2014/main" val="401316762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196302887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1173588783"/>
                    </a:ext>
                  </a:extLst>
                </a:gridCol>
              </a:tblGrid>
              <a:tr h="49274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v OPF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294800"/>
                  </a:ext>
                </a:extLst>
              </a:tr>
              <a:tr h="24637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382,93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079869"/>
                  </a:ext>
                </a:extLst>
              </a:tr>
              <a:tr h="24637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520,92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+ 36,04%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476609"/>
                  </a:ext>
                </a:extLst>
              </a:tr>
              <a:tr h="24637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449,39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-13,73%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321297"/>
                  </a:ext>
                </a:extLst>
              </a:tr>
              <a:tr h="24637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1 512,16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+ 236,49%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958340"/>
                  </a:ext>
                </a:extLst>
              </a:tr>
              <a:tr h="24637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464,88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-69,26%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182305"/>
                  </a:ext>
                </a:extLst>
              </a:tr>
              <a:tr h="24637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3Q 2 023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146,77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-68,43%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374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21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Čisté predaje podielových fondov v roku 2023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6</a:t>
            </a:fld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329C1993-4639-4963-876E-42B9DD76FA9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.09.2023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14E7A9CD-80CD-4ECB-8AC7-C32F35DFD534}"/>
              </a:ext>
            </a:extLst>
          </p:cNvPr>
          <p:cNvSpPr txBox="1"/>
          <p:nvPr/>
        </p:nvSpPr>
        <p:spPr>
          <a:xfrm>
            <a:off x="6787487" y="4383248"/>
            <a:ext cx="4453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Predaje ťahajú akciové fondy, sekundujú im fondy realitné. Pretrváva nezáujem o zmiešané a dlhopisové fondy.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FE296770-6E76-7D06-BB63-0CFA8C734D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057575"/>
              </p:ext>
            </p:extLst>
          </p:nvPr>
        </p:nvGraphicFramePr>
        <p:xfrm>
          <a:off x="974659" y="1459493"/>
          <a:ext cx="4584529" cy="2398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828A9A67-9A66-0EEB-5537-2C93769FE8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57509"/>
              </p:ext>
            </p:extLst>
          </p:nvPr>
        </p:nvGraphicFramePr>
        <p:xfrm>
          <a:off x="6279392" y="1291538"/>
          <a:ext cx="4662416" cy="2366428"/>
        </p:xfrm>
        <a:graphic>
          <a:graphicData uri="http://schemas.openxmlformats.org/drawingml/2006/table">
            <a:tbl>
              <a:tblPr/>
              <a:tblGrid>
                <a:gridCol w="1803387">
                  <a:extLst>
                    <a:ext uri="{9D8B030D-6E8A-4147-A177-3AD203B41FA5}">
                      <a16:colId xmlns:a16="http://schemas.microsoft.com/office/drawing/2014/main" val="1856406793"/>
                    </a:ext>
                  </a:extLst>
                </a:gridCol>
                <a:gridCol w="1495492">
                  <a:extLst>
                    <a:ext uri="{9D8B030D-6E8A-4147-A177-3AD203B41FA5}">
                      <a16:colId xmlns:a16="http://schemas.microsoft.com/office/drawing/2014/main" val="414755250"/>
                    </a:ext>
                  </a:extLst>
                </a:gridCol>
                <a:gridCol w="1363537">
                  <a:extLst>
                    <a:ext uri="{9D8B030D-6E8A-4147-A177-3AD203B41FA5}">
                      <a16:colId xmlns:a16="http://schemas.microsoft.com/office/drawing/2014/main" val="2218433817"/>
                    </a:ext>
                  </a:extLst>
                </a:gridCol>
              </a:tblGrid>
              <a:tr h="433101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Trieda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         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083479"/>
                  </a:ext>
                </a:extLst>
              </a:tr>
              <a:tr h="214318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Peňažné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7 019 141,83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580959"/>
                  </a:ext>
                </a:extLst>
              </a:tr>
              <a:tr h="214318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Krátkodobých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-3 469 016,51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-2,36%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779733"/>
                  </a:ext>
                </a:extLst>
              </a:tr>
              <a:tr h="214318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Dlhopisové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-141 964 699,33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-96,73%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3318436"/>
                  </a:ext>
                </a:extLst>
              </a:tr>
              <a:tr h="214318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Akciové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352 330 975,82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240,06%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976880"/>
                  </a:ext>
                </a:extLst>
              </a:tr>
              <a:tr h="214318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Zmiešané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-228 663 112,21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-155,80%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579962"/>
                  </a:ext>
                </a:extLst>
              </a:tr>
              <a:tr h="214318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Štruktúrované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-2 409 538,00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-1,64%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402003"/>
                  </a:ext>
                </a:extLst>
              </a:tr>
              <a:tr h="214318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159 299 594,27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108,54%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967969"/>
                  </a:ext>
                </a:extLst>
              </a:tr>
              <a:tr h="21878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Alternatívnych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4 623 384,21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3,15%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023515"/>
                  </a:ext>
                </a:extLst>
              </a:tr>
              <a:tr h="214318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146 766 730,08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131282"/>
                  </a:ext>
                </a:extLst>
              </a:tr>
            </a:tbl>
          </a:graphicData>
        </a:graphic>
      </p:graphicFrame>
      <p:pic>
        <p:nvPicPr>
          <p:cNvPr id="13" name="Obrázok 12">
            <a:extLst>
              <a:ext uri="{FF2B5EF4-FFF2-40B4-BE49-F238E27FC236}">
                <a16:creationId xmlns:a16="http://schemas.microsoft.com/office/drawing/2014/main" id="{9ED12D2F-335B-9ABC-02FF-3E2BC8A958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369" y="4077816"/>
            <a:ext cx="5316722" cy="192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6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Výkonnosti OPF predávaných v SR v rokoch 2022 a 2023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7</a:t>
            </a:fld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3A46B137-4E7B-456D-9966-B957FCCE43C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.09.2023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142E67EA-3B8E-48FC-A74E-37D614DEA995}"/>
              </a:ext>
            </a:extLst>
          </p:cNvPr>
          <p:cNvSpPr txBox="1"/>
          <p:nvPr/>
        </p:nvSpPr>
        <p:spPr>
          <a:xfrm>
            <a:off x="1134207" y="4986583"/>
            <a:ext cx="10328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Rok 2022 bol na kapitálových trhoch mimoriadne komplikovaný. Väčšina rozvinutých trhov klesla o dvojciferné hodnoty, a to aj akciové aj dlhopisové trhy naraz. Situácia v roku 2023 zostáva náročná, ale je podstatne lepšia ako v roku 2022.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7C0B1CD8-953B-4602-913C-36929901E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069062"/>
              </p:ext>
            </p:extLst>
          </p:nvPr>
        </p:nvGraphicFramePr>
        <p:xfrm>
          <a:off x="838200" y="1538592"/>
          <a:ext cx="4496453" cy="313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74C1C0F-3E84-3937-32D0-25243243E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297672"/>
              </p:ext>
            </p:extLst>
          </p:nvPr>
        </p:nvGraphicFramePr>
        <p:xfrm>
          <a:off x="5679554" y="1641181"/>
          <a:ext cx="5783052" cy="2862574"/>
        </p:xfrm>
        <a:graphic>
          <a:graphicData uri="http://schemas.openxmlformats.org/drawingml/2006/table">
            <a:tbl>
              <a:tblPr/>
              <a:tblGrid>
                <a:gridCol w="1963250">
                  <a:extLst>
                    <a:ext uri="{9D8B030D-6E8A-4147-A177-3AD203B41FA5}">
                      <a16:colId xmlns:a16="http://schemas.microsoft.com/office/drawing/2014/main" val="3698313666"/>
                    </a:ext>
                  </a:extLst>
                </a:gridCol>
                <a:gridCol w="1056314">
                  <a:extLst>
                    <a:ext uri="{9D8B030D-6E8A-4147-A177-3AD203B41FA5}">
                      <a16:colId xmlns:a16="http://schemas.microsoft.com/office/drawing/2014/main" val="396269194"/>
                    </a:ext>
                  </a:extLst>
                </a:gridCol>
                <a:gridCol w="938946">
                  <a:extLst>
                    <a:ext uri="{9D8B030D-6E8A-4147-A177-3AD203B41FA5}">
                      <a16:colId xmlns:a16="http://schemas.microsoft.com/office/drawing/2014/main" val="3838575407"/>
                    </a:ext>
                  </a:extLst>
                </a:gridCol>
                <a:gridCol w="928276">
                  <a:extLst>
                    <a:ext uri="{9D8B030D-6E8A-4147-A177-3AD203B41FA5}">
                      <a16:colId xmlns:a16="http://schemas.microsoft.com/office/drawing/2014/main" val="713649288"/>
                    </a:ext>
                  </a:extLst>
                </a:gridCol>
                <a:gridCol w="896266">
                  <a:extLst>
                    <a:ext uri="{9D8B030D-6E8A-4147-A177-3AD203B41FA5}">
                      <a16:colId xmlns:a16="http://schemas.microsoft.com/office/drawing/2014/main" val="1446187519"/>
                    </a:ext>
                  </a:extLst>
                </a:gridCol>
              </a:tblGrid>
              <a:tr h="26023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Výkonnosť v %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Ročná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Trojročná p.a.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272848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Trieda fondov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2023(3Q)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2023(3Q)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064640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Peňažné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171081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Krátkodobých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-1,22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571370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Dlhopisové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-10,23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-3,82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-2,10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490597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Akciové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-17,03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3,04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717348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Zmiešané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-11,26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-1,24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478963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Štruktúrované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-8,68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-1,60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425853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3,40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1728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Alternatívnych Investícií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-2,81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5,82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014373"/>
                  </a:ext>
                </a:extLst>
              </a:tr>
              <a:tr h="260234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-8,97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</a:t>
                      </a:r>
                    </a:p>
                  </a:txBody>
                  <a:tcPr marL="3810" marT="3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327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27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894" y="226779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Trvalo udržateľné fondy (ESG)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8</a:t>
            </a:fld>
            <a:endParaRPr lang="sk-SK" sz="1400" b="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0FAA94A8-68F2-4B08-8F48-9EC41FA06F75}"/>
              </a:ext>
            </a:extLst>
          </p:cNvPr>
          <p:cNvSpPr txBox="1"/>
          <p:nvPr/>
        </p:nvSpPr>
        <p:spPr>
          <a:xfrm>
            <a:off x="9847384" y="6071087"/>
            <a:ext cx="150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/>
              <a:t>Zdroj: SASS, dáta k 30.09.2023</a:t>
            </a:r>
          </a:p>
        </p:txBody>
      </p:sp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B8520013-08BF-BFB9-4E53-2B981C9E6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467483"/>
              </p:ext>
            </p:extLst>
          </p:nvPr>
        </p:nvGraphicFramePr>
        <p:xfrm>
          <a:off x="901700" y="4620412"/>
          <a:ext cx="5194300" cy="914400"/>
        </p:xfrm>
        <a:graphic>
          <a:graphicData uri="http://schemas.openxmlformats.org/drawingml/2006/table">
            <a:tbl>
              <a:tblPr/>
              <a:tblGrid>
                <a:gridCol w="5194300">
                  <a:extLst>
                    <a:ext uri="{9D8B030D-6E8A-4147-A177-3AD203B41FA5}">
                      <a16:colId xmlns:a16="http://schemas.microsoft.com/office/drawing/2014/main" val="63562357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ESG klasifikácia podľa SFDR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0756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0 - Fond nezvažuje zásadné nepriaznivé vplyvy na faktory udržateľnosti.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6160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6 - Fond zvažuje zásadné nepriaznivé vplyvy na faktory udržateľnosti.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9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8 - Fond podporuje environmentálne alebo sociálne charakteristiky alebo ich kombináciu.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5448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9 - Cieľom fondu je udržateľné investovanie.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514346"/>
                  </a:ext>
                </a:extLst>
              </a:tr>
            </a:tbl>
          </a:graphicData>
        </a:graphic>
      </p:graphicFrame>
      <p:sp>
        <p:nvSpPr>
          <p:cNvPr id="11" name="BlokTextu 10">
            <a:extLst>
              <a:ext uri="{FF2B5EF4-FFF2-40B4-BE49-F238E27FC236}">
                <a16:creationId xmlns:a16="http://schemas.microsoft.com/office/drawing/2014/main" id="{AE742648-D6FB-F1C1-94F5-3CC109D6F40E}"/>
              </a:ext>
            </a:extLst>
          </p:cNvPr>
          <p:cNvSpPr txBox="1"/>
          <p:nvPr/>
        </p:nvSpPr>
        <p:spPr>
          <a:xfrm>
            <a:off x="6209171" y="4538850"/>
            <a:ext cx="4993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Čistý prírastok všetkých fondov v roku 2023 bol 13</a:t>
            </a:r>
          </a:p>
          <a:p>
            <a:r>
              <a:rPr lang="sk-SK" sz="1600" dirty="0"/>
              <a:t>(953 </a:t>
            </a:r>
            <a:r>
              <a:rPr lang="sk-SK" sz="1600" dirty="0">
                <a:latin typeface="Arial" panose="020B0604020202020204" pitchFamily="34" charset="0"/>
              </a:rPr>
              <a:t>→</a:t>
            </a:r>
            <a:r>
              <a:rPr lang="sk-SK" sz="1600" dirty="0">
                <a:latin typeface="MS Shell Dlg 2" panose="020B0604030504040204" pitchFamily="34" charset="0"/>
              </a:rPr>
              <a:t> </a:t>
            </a:r>
            <a:r>
              <a:rPr lang="sk-SK" sz="1600" dirty="0"/>
              <a:t>966)</a:t>
            </a:r>
          </a:p>
          <a:p>
            <a:r>
              <a:rPr lang="sk-SK" sz="1600" dirty="0"/>
              <a:t>Čistý prírastok fondov reportujúcich podľa čl.8 SFDR v roku 2023 bol 20 (382 </a:t>
            </a:r>
            <a:r>
              <a:rPr lang="sk-SK" sz="1600" dirty="0">
                <a:latin typeface="Arial" panose="020B0604020202020204" pitchFamily="34" charset="0"/>
              </a:rPr>
              <a:t>→ </a:t>
            </a:r>
            <a:r>
              <a:rPr lang="sk-SK" sz="1600" dirty="0"/>
              <a:t>402)</a:t>
            </a:r>
          </a:p>
          <a:p>
            <a:r>
              <a:rPr lang="sk-SK" sz="1600" dirty="0"/>
              <a:t>Domáce AM ponúkajú 15 fondov čl.8 s AUM 466 mil. EUR.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E074EDCC-9F90-435E-AF0A-5C83AFA71E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2880472"/>
              </p:ext>
            </p:extLst>
          </p:nvPr>
        </p:nvGraphicFramePr>
        <p:xfrm>
          <a:off x="838199" y="1859831"/>
          <a:ext cx="3810403" cy="2453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A58405DC-6710-437B-B4DF-618E881FC2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370873"/>
              </p:ext>
            </p:extLst>
          </p:nvPr>
        </p:nvGraphicFramePr>
        <p:xfrm>
          <a:off x="6586180" y="1860407"/>
          <a:ext cx="3190165" cy="2545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BlokTextu 8">
            <a:extLst>
              <a:ext uri="{FF2B5EF4-FFF2-40B4-BE49-F238E27FC236}">
                <a16:creationId xmlns:a16="http://schemas.microsoft.com/office/drawing/2014/main" id="{15C2A64F-2499-3010-7C57-042B8AF49EF8}"/>
              </a:ext>
            </a:extLst>
          </p:cNvPr>
          <p:cNvSpPr txBox="1"/>
          <p:nvPr/>
        </p:nvSpPr>
        <p:spPr>
          <a:xfrm>
            <a:off x="838199" y="1169336"/>
            <a:ext cx="1369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Počet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281B5C36-0B5D-43D3-20CC-6A3178FF2AB9}"/>
              </a:ext>
            </a:extLst>
          </p:cNvPr>
          <p:cNvSpPr txBox="1"/>
          <p:nvPr/>
        </p:nvSpPr>
        <p:spPr>
          <a:xfrm>
            <a:off x="6399662" y="1271500"/>
            <a:ext cx="2498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AUM (min. EUR)</a:t>
            </a:r>
          </a:p>
        </p:txBody>
      </p:sp>
    </p:spTree>
    <p:extLst>
      <p:ext uri="{BB962C8B-B14F-4D97-AF65-F5344CB8AC3E}">
        <p14:creationId xmlns:p14="http://schemas.microsoft.com/office/powerpoint/2010/main" val="30754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Pravidelné investície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9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.06.2023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7550718" y="4966419"/>
            <a:ext cx="3947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Podiel aktív v pravidelných investíciách  (sporeniach) na celkových aktívach vo fondoch prekonal hranicu 15%.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9CF749D1-27BC-43E5-A443-847D4247A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977340"/>
              </p:ext>
            </p:extLst>
          </p:nvPr>
        </p:nvGraphicFramePr>
        <p:xfrm>
          <a:off x="1130489" y="13383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28462465-7B9D-409A-BCD6-46A19626E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080244"/>
              </p:ext>
            </p:extLst>
          </p:nvPr>
        </p:nvGraphicFramePr>
        <p:xfrm>
          <a:off x="6686550" y="1394045"/>
          <a:ext cx="46672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1BA40090-A087-045F-C8DC-2E08E31B0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693397"/>
              </p:ext>
            </p:extLst>
          </p:nvPr>
        </p:nvGraphicFramePr>
        <p:xfrm>
          <a:off x="657178" y="4192954"/>
          <a:ext cx="6273800" cy="1834314"/>
        </p:xfrm>
        <a:graphic>
          <a:graphicData uri="http://schemas.openxmlformats.org/drawingml/2006/table">
            <a:tbl>
              <a:tblPr/>
              <a:tblGrid>
                <a:gridCol w="927100">
                  <a:extLst>
                    <a:ext uri="{9D8B030D-6E8A-4147-A177-3AD203B41FA5}">
                      <a16:colId xmlns:a16="http://schemas.microsoft.com/office/drawing/2014/main" val="337296565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67784375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71182335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97936697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78904379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251419215"/>
                    </a:ext>
                  </a:extLst>
                </a:gridCol>
              </a:tblGrid>
              <a:tr h="55415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Aktíva v pravidelných investíciách            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Celkové aktíva    vo fondoch     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 pravidelných investícií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zmlúv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Aktíva na 1 zmluvu        (EUR)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5787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546,27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8 323,00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509 866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1 071,40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4756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654,65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8 378,07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523 481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1 250,57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75036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1 004,78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9 603,63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659 634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1 523,24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2539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1 151,02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10 212,90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718 319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1 602,38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337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1 548,54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12 468,62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859 377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1 801,93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089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1 639,59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11 662,88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909 261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1 803,21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7425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1H2023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1 906,04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12 284,10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972 001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1 960,95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459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71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3399</TotalTime>
  <Words>1246</Words>
  <Application>Microsoft Office PowerPoint</Application>
  <PresentationFormat>Širokouhlá</PresentationFormat>
  <Paragraphs>339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MS Shell Dlg 2</vt:lpstr>
      <vt:lpstr>Office Theme</vt:lpstr>
      <vt:lpstr>Prezentácia programu PowerPoint</vt:lpstr>
      <vt:lpstr>Vývoj aktív pod správou v otvorených podielových fondoch v SR v rokoch 2018 - 2023</vt:lpstr>
      <vt:lpstr>Aktíva v podielových fondoch podľa tried</vt:lpstr>
      <vt:lpstr>Aktíva v otvorených podielových fondoch (OPF) podľa ďalších kritérií</vt:lpstr>
      <vt:lpstr>Vývoj čistých predajov otvorených podielových fondoch v SR v rokoch 2018 - 2023</vt:lpstr>
      <vt:lpstr>Čisté predaje podielových fondov v roku 2023</vt:lpstr>
      <vt:lpstr>Výkonnosti OPF predávaných v SR v rokoch 2022 a 2023</vt:lpstr>
      <vt:lpstr>Trvalo udržateľné fondy (ESG)</vt:lpstr>
      <vt:lpstr>Pravidelné investície</vt:lpstr>
      <vt:lpstr>Pravidelné investície</vt:lpstr>
      <vt:lpstr>Globálny trh kolektívneho investovania</vt:lpstr>
      <vt:lpstr>Európsky trh kolektívneho investovania</vt:lpstr>
      <vt:lpstr>Participácia domácností na kapitálovom trhu</vt:lpstr>
      <vt:lpstr>Participácia domácností na kapitálovom trhu</vt:lpstr>
      <vt:lpstr>Finančná gramotnosť Slovákov</vt:lpstr>
    </vt:vector>
  </TitlesOfParts>
  <Company>Tatra banka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 Vlcek</dc:creator>
  <cp:lastModifiedBy>Roman Vlček</cp:lastModifiedBy>
  <cp:revision>45</cp:revision>
  <dcterms:created xsi:type="dcterms:W3CDTF">2021-01-21T10:50:06Z</dcterms:created>
  <dcterms:modified xsi:type="dcterms:W3CDTF">2023-11-13T09:19:50Z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6524ed-fb1a-49fd-bafe-15c5e5ffd047_Enabled">
    <vt:lpwstr>true</vt:lpwstr>
  </property>
  <property fmtid="{D5CDD505-2E9C-101B-9397-08002B2CF9AE}" pid="3" name="MSIP_Label_2a6524ed-fb1a-49fd-bafe-15c5e5ffd047_SetDate">
    <vt:lpwstr>2021-01-21T10:50:06Z</vt:lpwstr>
  </property>
  <property fmtid="{D5CDD505-2E9C-101B-9397-08002B2CF9AE}" pid="4" name="MSIP_Label_2a6524ed-fb1a-49fd-bafe-15c5e5ffd047_Method">
    <vt:lpwstr>Standard</vt:lpwstr>
  </property>
  <property fmtid="{D5CDD505-2E9C-101B-9397-08002B2CF9AE}" pid="5" name="MSIP_Label_2a6524ed-fb1a-49fd-bafe-15c5e5ffd047_Name">
    <vt:lpwstr>Internal</vt:lpwstr>
  </property>
  <property fmtid="{D5CDD505-2E9C-101B-9397-08002B2CF9AE}" pid="6" name="MSIP_Label_2a6524ed-fb1a-49fd-bafe-15c5e5ffd047_SiteId">
    <vt:lpwstr>9b511fda-f0b1-43a5-b06e-1e720f64520a</vt:lpwstr>
  </property>
  <property fmtid="{D5CDD505-2E9C-101B-9397-08002B2CF9AE}" pid="7" name="MSIP_Label_2a6524ed-fb1a-49fd-bafe-15c5e5ffd047_ActionId">
    <vt:lpwstr>41a455a4-9cfb-40a0-94cb-0545e501ab9d</vt:lpwstr>
  </property>
  <property fmtid="{D5CDD505-2E9C-101B-9397-08002B2CF9AE}" pid="8" name="MSIP_Label_2a6524ed-fb1a-49fd-bafe-15c5e5ffd047_ContentBits">
    <vt:lpwstr>0</vt:lpwstr>
  </property>
</Properties>
</file>