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62" r:id="rId4"/>
    <p:sldId id="257" r:id="rId5"/>
    <p:sldId id="286" r:id="rId6"/>
    <p:sldId id="258" r:id="rId7"/>
    <p:sldId id="264" r:id="rId8"/>
    <p:sldId id="265" r:id="rId9"/>
    <p:sldId id="266" r:id="rId10"/>
    <p:sldId id="292" r:id="rId11"/>
    <p:sldId id="293" r:id="rId12"/>
    <p:sldId id="295" r:id="rId13"/>
    <p:sldId id="294" r:id="rId14"/>
    <p:sldId id="287" r:id="rId15"/>
    <p:sldId id="284" r:id="rId16"/>
    <p:sldId id="291" r:id="rId17"/>
    <p:sldId id="285" r:id="rId18"/>
    <p:sldId id="267" r:id="rId19"/>
    <p:sldId id="269" r:id="rId20"/>
    <p:sldId id="271" r:id="rId21"/>
    <p:sldId id="273" r:id="rId22"/>
    <p:sldId id="289" r:id="rId23"/>
    <p:sldId id="274" r:id="rId24"/>
    <p:sldId id="280" r:id="rId25"/>
    <p:sldId id="278" r:id="rId26"/>
    <p:sldId id="290" r:id="rId27"/>
    <p:sldId id="279" r:id="rId28"/>
    <p:sldId id="275" r:id="rId29"/>
    <p:sldId id="281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Kedro" initials="MK" lastIdx="2" clrIdx="0">
    <p:extLst>
      <p:ext uri="{19B8F6BF-5375-455C-9EA6-DF929625EA0E}">
        <p15:presenceInfo xmlns:p15="http://schemas.microsoft.com/office/powerpoint/2012/main" userId="S-1-5-21-1229272821-602162358-725345543-242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D2F212-0C43-41DF-ACC7-C2C107DA85D0}" v="913" dt="2024-02-16T11:11:23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Vlček" userId="aa646986-efcc-4950-9596-4287372ccecf" providerId="ADAL" clId="{467BF579-CECC-4B9A-B2D5-D5E93D173A38}"/>
    <pc:docChg chg="undo custSel addSld delSld modSld sldOrd">
      <pc:chgData name="Roman Vlček" userId="aa646986-efcc-4950-9596-4287372ccecf" providerId="ADAL" clId="{467BF579-CECC-4B9A-B2D5-D5E93D173A38}" dt="2023-02-22T11:02:30.618" v="1778" actId="20577"/>
      <pc:docMkLst>
        <pc:docMk/>
      </pc:docMkLst>
      <pc:sldChg chg="modSp mod">
        <pc:chgData name="Roman Vlček" userId="aa646986-efcc-4950-9596-4287372ccecf" providerId="ADAL" clId="{467BF579-CECC-4B9A-B2D5-D5E93D173A38}" dt="2023-02-03T12:35:12.556" v="3" actId="20577"/>
        <pc:sldMkLst>
          <pc:docMk/>
          <pc:sldMk cId="18023881" sldId="256"/>
        </pc:sldMkLst>
        <pc:spChg chg="mod">
          <ac:chgData name="Roman Vlček" userId="aa646986-efcc-4950-9596-4287372ccecf" providerId="ADAL" clId="{467BF579-CECC-4B9A-B2D5-D5E93D173A38}" dt="2023-02-03T12:35:09.510" v="1" actId="20577"/>
          <ac:spMkLst>
            <pc:docMk/>
            <pc:sldMk cId="18023881" sldId="256"/>
            <ac:spMk id="3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3T12:35:12.556" v="3" actId="20577"/>
          <ac:spMkLst>
            <pc:docMk/>
            <pc:sldMk cId="18023881" sldId="256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467BF579-CECC-4B9A-B2D5-D5E93D173A38}" dt="2023-02-08T17:34:12.592" v="1536" actId="27918"/>
        <pc:sldMkLst>
          <pc:docMk/>
          <pc:sldMk cId="3058593486" sldId="257"/>
        </pc:sldMkLst>
        <pc:spChg chg="mod">
          <ac:chgData name="Roman Vlček" userId="aa646986-efcc-4950-9596-4287372ccecf" providerId="ADAL" clId="{467BF579-CECC-4B9A-B2D5-D5E93D173A38}" dt="2023-02-08T17:06:34.395" v="1245" actId="20577"/>
          <ac:spMkLst>
            <pc:docMk/>
            <pc:sldMk cId="3058593486" sldId="257"/>
            <ac:spMk id="2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8T17:10:42.804" v="1307" actId="20577"/>
          <ac:spMkLst>
            <pc:docMk/>
            <pc:sldMk cId="3058593486" sldId="257"/>
            <ac:spMk id="10" creationId="{E1C60FD9-521B-4BE7-BF8C-099FEBBA5430}"/>
          </ac:spMkLst>
        </pc:spChg>
        <pc:graphicFrameChg chg="add mod">
          <ac:chgData name="Roman Vlček" userId="aa646986-efcc-4950-9596-4287372ccecf" providerId="ADAL" clId="{467BF579-CECC-4B9A-B2D5-D5E93D173A38}" dt="2023-02-08T17:07:56.365" v="1251" actId="14100"/>
          <ac:graphicFrameMkLst>
            <pc:docMk/>
            <pc:sldMk cId="3058593486" sldId="257"/>
            <ac:graphicFrameMk id="3" creationId="{2066DEBD-E7DE-4D9D-AAE3-1CD61F8F1B8C}"/>
          </ac:graphicFrameMkLst>
        </pc:graphicFrameChg>
        <pc:graphicFrameChg chg="add mod modGraphic">
          <ac:chgData name="Roman Vlček" userId="aa646986-efcc-4950-9596-4287372ccecf" providerId="ADAL" clId="{467BF579-CECC-4B9A-B2D5-D5E93D173A38}" dt="2023-02-08T17:10:03.517" v="1264" actId="1076"/>
          <ac:graphicFrameMkLst>
            <pc:docMk/>
            <pc:sldMk cId="3058593486" sldId="257"/>
            <ac:graphicFrameMk id="4" creationId="{A4EC6371-94A5-2808-9546-E3593426A55D}"/>
          </ac:graphicFrameMkLst>
        </pc:graphicFrameChg>
        <pc:graphicFrameChg chg="del">
          <ac:chgData name="Roman Vlček" userId="aa646986-efcc-4950-9596-4287372ccecf" providerId="ADAL" clId="{467BF579-CECC-4B9A-B2D5-D5E93D173A38}" dt="2023-02-08T17:09:02.766" v="1253" actId="478"/>
          <ac:graphicFrameMkLst>
            <pc:docMk/>
            <pc:sldMk cId="3058593486" sldId="257"/>
            <ac:graphicFrameMk id="7" creationId="{EFF071F1-76D4-4C77-B643-1F8EF63C6C1B}"/>
          </ac:graphicFrameMkLst>
        </pc:graphicFrameChg>
        <pc:graphicFrameChg chg="del">
          <ac:chgData name="Roman Vlček" userId="aa646986-efcc-4950-9596-4287372ccecf" providerId="ADAL" clId="{467BF579-CECC-4B9A-B2D5-D5E93D173A38}" dt="2023-02-08T17:06:43.496" v="1246" actId="478"/>
          <ac:graphicFrameMkLst>
            <pc:docMk/>
            <pc:sldMk cId="3058593486" sldId="257"/>
            <ac:graphicFrameMk id="12" creationId="{2066DEBD-E7DE-4D9D-AAE3-1CD61F8F1B8C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7:33:14.900" v="1531" actId="1076"/>
        <pc:sldMkLst>
          <pc:docMk/>
          <pc:sldMk cId="2753496272" sldId="258"/>
        </pc:sldMkLst>
        <pc:spChg chg="mod">
          <ac:chgData name="Roman Vlček" userId="aa646986-efcc-4950-9596-4287372ccecf" providerId="ADAL" clId="{467BF579-CECC-4B9A-B2D5-D5E93D173A38}" dt="2023-02-08T17:31:28.515" v="1444" actId="14100"/>
          <ac:spMkLst>
            <pc:docMk/>
            <pc:sldMk cId="2753496272" sldId="258"/>
            <ac:spMk id="2" creationId="{A475A004-01CA-4C18-A767-AF481E61C0F2}"/>
          </ac:spMkLst>
        </pc:spChg>
        <pc:spChg chg="add mod">
          <ac:chgData name="Roman Vlček" userId="aa646986-efcc-4950-9596-4287372ccecf" providerId="ADAL" clId="{467BF579-CECC-4B9A-B2D5-D5E93D173A38}" dt="2023-02-08T17:33:14.900" v="1531" actId="1076"/>
          <ac:spMkLst>
            <pc:docMk/>
            <pc:sldMk cId="2753496272" sldId="258"/>
            <ac:spMk id="7" creationId="{B6BA2ED7-995F-2DF2-5A44-48D784D47C28}"/>
          </ac:spMkLst>
        </pc:spChg>
        <pc:spChg chg="del mod">
          <ac:chgData name="Roman Vlček" userId="aa646986-efcc-4950-9596-4287372ccecf" providerId="ADAL" clId="{467BF579-CECC-4B9A-B2D5-D5E93D173A38}" dt="2023-02-08T17:23:19.140" v="1404" actId="478"/>
          <ac:spMkLst>
            <pc:docMk/>
            <pc:sldMk cId="2753496272" sldId="258"/>
            <ac:spMk id="8" creationId="{E9F40B52-F63E-4BBF-AC34-9066E2CF38D5}"/>
          </ac:spMkLst>
        </pc:spChg>
        <pc:spChg chg="add mod">
          <ac:chgData name="Roman Vlček" userId="aa646986-efcc-4950-9596-4287372ccecf" providerId="ADAL" clId="{467BF579-CECC-4B9A-B2D5-D5E93D173A38}" dt="2023-02-08T17:32:49.979" v="1529" actId="14100"/>
          <ac:spMkLst>
            <pc:docMk/>
            <pc:sldMk cId="2753496272" sldId="258"/>
            <ac:spMk id="10" creationId="{6F2DCCF8-1F22-89E4-D866-A3E66E02B619}"/>
          </ac:spMkLst>
        </pc:spChg>
        <pc:grpChg chg="add mod">
          <ac:chgData name="Roman Vlček" userId="aa646986-efcc-4950-9596-4287372ccecf" providerId="ADAL" clId="{467BF579-CECC-4B9A-B2D5-D5E93D173A38}" dt="2023-02-08T17:32:58.896" v="1530" actId="1076"/>
          <ac:grpSpMkLst>
            <pc:docMk/>
            <pc:sldMk cId="2753496272" sldId="258"/>
            <ac:grpSpMk id="6" creationId="{E9C771BA-0C3D-0050-D0B6-2B81A2D986FB}"/>
          </ac:grpSpMkLst>
        </pc:grpChg>
        <pc:graphicFrameChg chg="add mod">
          <ac:chgData name="Roman Vlček" userId="aa646986-efcc-4950-9596-4287372ccecf" providerId="ADAL" clId="{467BF579-CECC-4B9A-B2D5-D5E93D173A38}" dt="2023-02-08T17:30:34.404" v="1423" actId="1076"/>
          <ac:graphicFrameMkLst>
            <pc:docMk/>
            <pc:sldMk cId="2753496272" sldId="258"/>
            <ac:graphicFrameMk id="3" creationId="{13DEFF30-50D8-47EC-87C8-7FC74311DB75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30:48.114" v="1425" actId="14100"/>
          <ac:graphicFrameMkLst>
            <pc:docMk/>
            <pc:sldMk cId="2753496272" sldId="258"/>
            <ac:graphicFrameMk id="5" creationId="{0927B500-A2B3-4E21-9325-E0C5C22666C4}"/>
          </ac:graphicFrameMkLst>
        </pc:graphicFrameChg>
        <pc:graphicFrameChg chg="del">
          <ac:chgData name="Roman Vlček" userId="aa646986-efcc-4950-9596-4287372ccecf" providerId="ADAL" clId="{467BF579-CECC-4B9A-B2D5-D5E93D173A38}" dt="2023-02-08T17:23:27.097" v="1405" actId="478"/>
          <ac:graphicFrameMkLst>
            <pc:docMk/>
            <pc:sldMk cId="2753496272" sldId="258"/>
            <ac:graphicFrameMk id="9" creationId="{13DEFF30-50D8-47EC-87C8-7FC74311DB75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7:34:11.522" v="1535" actId="27918"/>
        <pc:sldMkLst>
          <pc:docMk/>
          <pc:sldMk cId="3570193194" sldId="261"/>
        </pc:sldMkLst>
        <pc:spChg chg="mod">
          <ac:chgData name="Roman Vlček" userId="aa646986-efcc-4950-9596-4287372ccecf" providerId="ADAL" clId="{467BF579-CECC-4B9A-B2D5-D5E93D173A38}" dt="2023-02-08T17:12:20.864" v="1322" actId="20577"/>
          <ac:spMkLst>
            <pc:docMk/>
            <pc:sldMk cId="3570193194" sldId="261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7:21:06.855" v="1400" actId="20577"/>
          <ac:spMkLst>
            <pc:docMk/>
            <pc:sldMk cId="3570193194" sldId="261"/>
            <ac:spMk id="5" creationId="{6F62FCD2-54FB-42EC-8E22-C28EE3DD97B4}"/>
          </ac:spMkLst>
        </pc:spChg>
        <pc:grpChg chg="del mod">
          <ac:chgData name="Roman Vlček" userId="aa646986-efcc-4950-9596-4287372ccecf" providerId="ADAL" clId="{467BF579-CECC-4B9A-B2D5-D5E93D173A38}" dt="2023-02-08T17:19:44.019" v="1385" actId="478"/>
          <ac:grpSpMkLst>
            <pc:docMk/>
            <pc:sldMk cId="3570193194" sldId="261"/>
            <ac:grpSpMk id="6" creationId="{62B9A95C-7E8C-4669-B383-2724EA151A55}"/>
          </ac:grpSpMkLst>
        </pc:grpChg>
        <pc:grpChg chg="add mod">
          <ac:chgData name="Roman Vlček" userId="aa646986-efcc-4950-9596-4287372ccecf" providerId="ADAL" clId="{467BF579-CECC-4B9A-B2D5-D5E93D173A38}" dt="2023-02-08T17:20:55.673" v="1397" actId="1076"/>
          <ac:grpSpMkLst>
            <pc:docMk/>
            <pc:sldMk cId="3570193194" sldId="261"/>
            <ac:grpSpMk id="15" creationId="{A64403F9-E017-8F0D-C6DC-6F81115C81EC}"/>
          </ac:grpSpMkLst>
        </pc:grpChg>
        <pc:graphicFrameChg chg="add mod">
          <ac:chgData name="Roman Vlček" userId="aa646986-efcc-4950-9596-4287372ccecf" providerId="ADAL" clId="{467BF579-CECC-4B9A-B2D5-D5E93D173A38}" dt="2023-02-08T17:20:44.276" v="1394"/>
          <ac:graphicFrameMkLst>
            <pc:docMk/>
            <pc:sldMk cId="3570193194" sldId="261"/>
            <ac:graphicFrameMk id="3" creationId="{74681555-D206-56EF-B7C3-F00B0BE0EDD0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7" creationId="{FE823BBC-8084-0F7C-F498-069607D898A7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10" creationId="{54AC9CA1-F1E3-9087-66A0-E2BBEFF6DF35}"/>
          </ac:graphicFrameMkLst>
        </pc:graphicFrameChg>
        <pc:graphicFrameChg chg="add mod">
          <ac:chgData name="Roman Vlček" userId="aa646986-efcc-4950-9596-4287372ccecf" providerId="ADAL" clId="{467BF579-CECC-4B9A-B2D5-D5E93D173A38}" dt="2023-02-08T17:20:32.551" v="1391" actId="164"/>
          <ac:graphicFrameMkLst>
            <pc:docMk/>
            <pc:sldMk cId="3570193194" sldId="261"/>
            <ac:graphicFrameMk id="14" creationId="{C8C4A92C-0BF9-6DA1-8824-D72899B5A9F4}"/>
          </ac:graphicFrameMkLst>
        </pc:graphicFrameChg>
      </pc:sldChg>
      <pc:sldChg chg="addSp delSp modSp mod ord">
        <pc:chgData name="Roman Vlček" userId="aa646986-efcc-4950-9596-4287372ccecf" providerId="ADAL" clId="{467BF579-CECC-4B9A-B2D5-D5E93D173A38}" dt="2023-02-08T17:49:37.412" v="1770"/>
        <pc:sldMkLst>
          <pc:docMk/>
          <pc:sldMk cId="2855066853" sldId="262"/>
        </pc:sldMkLst>
        <pc:spChg chg="mod">
          <ac:chgData name="Roman Vlček" userId="aa646986-efcc-4950-9596-4287372ccecf" providerId="ADAL" clId="{467BF579-CECC-4B9A-B2D5-D5E93D173A38}" dt="2023-02-08T17:38:58.282" v="1559" actId="20577"/>
          <ac:spMkLst>
            <pc:docMk/>
            <pc:sldMk cId="2855066853" sldId="262"/>
            <ac:spMk id="2" creationId="{A475A004-01CA-4C18-A767-AF481E61C0F2}"/>
          </ac:spMkLst>
        </pc:spChg>
        <pc:graphicFrameChg chg="add mod">
          <ac:chgData name="Roman Vlček" userId="aa646986-efcc-4950-9596-4287372ccecf" providerId="ADAL" clId="{467BF579-CECC-4B9A-B2D5-D5E93D173A38}" dt="2023-02-08T17:40:31.491" v="1572" actId="1076"/>
          <ac:graphicFrameMkLst>
            <pc:docMk/>
            <pc:sldMk cId="2855066853" sldId="262"/>
            <ac:graphicFrameMk id="3" creationId="{842BCC7D-3044-4FDB-90B1-283EBB47812C}"/>
          </ac:graphicFrameMkLst>
        </pc:graphicFrameChg>
        <pc:graphicFrameChg chg="del mod">
          <ac:chgData name="Roman Vlček" userId="aa646986-efcc-4950-9596-4287372ccecf" providerId="ADAL" clId="{467BF579-CECC-4B9A-B2D5-D5E93D173A38}" dt="2023-02-08T17:38:04.345" v="1541" actId="478"/>
          <ac:graphicFrameMkLst>
            <pc:docMk/>
            <pc:sldMk cId="2855066853" sldId="262"/>
            <ac:graphicFrameMk id="7" creationId="{842BCC7D-3044-4FDB-90B1-283EBB47812C}"/>
          </ac:graphicFrameMkLst>
        </pc:graphicFrameChg>
        <pc:graphicFrameChg chg="del">
          <ac:chgData name="Roman Vlček" userId="aa646986-efcc-4950-9596-4287372ccecf" providerId="ADAL" clId="{467BF579-CECC-4B9A-B2D5-D5E93D173A38}" dt="2023-02-08T17:37:56.959" v="1540" actId="478"/>
          <ac:graphicFrameMkLst>
            <pc:docMk/>
            <pc:sldMk cId="2855066853" sldId="262"/>
            <ac:graphicFrameMk id="10" creationId="{A5751AF2-5263-4F72-9F58-5482F996303C}"/>
          </ac:graphicFrameMkLst>
        </pc:graphicFrameChg>
      </pc:sldChg>
      <pc:sldChg chg="addSp delSp modSp mod ord">
        <pc:chgData name="Roman Vlček" userId="aa646986-efcc-4950-9596-4287372ccecf" providerId="ADAL" clId="{467BF579-CECC-4B9A-B2D5-D5E93D173A38}" dt="2023-02-08T17:49:33.561" v="1768"/>
        <pc:sldMkLst>
          <pc:docMk/>
          <pc:sldMk cId="3564214227" sldId="263"/>
        </pc:sldMkLst>
        <pc:spChg chg="mod">
          <ac:chgData name="Roman Vlček" userId="aa646986-efcc-4950-9596-4287372ccecf" providerId="ADAL" clId="{467BF579-CECC-4B9A-B2D5-D5E93D173A38}" dt="2023-02-08T16:52:55.952" v="1238" actId="20577"/>
          <ac:spMkLst>
            <pc:docMk/>
            <pc:sldMk cId="3564214227" sldId="263"/>
            <ac:spMk id="2" creationId="{00000000-0000-0000-0000-000000000000}"/>
          </ac:spMkLst>
        </pc:spChg>
        <pc:spChg chg="add mod">
          <ac:chgData name="Roman Vlček" userId="aa646986-efcc-4950-9596-4287372ccecf" providerId="ADAL" clId="{467BF579-CECC-4B9A-B2D5-D5E93D173A38}" dt="2023-02-08T17:48:11.489" v="1765" actId="1076"/>
          <ac:spMkLst>
            <pc:docMk/>
            <pc:sldMk cId="3564214227" sldId="263"/>
            <ac:spMk id="7" creationId="{8AA85CAB-88E4-F792-A46F-57A5E53C619D}"/>
          </ac:spMkLst>
        </pc:spChg>
        <pc:graphicFrameChg chg="add mod">
          <ac:chgData name="Roman Vlček" userId="aa646986-efcc-4950-9596-4287372ccecf" providerId="ADAL" clId="{467BF579-CECC-4B9A-B2D5-D5E93D173A38}" dt="2023-02-08T17:02:08.972" v="1243" actId="14100"/>
          <ac:graphicFrameMkLst>
            <pc:docMk/>
            <pc:sldMk cId="3564214227" sldId="263"/>
            <ac:graphicFrameMk id="3" creationId="{BBE06AFA-CCD8-4439-B87E-FCBC3FE5B55B}"/>
          </ac:graphicFrameMkLst>
        </pc:graphicFrameChg>
        <pc:graphicFrameChg chg="add mod modGraphic">
          <ac:chgData name="Roman Vlček" userId="aa646986-efcc-4950-9596-4287372ccecf" providerId="ADAL" clId="{467BF579-CECC-4B9A-B2D5-D5E93D173A38}" dt="2023-02-08T17:48:18.293" v="1766" actId="20577"/>
          <ac:graphicFrameMkLst>
            <pc:docMk/>
            <pc:sldMk cId="3564214227" sldId="263"/>
            <ac:graphicFrameMk id="4" creationId="{111C201C-C408-C33F-DD2A-F41FAD6CB133}"/>
          </ac:graphicFrameMkLst>
        </pc:graphicFrameChg>
        <pc:graphicFrameChg chg="del modGraphic">
          <ac:chgData name="Roman Vlček" userId="aa646986-efcc-4950-9596-4287372ccecf" providerId="ADAL" clId="{467BF579-CECC-4B9A-B2D5-D5E93D173A38}" dt="2023-02-08T17:43:39.655" v="1574" actId="478"/>
          <ac:graphicFrameMkLst>
            <pc:docMk/>
            <pc:sldMk cId="3564214227" sldId="263"/>
            <ac:graphicFrameMk id="6" creationId="{B60EC4A2-E3E6-4D62-9131-DFEB066073FF}"/>
          </ac:graphicFrameMkLst>
        </pc:graphicFrameChg>
        <pc:graphicFrameChg chg="del">
          <ac:chgData name="Roman Vlček" userId="aa646986-efcc-4950-9596-4287372ccecf" providerId="ADAL" clId="{467BF579-CECC-4B9A-B2D5-D5E93D173A38}" dt="2023-02-08T17:01:36.127" v="1239" actId="478"/>
          <ac:graphicFrameMkLst>
            <pc:docMk/>
            <pc:sldMk cId="3564214227" sldId="263"/>
            <ac:graphicFrameMk id="8" creationId="{BBE06AFA-CCD8-4439-B87E-FCBC3FE5B55B}"/>
          </ac:graphicFrameMkLst>
        </pc:graphicFrameChg>
      </pc:sldChg>
      <pc:sldChg chg="addSp delSp modSp mod">
        <pc:chgData name="Roman Vlček" userId="aa646986-efcc-4950-9596-4287372ccecf" providerId="ADAL" clId="{467BF579-CECC-4B9A-B2D5-D5E93D173A38}" dt="2023-02-08T16:49:38.934" v="1236" actId="14100"/>
        <pc:sldMkLst>
          <pc:docMk/>
          <pc:sldMk cId="1757527882" sldId="264"/>
        </pc:sldMkLst>
        <pc:spChg chg="mod">
          <ac:chgData name="Roman Vlček" userId="aa646986-efcc-4950-9596-4287372ccecf" providerId="ADAL" clId="{467BF579-CECC-4B9A-B2D5-D5E93D173A38}" dt="2023-02-08T16:42:39.223" v="1222" actId="20577"/>
          <ac:spMkLst>
            <pc:docMk/>
            <pc:sldMk cId="1757527882" sldId="264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6:49:33.250" v="1235" actId="1076"/>
          <ac:spMkLst>
            <pc:docMk/>
            <pc:sldMk cId="1757527882" sldId="264"/>
            <ac:spMk id="3" creationId="{233D566C-A153-4493-8EEF-2D0593CB68B6}"/>
          </ac:spMkLst>
        </pc:spChg>
        <pc:spChg chg="del mod">
          <ac:chgData name="Roman Vlček" userId="aa646986-efcc-4950-9596-4287372ccecf" providerId="ADAL" clId="{467BF579-CECC-4B9A-B2D5-D5E93D173A38}" dt="2023-02-08T16:42:56.566" v="1226" actId="478"/>
          <ac:spMkLst>
            <pc:docMk/>
            <pc:sldMk cId="1757527882" sldId="264"/>
            <ac:spMk id="5" creationId="{E5DF985A-EAD3-4CD8-B736-1A9C6FDD6D5E}"/>
          </ac:spMkLst>
        </pc:spChg>
        <pc:graphicFrameChg chg="add mod">
          <ac:chgData name="Roman Vlček" userId="aa646986-efcc-4950-9596-4287372ccecf" providerId="ADAL" clId="{467BF579-CECC-4B9A-B2D5-D5E93D173A38}" dt="2023-02-08T16:49:38.934" v="1236" actId="14100"/>
          <ac:graphicFrameMkLst>
            <pc:docMk/>
            <pc:sldMk cId="1757527882" sldId="264"/>
            <ac:graphicFrameMk id="6" creationId="{377BDA3E-2807-4B2B-B80A-293D0055237F}"/>
          </ac:graphicFrameMkLst>
        </pc:graphicFrameChg>
        <pc:graphicFrameChg chg="del">
          <ac:chgData name="Roman Vlček" userId="aa646986-efcc-4950-9596-4287372ccecf" providerId="ADAL" clId="{467BF579-CECC-4B9A-B2D5-D5E93D173A38}" dt="2023-02-08T16:48:50.903" v="1229" actId="478"/>
          <ac:graphicFrameMkLst>
            <pc:docMk/>
            <pc:sldMk cId="1757527882" sldId="264"/>
            <ac:graphicFrameMk id="7" creationId="{8BE2FC41-180F-46E1-A41E-7A0C01FBAFC8}"/>
          </ac:graphicFrameMkLst>
        </pc:graphicFrameChg>
      </pc:sldChg>
      <pc:sldChg chg="modSp mod">
        <pc:chgData name="Roman Vlček" userId="aa646986-efcc-4950-9596-4287372ccecf" providerId="ADAL" clId="{467BF579-CECC-4B9A-B2D5-D5E93D173A38}" dt="2023-02-03T12:35:39.749" v="5" actId="20577"/>
        <pc:sldMkLst>
          <pc:docMk/>
          <pc:sldMk cId="3460639777" sldId="265"/>
        </pc:sldMkLst>
        <pc:spChg chg="mod">
          <ac:chgData name="Roman Vlček" userId="aa646986-efcc-4950-9596-4287372ccecf" providerId="ADAL" clId="{467BF579-CECC-4B9A-B2D5-D5E93D173A38}" dt="2023-02-03T12:35:39.749" v="5" actId="20577"/>
          <ac:spMkLst>
            <pc:docMk/>
            <pc:sldMk cId="3460639777" sldId="265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467BF579-CECC-4B9A-B2D5-D5E93D173A38}" dt="2023-02-03T12:46:06.311" v="243" actId="14100"/>
        <pc:sldMkLst>
          <pc:docMk/>
          <pc:sldMk cId="333613485" sldId="266"/>
        </pc:sldMkLst>
        <pc:spChg chg="mod">
          <ac:chgData name="Roman Vlček" userId="aa646986-efcc-4950-9596-4287372ccecf" providerId="ADAL" clId="{467BF579-CECC-4B9A-B2D5-D5E93D173A38}" dt="2023-02-03T12:38:06.050" v="12" actId="20577"/>
          <ac:spMkLst>
            <pc:docMk/>
            <pc:sldMk cId="333613485" sldId="266"/>
            <ac:spMk id="2" creationId="{00000000-0000-0000-0000-000000000000}"/>
          </ac:spMkLst>
        </pc:spChg>
        <pc:spChg chg="mod">
          <ac:chgData name="Roman Vlček" userId="aa646986-efcc-4950-9596-4287372ccecf" providerId="ADAL" clId="{467BF579-CECC-4B9A-B2D5-D5E93D173A38}" dt="2023-02-03T12:42:48.002" v="35" actId="1076"/>
          <ac:spMkLst>
            <pc:docMk/>
            <pc:sldMk cId="333613485" sldId="266"/>
            <ac:spMk id="7" creationId="{2006D296-A3B0-4076-961F-67B1CA00A2AC}"/>
          </ac:spMkLst>
        </pc:spChg>
        <pc:spChg chg="add mod">
          <ac:chgData name="Roman Vlček" userId="aa646986-efcc-4950-9596-4287372ccecf" providerId="ADAL" clId="{467BF579-CECC-4B9A-B2D5-D5E93D173A38}" dt="2023-02-03T12:46:06.311" v="243" actId="14100"/>
          <ac:spMkLst>
            <pc:docMk/>
            <pc:sldMk cId="333613485" sldId="266"/>
            <ac:spMk id="8" creationId="{8B8FE0CC-AFD9-1A8F-5B57-4E87646B5FD0}"/>
          </ac:spMkLst>
        </pc:spChg>
        <pc:graphicFrameChg chg="add mod modGraphic">
          <ac:chgData name="Roman Vlček" userId="aa646986-efcc-4950-9596-4287372ccecf" providerId="ADAL" clId="{467BF579-CECC-4B9A-B2D5-D5E93D173A38}" dt="2023-02-03T12:42:17.649" v="32" actId="1076"/>
          <ac:graphicFrameMkLst>
            <pc:docMk/>
            <pc:sldMk cId="333613485" sldId="266"/>
            <ac:graphicFrameMk id="3" creationId="{D35ED91E-ABF5-64A9-17D7-129CFD3D3BF5}"/>
          </ac:graphicFrameMkLst>
        </pc:graphicFrameChg>
        <pc:graphicFrameChg chg="add del modGraphic">
          <ac:chgData name="Roman Vlček" userId="aa646986-efcc-4950-9596-4287372ccecf" providerId="ADAL" clId="{467BF579-CECC-4B9A-B2D5-D5E93D173A38}" dt="2023-02-03T12:39:19.536" v="19" actId="478"/>
          <ac:graphicFrameMkLst>
            <pc:docMk/>
            <pc:sldMk cId="333613485" sldId="266"/>
            <ac:graphicFrameMk id="4" creationId="{F2D81E54-B00D-4A8B-9017-A72F405F3AD7}"/>
          </ac:graphicFrameMkLst>
        </pc:graphicFrameChg>
      </pc:sldChg>
      <pc:sldChg chg="addSp delSp modSp modAnim">
        <pc:chgData name="Roman Vlček" userId="aa646986-efcc-4950-9596-4287372ccecf" providerId="ADAL" clId="{467BF579-CECC-4B9A-B2D5-D5E93D173A38}" dt="2023-02-08T09:56:33.228" v="494"/>
        <pc:sldMkLst>
          <pc:docMk/>
          <pc:sldMk cId="1320365388" sldId="267"/>
        </pc:sldMkLst>
        <pc:spChg chg="mod">
          <ac:chgData name="Roman Vlček" userId="aa646986-efcc-4950-9596-4287372ccecf" providerId="ADAL" clId="{467BF579-CECC-4B9A-B2D5-D5E93D173A38}" dt="2023-02-03T12:54:42.076" v="290" actId="14100"/>
          <ac:spMkLst>
            <pc:docMk/>
            <pc:sldMk cId="1320365388" sldId="267"/>
            <ac:spMk id="8" creationId="{069993CF-1D9A-4683-8B73-C775F96114BB}"/>
          </ac:spMkLst>
        </pc:spChg>
        <pc:grpChg chg="add mod">
          <ac:chgData name="Roman Vlček" userId="aa646986-efcc-4950-9596-4287372ccecf" providerId="ADAL" clId="{467BF579-CECC-4B9A-B2D5-D5E93D173A38}" dt="2023-02-03T12:54:40.537" v="285" actId="164"/>
          <ac:grpSpMkLst>
            <pc:docMk/>
            <pc:sldMk cId="1320365388" sldId="267"/>
            <ac:grpSpMk id="4" creationId="{BB615101-1870-CF2F-E028-96904D148485}"/>
          </ac:grpSpMkLst>
        </pc:grpChg>
        <pc:picChg chg="add del">
          <ac:chgData name="Roman Vlček" userId="aa646986-efcc-4950-9596-4287372ccecf" providerId="ADAL" clId="{467BF579-CECC-4B9A-B2D5-D5E93D173A38}" dt="2023-02-03T12:54:54.118" v="299"/>
          <ac:picMkLst>
            <pc:docMk/>
            <pc:sldMk cId="1320365388" sldId="267"/>
            <ac:picMk id="3" creationId="{5378CBA7-F142-0EFE-62A5-07E030A4F8A1}"/>
          </ac:picMkLst>
        </pc:picChg>
        <pc:picChg chg="add del mod">
          <ac:chgData name="Roman Vlček" userId="aa646986-efcc-4950-9596-4287372ccecf" providerId="ADAL" clId="{467BF579-CECC-4B9A-B2D5-D5E93D173A38}" dt="2023-02-08T09:48:25.598" v="450" actId="14100"/>
          <ac:picMkLst>
            <pc:docMk/>
            <pc:sldMk cId="1320365388" sldId="267"/>
            <ac:picMk id="2050" creationId="{1B3B8778-E811-4A2E-B5A3-13F1571A7BB9}"/>
          </ac:picMkLst>
        </pc:picChg>
        <pc:picChg chg="add del mod">
          <ac:chgData name="Roman Vlček" userId="aa646986-efcc-4950-9596-4287372ccecf" providerId="ADAL" clId="{467BF579-CECC-4B9A-B2D5-D5E93D173A38}" dt="2023-02-03T12:54:42.341" v="291"/>
          <ac:picMkLst>
            <pc:docMk/>
            <pc:sldMk cId="1320365388" sldId="267"/>
            <ac:picMk id="2052" creationId="{F953E500-DA59-B1ED-355F-C4B1B00B2EFA}"/>
          </ac:picMkLst>
        </pc:picChg>
      </pc:sldChg>
      <pc:sldChg chg="addSp delSp modSp modAnim">
        <pc:chgData name="Roman Vlček" userId="aa646986-efcc-4950-9596-4287372ccecf" providerId="ADAL" clId="{467BF579-CECC-4B9A-B2D5-D5E93D173A38}" dt="2023-02-08T09:56:11.808" v="493"/>
        <pc:sldMkLst>
          <pc:docMk/>
          <pc:sldMk cId="3525991025" sldId="269"/>
        </pc:sldMkLst>
        <pc:spChg chg="mod">
          <ac:chgData name="Roman Vlček" userId="aa646986-efcc-4950-9596-4287372ccecf" providerId="ADAL" clId="{467BF579-CECC-4B9A-B2D5-D5E93D173A38}" dt="2023-02-03T12:52:04.445" v="272" actId="20577"/>
          <ac:spMkLst>
            <pc:docMk/>
            <pc:sldMk cId="3525991025" sldId="269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3T12:55:00.879" v="302" actId="478"/>
          <ac:picMkLst>
            <pc:docMk/>
            <pc:sldMk cId="3525991025" sldId="269"/>
            <ac:picMk id="2050" creationId="{1B3B8778-E811-4A2E-B5A3-13F1571A7BB9}"/>
          </ac:picMkLst>
        </pc:picChg>
        <pc:picChg chg="add mod">
          <ac:chgData name="Roman Vlček" userId="aa646986-efcc-4950-9596-4287372ccecf" providerId="ADAL" clId="{467BF579-CECC-4B9A-B2D5-D5E93D173A38}" dt="2023-02-08T09:48:10.108" v="439" actId="14100"/>
          <ac:picMkLst>
            <pc:docMk/>
            <pc:sldMk cId="3525991025" sldId="269"/>
            <ac:picMk id="3074" creationId="{3BA5A345-A56B-56FD-712A-D407DCE96258}"/>
          </ac:picMkLst>
        </pc:picChg>
      </pc:sldChg>
      <pc:sldChg chg="modSp modAnim">
        <pc:chgData name="Roman Vlček" userId="aa646986-efcc-4950-9596-4287372ccecf" providerId="ADAL" clId="{467BF579-CECC-4B9A-B2D5-D5E93D173A38}" dt="2023-02-08T09:57:06.079" v="495"/>
        <pc:sldMkLst>
          <pc:docMk/>
          <pc:sldMk cId="2056535053" sldId="271"/>
        </pc:sldMkLst>
        <pc:spChg chg="mod">
          <ac:chgData name="Roman Vlček" userId="aa646986-efcc-4950-9596-4287372ccecf" providerId="ADAL" clId="{467BF579-CECC-4B9A-B2D5-D5E93D173A38}" dt="2023-02-08T09:41:39.261" v="314" actId="20577"/>
          <ac:spMkLst>
            <pc:docMk/>
            <pc:sldMk cId="2056535053" sldId="271"/>
            <ac:spMk id="8" creationId="{069993CF-1D9A-4683-8B73-C775F96114BB}"/>
          </ac:spMkLst>
        </pc:spChg>
      </pc:sldChg>
      <pc:sldChg chg="addSp delSp modSp mod delAnim modAnim">
        <pc:chgData name="Roman Vlček" userId="aa646986-efcc-4950-9596-4287372ccecf" providerId="ADAL" clId="{467BF579-CECC-4B9A-B2D5-D5E93D173A38}" dt="2023-02-08T09:57:31.561" v="498"/>
        <pc:sldMkLst>
          <pc:docMk/>
          <pc:sldMk cId="3191566054" sldId="272"/>
        </pc:sldMkLst>
        <pc:spChg chg="mod">
          <ac:chgData name="Roman Vlček" userId="aa646986-efcc-4950-9596-4287372ccecf" providerId="ADAL" clId="{467BF579-CECC-4B9A-B2D5-D5E93D173A38}" dt="2023-02-08T09:47:28.197" v="431" actId="20577"/>
          <ac:spMkLst>
            <pc:docMk/>
            <pc:sldMk cId="3191566054" sldId="272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09:47:10.314" v="396" actId="1076"/>
          <ac:picMkLst>
            <pc:docMk/>
            <pc:sldMk cId="3191566054" sldId="272"/>
            <ac:picMk id="3" creationId="{C4E9B7A7-2AA6-736F-1A51-AC0348C093E5}"/>
          </ac:picMkLst>
        </pc:picChg>
        <pc:picChg chg="del">
          <ac:chgData name="Roman Vlček" userId="aa646986-efcc-4950-9596-4287372ccecf" providerId="ADAL" clId="{467BF579-CECC-4B9A-B2D5-D5E93D173A38}" dt="2023-02-08T09:44:38.108" v="365" actId="478"/>
          <ac:picMkLst>
            <pc:docMk/>
            <pc:sldMk cId="3191566054" sldId="272"/>
            <ac:picMk id="10" creationId="{6D707F70-522F-4F72-9579-CA942378BF3A}"/>
          </ac:picMkLst>
        </pc:picChg>
        <pc:picChg chg="add del mod">
          <ac:chgData name="Roman Vlček" userId="aa646986-efcc-4950-9596-4287372ccecf" providerId="ADAL" clId="{467BF579-CECC-4B9A-B2D5-D5E93D173A38}" dt="2023-02-08T09:45:32.110" v="380"/>
          <ac:picMkLst>
            <pc:docMk/>
            <pc:sldMk cId="3191566054" sldId="272"/>
            <ac:picMk id="1026" creationId="{D1FE0AD1-7D71-27C6-293D-C5A4DBF6EBF0}"/>
          </ac:picMkLst>
        </pc:picChg>
      </pc:sldChg>
      <pc:sldChg chg="modSp modAnim">
        <pc:chgData name="Roman Vlček" userId="aa646986-efcc-4950-9596-4287372ccecf" providerId="ADAL" clId="{467BF579-CECC-4B9A-B2D5-D5E93D173A38}" dt="2023-02-08T09:57:46.887" v="499"/>
        <pc:sldMkLst>
          <pc:docMk/>
          <pc:sldMk cId="1166592372" sldId="273"/>
        </pc:sldMkLst>
        <pc:spChg chg="mod">
          <ac:chgData name="Roman Vlček" userId="aa646986-efcc-4950-9596-4287372ccecf" providerId="ADAL" clId="{467BF579-CECC-4B9A-B2D5-D5E93D173A38}" dt="2023-02-08T09:49:37.861" v="480" actId="20577"/>
          <ac:spMkLst>
            <pc:docMk/>
            <pc:sldMk cId="1166592372" sldId="273"/>
            <ac:spMk id="8" creationId="{069993CF-1D9A-4683-8B73-C775F96114BB}"/>
          </ac:spMkLst>
        </pc:spChg>
        <pc:picChg chg="mod">
          <ac:chgData name="Roman Vlček" userId="aa646986-efcc-4950-9596-4287372ccecf" providerId="ADAL" clId="{467BF579-CECC-4B9A-B2D5-D5E93D173A38}" dt="2023-02-08T09:48:52.971" v="457" actId="14100"/>
          <ac:picMkLst>
            <pc:docMk/>
            <pc:sldMk cId="1166592372" sldId="273"/>
            <ac:picMk id="2050" creationId="{1B3B8778-E811-4A2E-B5A3-13F1571A7BB9}"/>
          </ac:picMkLst>
        </pc:picChg>
      </pc:sldChg>
      <pc:sldChg chg="addSp delSp modSp mod">
        <pc:chgData name="Roman Vlček" userId="aa646986-efcc-4950-9596-4287372ccecf" providerId="ADAL" clId="{467BF579-CECC-4B9A-B2D5-D5E93D173A38}" dt="2023-02-22T11:02:08.403" v="1774" actId="20577"/>
        <pc:sldMkLst>
          <pc:docMk/>
          <pc:sldMk cId="636017934" sldId="274"/>
        </pc:sldMkLst>
        <pc:spChg chg="mod">
          <ac:chgData name="Roman Vlček" userId="aa646986-efcc-4950-9596-4287372ccecf" providerId="ADAL" clId="{467BF579-CECC-4B9A-B2D5-D5E93D173A38}" dt="2023-02-08T09:59:28.110" v="505" actId="20577"/>
          <ac:spMkLst>
            <pc:docMk/>
            <pc:sldMk cId="636017934" sldId="274"/>
            <ac:spMk id="2" creationId="{00000000-0000-0000-0000-000000000000}"/>
          </ac:spMkLst>
        </pc:spChg>
        <pc:spChg chg="add mod">
          <ac:chgData name="Roman Vlček" userId="aa646986-efcc-4950-9596-4287372ccecf" providerId="ADAL" clId="{467BF579-CECC-4B9A-B2D5-D5E93D173A38}" dt="2023-02-08T10:05:45.663" v="620" actId="1076"/>
          <ac:spMkLst>
            <pc:docMk/>
            <pc:sldMk cId="636017934" sldId="274"/>
            <ac:spMk id="7" creationId="{CC5E3270-F1B3-F908-E8BB-3BC9EE46450D}"/>
          </ac:spMkLst>
        </pc:spChg>
        <pc:spChg chg="add mod">
          <ac:chgData name="Roman Vlček" userId="aa646986-efcc-4950-9596-4287372ccecf" providerId="ADAL" clId="{467BF579-CECC-4B9A-B2D5-D5E93D173A38}" dt="2023-02-08T10:08:47.122" v="788" actId="1076"/>
          <ac:spMkLst>
            <pc:docMk/>
            <pc:sldMk cId="636017934" sldId="274"/>
            <ac:spMk id="8" creationId="{43971E03-AAF4-7AA1-C3C8-D896CD001CA2}"/>
          </ac:spMkLst>
        </pc:spChg>
        <pc:graphicFrameChg chg="add mod modGraphic">
          <ac:chgData name="Roman Vlček" userId="aa646986-efcc-4950-9596-4287372ccecf" providerId="ADAL" clId="{467BF579-CECC-4B9A-B2D5-D5E93D173A38}" dt="2023-02-22T11:02:08.403" v="1774" actId="20577"/>
          <ac:graphicFrameMkLst>
            <pc:docMk/>
            <pc:sldMk cId="636017934" sldId="274"/>
            <ac:graphicFrameMk id="3" creationId="{2D4A5E97-EEE4-4318-B864-BA51E0D1B3DA}"/>
          </ac:graphicFrameMkLst>
        </pc:graphicFrameChg>
        <pc:graphicFrameChg chg="del modGraphic">
          <ac:chgData name="Roman Vlček" userId="aa646986-efcc-4950-9596-4287372ccecf" providerId="ADAL" clId="{467BF579-CECC-4B9A-B2D5-D5E93D173A38}" dt="2023-02-08T10:01:03.398" v="507" actId="478"/>
          <ac:graphicFrameMkLst>
            <pc:docMk/>
            <pc:sldMk cId="636017934" sldId="274"/>
            <ac:graphicFrameMk id="4" creationId="{DD067207-BED5-4EA4-818D-F60D9DFE51D9}"/>
          </ac:graphicFrameMkLst>
        </pc:graphicFrameChg>
      </pc:sldChg>
      <pc:sldChg chg="addSp delSp modSp mod modAnim">
        <pc:chgData name="Roman Vlček" userId="aa646986-efcc-4950-9596-4287372ccecf" providerId="ADAL" clId="{467BF579-CECC-4B9A-B2D5-D5E93D173A38}" dt="2023-02-08T12:24:22.999" v="1194" actId="20577"/>
        <pc:sldMkLst>
          <pc:docMk/>
          <pc:sldMk cId="3143803710" sldId="275"/>
        </pc:sldMkLst>
        <pc:spChg chg="mod">
          <ac:chgData name="Roman Vlček" userId="aa646986-efcc-4950-9596-4287372ccecf" providerId="ADAL" clId="{467BF579-CECC-4B9A-B2D5-D5E93D173A38}" dt="2023-02-08T12:24:22.999" v="1194" actId="20577"/>
          <ac:spMkLst>
            <pc:docMk/>
            <pc:sldMk cId="3143803710" sldId="275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17:17.319" v="828"/>
          <ac:picMkLst>
            <pc:docMk/>
            <pc:sldMk cId="3143803710" sldId="275"/>
            <ac:picMk id="3" creationId="{FB8347C0-3D74-DFD1-7FA5-913E94B527B1}"/>
          </ac:picMkLst>
        </pc:picChg>
        <pc:picChg chg="del">
          <ac:chgData name="Roman Vlček" userId="aa646986-efcc-4950-9596-4287372ccecf" providerId="ADAL" clId="{467BF579-CECC-4B9A-B2D5-D5E93D173A38}" dt="2023-02-08T10:16:56.863" v="827" actId="478"/>
          <ac:picMkLst>
            <pc:docMk/>
            <pc:sldMk cId="3143803710" sldId="275"/>
            <ac:picMk id="2050" creationId="{1B3B8778-E811-4A2E-B5A3-13F1571A7BB9}"/>
          </ac:picMkLst>
        </pc:picChg>
      </pc:sldChg>
      <pc:sldChg chg="addSp delSp modSp mod modAnim">
        <pc:chgData name="Roman Vlček" userId="aa646986-efcc-4950-9596-4287372ccecf" providerId="ADAL" clId="{467BF579-CECC-4B9A-B2D5-D5E93D173A38}" dt="2023-02-22T11:02:30.618" v="1778" actId="20577"/>
        <pc:sldMkLst>
          <pc:docMk/>
          <pc:sldMk cId="1436872789" sldId="277"/>
        </pc:sldMkLst>
        <pc:spChg chg="mod">
          <ac:chgData name="Roman Vlček" userId="aa646986-efcc-4950-9596-4287372ccecf" providerId="ADAL" clId="{467BF579-CECC-4B9A-B2D5-D5E93D173A38}" dt="2023-02-22T11:02:30.618" v="1778" actId="20577"/>
          <ac:spMkLst>
            <pc:docMk/>
            <pc:sldMk cId="1436872789" sldId="277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25:27.921" v="1026" actId="1076"/>
          <ac:picMkLst>
            <pc:docMk/>
            <pc:sldMk cId="1436872789" sldId="277"/>
            <ac:picMk id="3" creationId="{F2E7068F-E9E4-BA95-EF50-4AA9AA737A1E}"/>
          </ac:picMkLst>
        </pc:picChg>
        <pc:picChg chg="del">
          <ac:chgData name="Roman Vlček" userId="aa646986-efcc-4950-9596-4287372ccecf" providerId="ADAL" clId="{467BF579-CECC-4B9A-B2D5-D5E93D173A38}" dt="2023-02-08T10:19:30.188" v="905" actId="478"/>
          <ac:picMkLst>
            <pc:docMk/>
            <pc:sldMk cId="1436872789" sldId="277"/>
            <ac:picMk id="2050" creationId="{1B3B8778-E811-4A2E-B5A3-13F1571A7BB9}"/>
          </ac:picMkLst>
        </pc:picChg>
      </pc:sldChg>
      <pc:sldChg chg="addSp delSp modSp mod delAnim modAnim">
        <pc:chgData name="Roman Vlček" userId="aa646986-efcc-4950-9596-4287372ccecf" providerId="ADAL" clId="{467BF579-CECC-4B9A-B2D5-D5E93D173A38}" dt="2023-02-08T12:13:38.567" v="1146" actId="1076"/>
        <pc:sldMkLst>
          <pc:docMk/>
          <pc:sldMk cId="1023211450" sldId="278"/>
        </pc:sldMkLst>
        <pc:spChg chg="mod">
          <ac:chgData name="Roman Vlček" userId="aa646986-efcc-4950-9596-4287372ccecf" providerId="ADAL" clId="{467BF579-CECC-4B9A-B2D5-D5E93D173A38}" dt="2023-02-08T12:13:38.567" v="1146" actId="1076"/>
          <ac:spMkLst>
            <pc:docMk/>
            <pc:sldMk cId="1023211450" sldId="278"/>
            <ac:spMk id="6" creationId="{26D60EE9-32F5-4B23-A9D5-732A7FCB60AC}"/>
          </ac:spMkLst>
        </pc:spChg>
        <pc:spChg chg="mod">
          <ac:chgData name="Roman Vlček" userId="aa646986-efcc-4950-9596-4287372ccecf" providerId="ADAL" clId="{467BF579-CECC-4B9A-B2D5-D5E93D173A38}" dt="2023-02-08T10:24:28.271" v="1002" actId="20577"/>
          <ac:spMkLst>
            <pc:docMk/>
            <pc:sldMk cId="1023211450" sldId="278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8T10:19:23.249" v="904" actId="478"/>
          <ac:picMkLst>
            <pc:docMk/>
            <pc:sldMk cId="1023211450" sldId="278"/>
            <ac:picMk id="3" creationId="{A720F379-F357-40EB-9C2C-C7C0135516B7}"/>
          </ac:picMkLst>
        </pc:picChg>
        <pc:picChg chg="add mod">
          <ac:chgData name="Roman Vlček" userId="aa646986-efcc-4950-9596-4287372ccecf" providerId="ADAL" clId="{467BF579-CECC-4B9A-B2D5-D5E93D173A38}" dt="2023-02-08T10:23:49.772" v="978" actId="1076"/>
          <ac:picMkLst>
            <pc:docMk/>
            <pc:sldMk cId="1023211450" sldId="278"/>
            <ac:picMk id="4" creationId="{3AFF4419-6173-C9E7-332D-0CBF64408EC9}"/>
          </ac:picMkLst>
        </pc:picChg>
      </pc:sldChg>
      <pc:sldChg chg="addSp delSp modSp mod delAnim modAnim">
        <pc:chgData name="Roman Vlček" userId="aa646986-efcc-4950-9596-4287372ccecf" providerId="ADAL" clId="{467BF579-CECC-4B9A-B2D5-D5E93D173A38}" dt="2023-02-08T10:29:39.846" v="1051"/>
        <pc:sldMkLst>
          <pc:docMk/>
          <pc:sldMk cId="1314820528" sldId="279"/>
        </pc:sldMkLst>
        <pc:spChg chg="mod">
          <ac:chgData name="Roman Vlček" userId="aa646986-efcc-4950-9596-4287372ccecf" providerId="ADAL" clId="{467BF579-CECC-4B9A-B2D5-D5E93D173A38}" dt="2023-02-08T10:21:58.080" v="943" actId="20577"/>
          <ac:spMkLst>
            <pc:docMk/>
            <pc:sldMk cId="1314820528" sldId="279"/>
            <ac:spMk id="8" creationId="{069993CF-1D9A-4683-8B73-C775F96114BB}"/>
          </ac:spMkLst>
        </pc:spChg>
        <pc:picChg chg="del">
          <ac:chgData name="Roman Vlček" userId="aa646986-efcc-4950-9596-4287372ccecf" providerId="ADAL" clId="{467BF579-CECC-4B9A-B2D5-D5E93D173A38}" dt="2023-02-08T10:19:01.913" v="885" actId="478"/>
          <ac:picMkLst>
            <pc:docMk/>
            <pc:sldMk cId="1314820528" sldId="279"/>
            <ac:picMk id="3" creationId="{DC64EF38-A5E7-49B3-8910-A2C0F40FB7BD}"/>
          </ac:picMkLst>
        </pc:picChg>
        <pc:picChg chg="add mod">
          <ac:chgData name="Roman Vlček" userId="aa646986-efcc-4950-9596-4287372ccecf" providerId="ADAL" clId="{467BF579-CECC-4B9A-B2D5-D5E93D173A38}" dt="2023-02-08T10:22:53.695" v="964" actId="14100"/>
          <ac:picMkLst>
            <pc:docMk/>
            <pc:sldMk cId="1314820528" sldId="279"/>
            <ac:picMk id="4" creationId="{5CA8CB8F-BDC6-3B6A-AB9C-F12EA143573F}"/>
          </ac:picMkLst>
        </pc:picChg>
      </pc:sldChg>
      <pc:sldChg chg="addSp delSp modSp modAnim">
        <pc:chgData name="Roman Vlček" userId="aa646986-efcc-4950-9596-4287372ccecf" providerId="ADAL" clId="{467BF579-CECC-4B9A-B2D5-D5E93D173A38}" dt="2023-02-08T10:30:36.364" v="1055"/>
        <pc:sldMkLst>
          <pc:docMk/>
          <pc:sldMk cId="2899996032" sldId="280"/>
        </pc:sldMkLst>
        <pc:spChg chg="mod">
          <ac:chgData name="Roman Vlček" userId="aa646986-efcc-4950-9596-4287372ccecf" providerId="ADAL" clId="{467BF579-CECC-4B9A-B2D5-D5E93D173A38}" dt="2023-02-08T10:18:40.355" v="884" actId="20577"/>
          <ac:spMkLst>
            <pc:docMk/>
            <pc:sldMk cId="2899996032" sldId="280"/>
            <ac:spMk id="8" creationId="{069993CF-1D9A-4683-8B73-C775F96114BB}"/>
          </ac:spMkLst>
        </pc:spChg>
        <pc:picChg chg="add mod">
          <ac:chgData name="Roman Vlček" userId="aa646986-efcc-4950-9596-4287372ccecf" providerId="ADAL" clId="{467BF579-CECC-4B9A-B2D5-D5E93D173A38}" dt="2023-02-08T10:18:20.630" v="840"/>
          <ac:picMkLst>
            <pc:docMk/>
            <pc:sldMk cId="2899996032" sldId="280"/>
            <ac:picMk id="3" creationId="{A5273568-1258-7BBC-CFB1-169489A06AB3}"/>
          </ac:picMkLst>
        </pc:picChg>
        <pc:picChg chg="del">
          <ac:chgData name="Roman Vlček" userId="aa646986-efcc-4950-9596-4287372ccecf" providerId="ADAL" clId="{467BF579-CECC-4B9A-B2D5-D5E93D173A38}" dt="2023-02-08T10:17:58.079" v="839" actId="478"/>
          <ac:picMkLst>
            <pc:docMk/>
            <pc:sldMk cId="2899996032" sldId="280"/>
            <ac:picMk id="7170" creationId="{D3EFBA50-4BC4-4EE2-AE46-E164243F98E3}"/>
          </ac:picMkLst>
        </pc:picChg>
      </pc:sldChg>
      <pc:sldChg chg="addSp delSp modSp mod modAnim">
        <pc:chgData name="Roman Vlček" userId="aa646986-efcc-4950-9596-4287372ccecf" providerId="ADAL" clId="{467BF579-CECC-4B9A-B2D5-D5E93D173A38}" dt="2023-02-08T12:24:02.614" v="1187" actId="790"/>
        <pc:sldMkLst>
          <pc:docMk/>
          <pc:sldMk cId="432087798" sldId="281"/>
        </pc:sldMkLst>
        <pc:spChg chg="mod">
          <ac:chgData name="Roman Vlček" userId="aa646986-efcc-4950-9596-4287372ccecf" providerId="ADAL" clId="{467BF579-CECC-4B9A-B2D5-D5E93D173A38}" dt="2023-02-08T12:09:52.820" v="1117" actId="20577"/>
          <ac:spMkLst>
            <pc:docMk/>
            <pc:sldMk cId="432087798" sldId="281"/>
            <ac:spMk id="2" creationId="{00000000-0000-0000-0000-000000000000}"/>
          </ac:spMkLst>
        </pc:spChg>
        <pc:graphicFrameChg chg="mod modGraphic">
          <ac:chgData name="Roman Vlček" userId="aa646986-efcc-4950-9596-4287372ccecf" providerId="ADAL" clId="{467BF579-CECC-4B9A-B2D5-D5E93D173A38}" dt="2023-02-08T12:24:02.614" v="1187" actId="790"/>
          <ac:graphicFrameMkLst>
            <pc:docMk/>
            <pc:sldMk cId="432087798" sldId="281"/>
            <ac:graphicFrameMk id="3" creationId="{E501C431-C8EF-4879-BA31-57F728770839}"/>
          </ac:graphicFrameMkLst>
        </pc:graphicFrameChg>
        <pc:picChg chg="add mod">
          <ac:chgData name="Roman Vlček" userId="aa646986-efcc-4950-9596-4287372ccecf" providerId="ADAL" clId="{467BF579-CECC-4B9A-B2D5-D5E93D173A38}" dt="2023-02-08T12:09:19.907" v="1112" actId="1076"/>
          <ac:picMkLst>
            <pc:docMk/>
            <pc:sldMk cId="432087798" sldId="281"/>
            <ac:picMk id="4" creationId="{2DA46B6F-695B-9E21-F881-632E648C82B3}"/>
          </ac:picMkLst>
        </pc:picChg>
        <pc:picChg chg="mod">
          <ac:chgData name="Roman Vlček" userId="aa646986-efcc-4950-9596-4287372ccecf" providerId="ADAL" clId="{467BF579-CECC-4B9A-B2D5-D5E93D173A38}" dt="2023-02-08T12:06:36.013" v="1085" actId="1076"/>
          <ac:picMkLst>
            <pc:docMk/>
            <pc:sldMk cId="432087798" sldId="281"/>
            <ac:picMk id="6" creationId="{88696F23-D2B4-499D-90AD-B6788FC17058}"/>
          </ac:picMkLst>
        </pc:picChg>
        <pc:picChg chg="add del mod">
          <ac:chgData name="Roman Vlček" userId="aa646986-efcc-4950-9596-4287372ccecf" providerId="ADAL" clId="{467BF579-CECC-4B9A-B2D5-D5E93D173A38}" dt="2023-02-08T12:09:22.780" v="1113" actId="478"/>
          <ac:picMkLst>
            <pc:docMk/>
            <pc:sldMk cId="432087798" sldId="281"/>
            <ac:picMk id="7" creationId="{D1261405-E7BA-6832-4DEC-FAF068F42C08}"/>
          </ac:picMkLst>
        </pc:picChg>
        <pc:picChg chg="del">
          <ac:chgData name="Roman Vlček" userId="aa646986-efcc-4950-9596-4287372ccecf" providerId="ADAL" clId="{467BF579-CECC-4B9A-B2D5-D5E93D173A38}" dt="2023-02-08T12:04:39.057" v="1077" actId="478"/>
          <ac:picMkLst>
            <pc:docMk/>
            <pc:sldMk cId="432087798" sldId="281"/>
            <ac:picMk id="8" creationId="{8A83335E-5920-4543-8603-63D3183758D3}"/>
          </ac:picMkLst>
        </pc:picChg>
        <pc:picChg chg="del">
          <ac:chgData name="Roman Vlček" userId="aa646986-efcc-4950-9596-4287372ccecf" providerId="ADAL" clId="{467BF579-CECC-4B9A-B2D5-D5E93D173A38}" dt="2023-02-08T12:07:01.903" v="1089" actId="478"/>
          <ac:picMkLst>
            <pc:docMk/>
            <pc:sldMk cId="432087798" sldId="281"/>
            <ac:picMk id="10" creationId="{D8C50869-7523-4545-A286-6A3F18C5BEC1}"/>
          </ac:picMkLst>
        </pc:picChg>
        <pc:picChg chg="add mod">
          <ac:chgData name="Roman Vlček" userId="aa646986-efcc-4950-9596-4287372ccecf" providerId="ADAL" clId="{467BF579-CECC-4B9A-B2D5-D5E93D173A38}" dt="2023-02-08T12:08:57.589" v="1102" actId="1076"/>
          <ac:picMkLst>
            <pc:docMk/>
            <pc:sldMk cId="432087798" sldId="281"/>
            <ac:picMk id="11" creationId="{FFC2738D-B7FB-2364-CB74-050DCE86D26B}"/>
          </ac:picMkLst>
        </pc:picChg>
        <pc:picChg chg="add mod">
          <ac:chgData name="Roman Vlček" userId="aa646986-efcc-4950-9596-4287372ccecf" providerId="ADAL" clId="{467BF579-CECC-4B9A-B2D5-D5E93D173A38}" dt="2023-02-08T12:09:35.622" v="1115" actId="1076"/>
          <ac:picMkLst>
            <pc:docMk/>
            <pc:sldMk cId="432087798" sldId="281"/>
            <ac:picMk id="12" creationId="{726C30CD-501A-884D-0699-0715F00C15D0}"/>
          </ac:picMkLst>
        </pc:picChg>
        <pc:picChg chg="del">
          <ac:chgData name="Roman Vlček" userId="aa646986-efcc-4950-9596-4287372ccecf" providerId="ADAL" clId="{467BF579-CECC-4B9A-B2D5-D5E93D173A38}" dt="2023-02-08T12:07:04" v="1090" actId="478"/>
          <ac:picMkLst>
            <pc:docMk/>
            <pc:sldMk cId="432087798" sldId="281"/>
            <ac:picMk id="13" creationId="{6BEE32CC-8791-415A-BBFC-92334DE7F774}"/>
          </ac:picMkLst>
        </pc:picChg>
        <pc:picChg chg="del">
          <ac:chgData name="Roman Vlček" userId="aa646986-efcc-4950-9596-4287372ccecf" providerId="ADAL" clId="{467BF579-CECC-4B9A-B2D5-D5E93D173A38}" dt="2023-02-08T12:07:06.107" v="1091" actId="478"/>
          <ac:picMkLst>
            <pc:docMk/>
            <pc:sldMk cId="432087798" sldId="281"/>
            <ac:picMk id="14" creationId="{4F9D817E-BBD3-4B82-980B-F85C84AB4B0F}"/>
          </ac:picMkLst>
        </pc:picChg>
        <pc:picChg chg="del">
          <ac:chgData name="Roman Vlček" userId="aa646986-efcc-4950-9596-4287372ccecf" providerId="ADAL" clId="{467BF579-CECC-4B9A-B2D5-D5E93D173A38}" dt="2023-02-08T12:04:41.460" v="1078" actId="478"/>
          <ac:picMkLst>
            <pc:docMk/>
            <pc:sldMk cId="432087798" sldId="281"/>
            <ac:picMk id="15" creationId="{094CC036-755B-4188-9FA6-BB72E4BBA54B}"/>
          </ac:picMkLst>
        </pc:picChg>
        <pc:picChg chg="del">
          <ac:chgData name="Roman Vlček" userId="aa646986-efcc-4950-9596-4287372ccecf" providerId="ADAL" clId="{467BF579-CECC-4B9A-B2D5-D5E93D173A38}" dt="2023-02-08T12:04:34.805" v="1076" actId="478"/>
          <ac:picMkLst>
            <pc:docMk/>
            <pc:sldMk cId="432087798" sldId="281"/>
            <ac:picMk id="16" creationId="{64713A26-6312-496B-9795-30E92A7515B4}"/>
          </ac:picMkLst>
        </pc:picChg>
        <pc:picChg chg="mod">
          <ac:chgData name="Roman Vlček" userId="aa646986-efcc-4950-9596-4287372ccecf" providerId="ADAL" clId="{467BF579-CECC-4B9A-B2D5-D5E93D173A38}" dt="2023-02-08T12:08:19.594" v="1097" actId="1076"/>
          <ac:picMkLst>
            <pc:docMk/>
            <pc:sldMk cId="432087798" sldId="281"/>
            <ac:picMk id="17" creationId="{2B102737-FFFC-4132-AAB9-0EFB148494BC}"/>
          </ac:picMkLst>
        </pc:picChg>
        <pc:picChg chg="add mod">
          <ac:chgData name="Roman Vlček" userId="aa646986-efcc-4950-9596-4287372ccecf" providerId="ADAL" clId="{467BF579-CECC-4B9A-B2D5-D5E93D173A38}" dt="2023-02-08T12:12:09.973" v="1135" actId="1076"/>
          <ac:picMkLst>
            <pc:docMk/>
            <pc:sldMk cId="432087798" sldId="281"/>
            <ac:picMk id="18" creationId="{20E94970-D9A1-1AF5-CC5C-3FBE615DAB88}"/>
          </ac:picMkLst>
        </pc:picChg>
        <pc:picChg chg="add mod">
          <ac:chgData name="Roman Vlček" userId="aa646986-efcc-4950-9596-4287372ccecf" providerId="ADAL" clId="{467BF579-CECC-4B9A-B2D5-D5E93D173A38}" dt="2023-02-08T12:13:03.917" v="1144" actId="1076"/>
          <ac:picMkLst>
            <pc:docMk/>
            <pc:sldMk cId="432087798" sldId="281"/>
            <ac:picMk id="19" creationId="{DC6FF915-01A9-FE41-B0EE-5CEB92005971}"/>
          </ac:picMkLst>
        </pc:picChg>
        <pc:picChg chg="add mod">
          <ac:chgData name="Roman Vlček" userId="aa646986-efcc-4950-9596-4287372ccecf" providerId="ADAL" clId="{467BF579-CECC-4B9A-B2D5-D5E93D173A38}" dt="2023-02-08T12:14:24.476" v="1155" actId="1076"/>
          <ac:picMkLst>
            <pc:docMk/>
            <pc:sldMk cId="432087798" sldId="281"/>
            <ac:picMk id="20" creationId="{EDC601C9-9455-B869-385B-EB800632944C}"/>
          </ac:picMkLst>
        </pc:picChg>
        <pc:picChg chg="add mod">
          <ac:chgData name="Roman Vlček" userId="aa646986-efcc-4950-9596-4287372ccecf" providerId="ADAL" clId="{467BF579-CECC-4B9A-B2D5-D5E93D173A38}" dt="2023-02-08T12:16:26.258" v="1167" actId="1076"/>
          <ac:picMkLst>
            <pc:docMk/>
            <pc:sldMk cId="432087798" sldId="281"/>
            <ac:picMk id="21" creationId="{158E0E85-C961-93C1-8E5D-E500057DC756}"/>
          </ac:picMkLst>
        </pc:picChg>
        <pc:picChg chg="mod">
          <ac:chgData name="Roman Vlček" userId="aa646986-efcc-4950-9596-4287372ccecf" providerId="ADAL" clId="{467BF579-CECC-4B9A-B2D5-D5E93D173A38}" dt="2023-02-08T12:06:29.220" v="1084" actId="1076"/>
          <ac:picMkLst>
            <pc:docMk/>
            <pc:sldMk cId="432087798" sldId="281"/>
            <ac:picMk id="22" creationId="{9CA3E381-B68F-4AAF-AAE9-6A63D446646A}"/>
          </ac:picMkLst>
        </pc:picChg>
        <pc:picChg chg="del">
          <ac:chgData name="Roman Vlček" userId="aa646986-efcc-4950-9596-4287372ccecf" providerId="ADAL" clId="{467BF579-CECC-4B9A-B2D5-D5E93D173A38}" dt="2023-02-08T12:06:58.588" v="1088" actId="478"/>
          <ac:picMkLst>
            <pc:docMk/>
            <pc:sldMk cId="432087798" sldId="281"/>
            <ac:picMk id="23" creationId="{3FE7F98E-AFB8-4AC9-8DA1-6A222E29A53A}"/>
          </ac:picMkLst>
        </pc:picChg>
        <pc:picChg chg="mod">
          <ac:chgData name="Roman Vlček" userId="aa646986-efcc-4950-9596-4287372ccecf" providerId="ADAL" clId="{467BF579-CECC-4B9A-B2D5-D5E93D173A38}" dt="2023-02-08T12:11:58.842" v="1134" actId="1076"/>
          <ac:picMkLst>
            <pc:docMk/>
            <pc:sldMk cId="432087798" sldId="281"/>
            <ac:picMk id="24" creationId="{E3958FC6-94E8-4E30-82D8-BC94E26FBA8E}"/>
          </ac:picMkLst>
        </pc:picChg>
      </pc:sldChg>
      <pc:sldChg chg="addSp delSp modSp mod">
        <pc:chgData name="Roman Vlček" userId="aa646986-efcc-4950-9596-4287372ccecf" providerId="ADAL" clId="{467BF579-CECC-4B9A-B2D5-D5E93D173A38}" dt="2023-02-08T16:41:19.727" v="1216" actId="20577"/>
        <pc:sldMkLst>
          <pc:docMk/>
          <pc:sldMk cId="4181716347" sldId="282"/>
        </pc:sldMkLst>
        <pc:spChg chg="mod">
          <ac:chgData name="Roman Vlček" userId="aa646986-efcc-4950-9596-4287372ccecf" providerId="ADAL" clId="{467BF579-CECC-4B9A-B2D5-D5E93D173A38}" dt="2023-02-08T12:36:26.128" v="1198" actId="20577"/>
          <ac:spMkLst>
            <pc:docMk/>
            <pc:sldMk cId="4181716347" sldId="282"/>
            <ac:spMk id="2" creationId="{A475A004-01CA-4C18-A767-AF481E61C0F2}"/>
          </ac:spMkLst>
        </pc:spChg>
        <pc:spChg chg="mod">
          <ac:chgData name="Roman Vlček" userId="aa646986-efcc-4950-9596-4287372ccecf" providerId="ADAL" clId="{467BF579-CECC-4B9A-B2D5-D5E93D173A38}" dt="2023-02-08T16:40:48.606" v="1204" actId="1076"/>
          <ac:spMkLst>
            <pc:docMk/>
            <pc:sldMk cId="4181716347" sldId="282"/>
            <ac:spMk id="3" creationId="{D1249408-00B6-4DA0-A8E9-A2FE3E995DD8}"/>
          </ac:spMkLst>
        </pc:spChg>
        <pc:spChg chg="mod">
          <ac:chgData name="Roman Vlček" userId="aa646986-efcc-4950-9596-4287372ccecf" providerId="ADAL" clId="{467BF579-CECC-4B9A-B2D5-D5E93D173A38}" dt="2023-02-08T16:41:19.727" v="1216" actId="20577"/>
          <ac:spMkLst>
            <pc:docMk/>
            <pc:sldMk cId="4181716347" sldId="282"/>
            <ac:spMk id="6" creationId="{A0662A2B-4A88-49F5-9BC6-55EE119C7FD4}"/>
          </ac:spMkLst>
        </pc:spChg>
        <pc:graphicFrameChg chg="add mod">
          <ac:chgData name="Roman Vlček" userId="aa646986-efcc-4950-9596-4287372ccecf" providerId="ADAL" clId="{467BF579-CECC-4B9A-B2D5-D5E93D173A38}" dt="2023-02-08T16:41:03.991" v="1207" actId="14100"/>
          <ac:graphicFrameMkLst>
            <pc:docMk/>
            <pc:sldMk cId="4181716347" sldId="282"/>
            <ac:graphicFrameMk id="5" creationId="{0C190DBE-FDDF-4E2C-87F3-4839D2FCE170}"/>
          </ac:graphicFrameMkLst>
        </pc:graphicFrameChg>
        <pc:graphicFrameChg chg="del">
          <ac:chgData name="Roman Vlček" userId="aa646986-efcc-4950-9596-4287372ccecf" providerId="ADAL" clId="{467BF579-CECC-4B9A-B2D5-D5E93D173A38}" dt="2023-02-08T16:39:41.516" v="1199" actId="478"/>
          <ac:graphicFrameMkLst>
            <pc:docMk/>
            <pc:sldMk cId="4181716347" sldId="282"/>
            <ac:graphicFrameMk id="7" creationId="{0C190DBE-FDDF-4E2C-87F3-4839D2FCE170}"/>
          </ac:graphicFrameMkLst>
        </pc:graphicFrameChg>
      </pc:sldChg>
      <pc:sldChg chg="del">
        <pc:chgData name="Roman Vlček" userId="aa646986-efcc-4950-9596-4287372ccecf" providerId="ADAL" clId="{467BF579-CECC-4B9A-B2D5-D5E93D173A38}" dt="2023-02-08T09:50:48.830" v="485" actId="2696"/>
        <pc:sldMkLst>
          <pc:docMk/>
          <pc:sldMk cId="558527495" sldId="283"/>
        </pc:sldMkLst>
      </pc:sldChg>
      <pc:sldChg chg="addSp delSp modSp mod ord">
        <pc:chgData name="Roman Vlček" userId="aa646986-efcc-4950-9596-4287372ccecf" providerId="ADAL" clId="{467BF579-CECC-4B9A-B2D5-D5E93D173A38}" dt="2023-02-08T12:35:50.175" v="1196"/>
        <pc:sldMkLst>
          <pc:docMk/>
          <pc:sldMk cId="2409633406" sldId="284"/>
        </pc:sldMkLst>
        <pc:spChg chg="add del mod">
          <ac:chgData name="Roman Vlček" userId="aa646986-efcc-4950-9596-4287372ccecf" providerId="ADAL" clId="{467BF579-CECC-4B9A-B2D5-D5E93D173A38}" dt="2023-02-03T12:36:55.229" v="7" actId="478"/>
          <ac:spMkLst>
            <pc:docMk/>
            <pc:sldMk cId="2409633406" sldId="284"/>
            <ac:spMk id="3" creationId="{46A4125C-AF13-86A2-1204-413559EF520C}"/>
          </ac:spMkLst>
        </pc:spChg>
        <pc:picChg chg="del">
          <ac:chgData name="Roman Vlček" userId="aa646986-efcc-4950-9596-4287372ccecf" providerId="ADAL" clId="{467BF579-CECC-4B9A-B2D5-D5E93D173A38}" dt="2023-02-03T12:36:49.434" v="6" actId="478"/>
          <ac:picMkLst>
            <pc:docMk/>
            <pc:sldMk cId="2409633406" sldId="284"/>
            <ac:picMk id="6" creationId="{FF5239B0-6409-4402-8B4D-6E7975D9A354}"/>
          </ac:picMkLst>
        </pc:picChg>
        <pc:picChg chg="add mod">
          <ac:chgData name="Roman Vlček" userId="aa646986-efcc-4950-9596-4287372ccecf" providerId="ADAL" clId="{467BF579-CECC-4B9A-B2D5-D5E93D173A38}" dt="2023-02-03T12:37:38.271" v="10" actId="14100"/>
          <ac:picMkLst>
            <pc:docMk/>
            <pc:sldMk cId="2409633406" sldId="284"/>
            <ac:picMk id="7" creationId="{0513F067-90A0-EC8F-103D-AE97DF56EA4B}"/>
          </ac:picMkLst>
        </pc:picChg>
      </pc:sldChg>
      <pc:sldChg chg="modSp add mod ord modAnim">
        <pc:chgData name="Roman Vlček" userId="aa646986-efcc-4950-9596-4287372ccecf" providerId="ADAL" clId="{467BF579-CECC-4B9A-B2D5-D5E93D173A38}" dt="2023-02-08T09:58:17.776" v="503"/>
        <pc:sldMkLst>
          <pc:docMk/>
          <pc:sldMk cId="2980515525" sldId="285"/>
        </pc:sldMkLst>
        <pc:spChg chg="mod">
          <ac:chgData name="Roman Vlček" userId="aa646986-efcc-4950-9596-4287372ccecf" providerId="ADAL" clId="{467BF579-CECC-4B9A-B2D5-D5E93D173A38}" dt="2023-02-08T09:50:34.270" v="484"/>
          <ac:spMkLst>
            <pc:docMk/>
            <pc:sldMk cId="2980515525" sldId="285"/>
            <ac:spMk id="2" creationId="{00000000-0000-0000-0000-000000000000}"/>
          </ac:spMkLst>
        </pc:spChg>
      </pc:sldChg>
    </pc:docChg>
  </pc:docChgLst>
  <pc:docChgLst>
    <pc:chgData name="Roman Vlček" userId="aa646986-efcc-4950-9596-4287372ccecf" providerId="ADAL" clId="{83D2F212-0C43-41DF-ACC7-C2C107DA85D0}"/>
    <pc:docChg chg="undo redo custSel addSld delSld modSld sldOrd">
      <pc:chgData name="Roman Vlček" userId="aa646986-efcc-4950-9596-4287372ccecf" providerId="ADAL" clId="{83D2F212-0C43-41DF-ACC7-C2C107DA85D0}" dt="2024-02-20T14:52:59.325" v="2828" actId="20577"/>
      <pc:docMkLst>
        <pc:docMk/>
      </pc:docMkLst>
      <pc:sldChg chg="modSp mod">
        <pc:chgData name="Roman Vlček" userId="aa646986-efcc-4950-9596-4287372ccecf" providerId="ADAL" clId="{83D2F212-0C43-41DF-ACC7-C2C107DA85D0}" dt="2024-02-12T19:21:05.132" v="378" actId="113"/>
        <pc:sldMkLst>
          <pc:docMk/>
          <pc:sldMk cId="18023881" sldId="256"/>
        </pc:sldMkLst>
        <pc:spChg chg="mod">
          <ac:chgData name="Roman Vlček" userId="aa646986-efcc-4950-9596-4287372ccecf" providerId="ADAL" clId="{83D2F212-0C43-41DF-ACC7-C2C107DA85D0}" dt="2024-02-12T19:20:46.328" v="377" actId="1076"/>
          <ac:spMkLst>
            <pc:docMk/>
            <pc:sldMk cId="18023881" sldId="256"/>
            <ac:spMk id="3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2T19:21:05.132" v="378" actId="113"/>
          <ac:spMkLst>
            <pc:docMk/>
            <pc:sldMk cId="18023881" sldId="256"/>
            <ac:spMk id="4" creationId="{82F19465-B355-415A-9756-E3173A7B3F95}"/>
          </ac:spMkLst>
        </pc:spChg>
      </pc:sldChg>
      <pc:sldChg chg="addSp delSp modSp mod">
        <pc:chgData name="Roman Vlček" userId="aa646986-efcc-4950-9596-4287372ccecf" providerId="ADAL" clId="{83D2F212-0C43-41DF-ACC7-C2C107DA85D0}" dt="2024-02-12T18:49:40.207" v="128" actId="14100"/>
        <pc:sldMkLst>
          <pc:docMk/>
          <pc:sldMk cId="3058593486" sldId="257"/>
        </pc:sldMkLst>
        <pc:spChg chg="mod">
          <ac:chgData name="Roman Vlček" userId="aa646986-efcc-4950-9596-4287372ccecf" providerId="ADAL" clId="{83D2F212-0C43-41DF-ACC7-C2C107DA85D0}" dt="2024-02-12T18:48:16.350" v="122" actId="20577"/>
          <ac:spMkLst>
            <pc:docMk/>
            <pc:sldMk cId="3058593486" sldId="257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2T18:48:02.023" v="118" actId="20577"/>
          <ac:spMkLst>
            <pc:docMk/>
            <pc:sldMk cId="3058593486" sldId="257"/>
            <ac:spMk id="10" creationId="{E1C60FD9-521B-4BE7-BF8C-099FEBBA5430}"/>
          </ac:spMkLst>
        </pc:spChg>
        <pc:graphicFrameChg chg="del">
          <ac:chgData name="Roman Vlček" userId="aa646986-efcc-4950-9596-4287372ccecf" providerId="ADAL" clId="{83D2F212-0C43-41DF-ACC7-C2C107DA85D0}" dt="2024-02-12T18:44:45.680" v="18" actId="478"/>
          <ac:graphicFrameMkLst>
            <pc:docMk/>
            <pc:sldMk cId="3058593486" sldId="257"/>
            <ac:graphicFrameMk id="3" creationId="{2066DEBD-E7DE-4D9D-AAE3-1CD61F8F1B8C}"/>
          </ac:graphicFrameMkLst>
        </pc:graphicFrameChg>
        <pc:graphicFrameChg chg="mod modGraphic">
          <ac:chgData name="Roman Vlček" userId="aa646986-efcc-4950-9596-4287372ccecf" providerId="ADAL" clId="{83D2F212-0C43-41DF-ACC7-C2C107DA85D0}" dt="2024-02-12T18:46:45.077" v="47"/>
          <ac:graphicFrameMkLst>
            <pc:docMk/>
            <pc:sldMk cId="3058593486" sldId="257"/>
            <ac:graphicFrameMk id="4" creationId="{A4EC6371-94A5-2808-9546-E3593426A55D}"/>
          </ac:graphicFrameMkLst>
        </pc:graphicFrameChg>
        <pc:graphicFrameChg chg="add del">
          <ac:chgData name="Roman Vlček" userId="aa646986-efcc-4950-9596-4287372ccecf" providerId="ADAL" clId="{83D2F212-0C43-41DF-ACC7-C2C107DA85D0}" dt="2024-02-12T18:44:52.861" v="20" actId="478"/>
          <ac:graphicFrameMkLst>
            <pc:docMk/>
            <pc:sldMk cId="3058593486" sldId="257"/>
            <ac:graphicFrameMk id="6" creationId="{A5B011BC-A3A3-3166-A053-EAF595AAD1AA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2T18:49:20.533" v="125" actId="478"/>
          <ac:graphicFrameMkLst>
            <pc:docMk/>
            <pc:sldMk cId="3058593486" sldId="257"/>
            <ac:graphicFrameMk id="7" creationId="{2066DEBD-E7DE-4D9D-AAE3-1CD61F8F1B8C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8:49:40.207" v="128" actId="14100"/>
          <ac:graphicFrameMkLst>
            <pc:docMk/>
            <pc:sldMk cId="3058593486" sldId="257"/>
            <ac:graphicFrameMk id="8" creationId="{2066DEBD-E7DE-4D9D-AAE3-1CD61F8F1B8C}"/>
          </ac:graphicFrameMkLst>
        </pc:graphicFrameChg>
      </pc:sldChg>
      <pc:sldChg chg="addSp delSp modSp mod">
        <pc:chgData name="Roman Vlček" userId="aa646986-efcc-4950-9596-4287372ccecf" providerId="ADAL" clId="{83D2F212-0C43-41DF-ACC7-C2C107DA85D0}" dt="2024-02-12T19:09:14.823" v="295" actId="1076"/>
        <pc:sldMkLst>
          <pc:docMk/>
          <pc:sldMk cId="2753496272" sldId="258"/>
        </pc:sldMkLst>
        <pc:spChg chg="mod">
          <ac:chgData name="Roman Vlček" userId="aa646986-efcc-4950-9596-4287372ccecf" providerId="ADAL" clId="{83D2F212-0C43-41DF-ACC7-C2C107DA85D0}" dt="2024-02-12T19:06:21.985" v="267" actId="20577"/>
          <ac:spMkLst>
            <pc:docMk/>
            <pc:sldMk cId="2753496272" sldId="258"/>
            <ac:spMk id="2" creationId="{A475A004-01CA-4C18-A767-AF481E61C0F2}"/>
          </ac:spMkLst>
        </pc:spChg>
        <pc:grpChg chg="del">
          <ac:chgData name="Roman Vlček" userId="aa646986-efcc-4950-9596-4287372ccecf" providerId="ADAL" clId="{83D2F212-0C43-41DF-ACC7-C2C107DA85D0}" dt="2024-02-12T19:06:28.929" v="268" actId="478"/>
          <ac:grpSpMkLst>
            <pc:docMk/>
            <pc:sldMk cId="2753496272" sldId="258"/>
            <ac:grpSpMk id="6" creationId="{E9C771BA-0C3D-0050-D0B6-2B81A2D986FB}"/>
          </ac:grpSpMkLst>
        </pc:grpChg>
        <pc:graphicFrameChg chg="add mod">
          <ac:chgData name="Roman Vlček" userId="aa646986-efcc-4950-9596-4287372ccecf" providerId="ADAL" clId="{83D2F212-0C43-41DF-ACC7-C2C107DA85D0}" dt="2024-02-12T19:07:57.912" v="288"/>
          <ac:graphicFrameMkLst>
            <pc:docMk/>
            <pc:sldMk cId="2753496272" sldId="258"/>
            <ac:graphicFrameMk id="8" creationId="{21B4CB42-763E-AAB2-7242-391C8CB2970E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7:57.912" v="288"/>
          <ac:graphicFrameMkLst>
            <pc:docMk/>
            <pc:sldMk cId="2753496272" sldId="258"/>
            <ac:graphicFrameMk id="9" creationId="{D306E8C0-E8E2-AF64-B7B3-83D857666225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2T19:08:42.266" v="293" actId="478"/>
          <ac:graphicFrameMkLst>
            <pc:docMk/>
            <pc:sldMk cId="2753496272" sldId="258"/>
            <ac:graphicFrameMk id="11" creationId="{21B4CB42-763E-AAB2-7242-391C8CB2970E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2T19:08:42.266" v="293" actId="478"/>
          <ac:graphicFrameMkLst>
            <pc:docMk/>
            <pc:sldMk cId="2753496272" sldId="258"/>
            <ac:graphicFrameMk id="12" creationId="{D306E8C0-E8E2-AF64-B7B3-83D857666225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9:14.823" v="295" actId="1076"/>
          <ac:graphicFrameMkLst>
            <pc:docMk/>
            <pc:sldMk cId="2753496272" sldId="258"/>
            <ac:graphicFrameMk id="13" creationId="{21B4CB42-763E-AAB2-7242-391C8CB2970E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9:14.823" v="295" actId="1076"/>
          <ac:graphicFrameMkLst>
            <pc:docMk/>
            <pc:sldMk cId="2753496272" sldId="258"/>
            <ac:graphicFrameMk id="14" creationId="{D306E8C0-E8E2-AF64-B7B3-83D857666225}"/>
          </ac:graphicFrameMkLst>
        </pc:graphicFrameChg>
      </pc:sldChg>
      <pc:sldChg chg="del">
        <pc:chgData name="Roman Vlček" userId="aa646986-efcc-4950-9596-4287372ccecf" providerId="ADAL" clId="{83D2F212-0C43-41DF-ACC7-C2C107DA85D0}" dt="2024-02-12T19:05:52.756" v="265" actId="2696"/>
        <pc:sldMkLst>
          <pc:docMk/>
          <pc:sldMk cId="3570193194" sldId="261"/>
        </pc:sldMkLst>
      </pc:sldChg>
      <pc:sldChg chg="addSp delSp modSp mod">
        <pc:chgData name="Roman Vlček" userId="aa646986-efcc-4950-9596-4287372ccecf" providerId="ADAL" clId="{83D2F212-0C43-41DF-ACC7-C2C107DA85D0}" dt="2024-02-12T19:00:24.486" v="237"/>
        <pc:sldMkLst>
          <pc:docMk/>
          <pc:sldMk cId="2855066853" sldId="262"/>
        </pc:sldMkLst>
        <pc:spChg chg="mod">
          <ac:chgData name="Roman Vlček" userId="aa646986-efcc-4950-9596-4287372ccecf" providerId="ADAL" clId="{83D2F212-0C43-41DF-ACC7-C2C107DA85D0}" dt="2024-02-12T19:00:12.933" v="235" actId="20577"/>
          <ac:spMkLst>
            <pc:docMk/>
            <pc:sldMk cId="2855066853" sldId="262"/>
            <ac:spMk id="2" creationId="{A475A004-01CA-4C18-A767-AF481E61C0F2}"/>
          </ac:spMkLst>
        </pc:spChg>
        <pc:graphicFrameChg chg="del">
          <ac:chgData name="Roman Vlček" userId="aa646986-efcc-4950-9596-4287372ccecf" providerId="ADAL" clId="{83D2F212-0C43-41DF-ACC7-C2C107DA85D0}" dt="2024-02-12T18:53:40.150" v="194" actId="478"/>
          <ac:graphicFrameMkLst>
            <pc:docMk/>
            <pc:sldMk cId="2855066853" sldId="262"/>
            <ac:graphicFrameMk id="3" creationId="{842BCC7D-3044-4FDB-90B1-283EBB47812C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8:58:18.690" v="204" actId="1076"/>
          <ac:graphicFrameMkLst>
            <pc:docMk/>
            <pc:sldMk cId="2855066853" sldId="262"/>
            <ac:graphicFrameMk id="5" creationId="{FE296770-6E76-7D06-BB63-0CFA8C734D55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0:24.486" v="237"/>
          <ac:graphicFrameMkLst>
            <pc:docMk/>
            <pc:sldMk cId="2855066853" sldId="262"/>
            <ac:graphicFrameMk id="6" creationId="{A5751AF2-5263-4F72-9F58-5482F996303C}"/>
          </ac:graphicFrameMkLst>
        </pc:graphicFrameChg>
        <pc:graphicFrameChg chg="del">
          <ac:chgData name="Roman Vlček" userId="aa646986-efcc-4950-9596-4287372ccecf" providerId="ADAL" clId="{83D2F212-0C43-41DF-ACC7-C2C107DA85D0}" dt="2024-02-12T18:58:13.946" v="203" actId="478"/>
          <ac:graphicFrameMkLst>
            <pc:docMk/>
            <pc:sldMk cId="2855066853" sldId="262"/>
            <ac:graphicFrameMk id="8" creationId="{E9E8C4D6-7D0F-4033-97AB-3E0D0F5EB461}"/>
          </ac:graphicFrameMkLst>
        </pc:graphicFrameChg>
      </pc:sldChg>
      <pc:sldChg chg="addSp delSp modSp mod">
        <pc:chgData name="Roman Vlček" userId="aa646986-efcc-4950-9596-4287372ccecf" providerId="ADAL" clId="{83D2F212-0C43-41DF-ACC7-C2C107DA85D0}" dt="2024-02-12T18:53:16.111" v="189" actId="1076"/>
        <pc:sldMkLst>
          <pc:docMk/>
          <pc:sldMk cId="3564214227" sldId="263"/>
        </pc:sldMkLst>
        <pc:spChg chg="mod">
          <ac:chgData name="Roman Vlček" userId="aa646986-efcc-4950-9596-4287372ccecf" providerId="ADAL" clId="{83D2F212-0C43-41DF-ACC7-C2C107DA85D0}" dt="2024-02-12T18:50:12.278" v="132" actId="20577"/>
          <ac:spMkLst>
            <pc:docMk/>
            <pc:sldMk cId="3564214227" sldId="263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2T18:53:16.111" v="189" actId="1076"/>
          <ac:spMkLst>
            <pc:docMk/>
            <pc:sldMk cId="3564214227" sldId="263"/>
            <ac:spMk id="7" creationId="{8AA85CAB-88E4-F792-A46F-57A5E53C619D}"/>
          </ac:spMkLst>
        </pc:spChg>
        <pc:graphicFrameChg chg="del">
          <ac:chgData name="Roman Vlček" userId="aa646986-efcc-4950-9596-4287372ccecf" providerId="ADAL" clId="{83D2F212-0C43-41DF-ACC7-C2C107DA85D0}" dt="2024-02-12T18:42:56.541" v="5" actId="478"/>
          <ac:graphicFrameMkLst>
            <pc:docMk/>
            <pc:sldMk cId="3564214227" sldId="263"/>
            <ac:graphicFrameMk id="3" creationId="{BBE06AFA-CCD8-4439-B87E-FCBC3FE5B55B}"/>
          </ac:graphicFrameMkLst>
        </pc:graphicFrameChg>
        <pc:graphicFrameChg chg="mod modGraphic">
          <ac:chgData name="Roman Vlček" userId="aa646986-efcc-4950-9596-4287372ccecf" providerId="ADAL" clId="{83D2F212-0C43-41DF-ACC7-C2C107DA85D0}" dt="2024-02-12T18:51:57.060" v="149" actId="20577"/>
          <ac:graphicFrameMkLst>
            <pc:docMk/>
            <pc:sldMk cId="3564214227" sldId="263"/>
            <ac:graphicFrameMk id="4" creationId="{111C201C-C408-C33F-DD2A-F41FAD6CB133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2T18:51:04.400" v="133" actId="478"/>
          <ac:graphicFrameMkLst>
            <pc:docMk/>
            <pc:sldMk cId="3564214227" sldId="263"/>
            <ac:graphicFrameMk id="6" creationId="{2066DEBD-E7DE-4D9D-AAE3-1CD61F8F1B8C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8:51:14.111" v="136" actId="14100"/>
          <ac:graphicFrameMkLst>
            <pc:docMk/>
            <pc:sldMk cId="3564214227" sldId="263"/>
            <ac:graphicFrameMk id="8" creationId="{BBE06AFA-CCD8-4439-B87E-FCBC3FE5B55B}"/>
          </ac:graphicFrameMkLst>
        </pc:graphicFrameChg>
      </pc:sldChg>
      <pc:sldChg chg="addSp delSp modSp mod setBg">
        <pc:chgData name="Roman Vlček" userId="aa646986-efcc-4950-9596-4287372ccecf" providerId="ADAL" clId="{83D2F212-0C43-41DF-ACC7-C2C107DA85D0}" dt="2024-02-12T19:18:49.142" v="326" actId="14100"/>
        <pc:sldMkLst>
          <pc:docMk/>
          <pc:sldMk cId="1757527882" sldId="264"/>
        </pc:sldMkLst>
        <pc:spChg chg="mod ord">
          <ac:chgData name="Roman Vlček" userId="aa646986-efcc-4950-9596-4287372ccecf" providerId="ADAL" clId="{83D2F212-0C43-41DF-ACC7-C2C107DA85D0}" dt="2024-02-12T19:17:15.313" v="320" actId="14100"/>
          <ac:spMkLst>
            <pc:docMk/>
            <pc:sldMk cId="1757527882" sldId="264"/>
            <ac:spMk id="2" creationId="{A475A004-01CA-4C18-A767-AF481E61C0F2}"/>
          </ac:spMkLst>
        </pc:spChg>
        <pc:spChg chg="del mod">
          <ac:chgData name="Roman Vlček" userId="aa646986-efcc-4950-9596-4287372ccecf" providerId="ADAL" clId="{83D2F212-0C43-41DF-ACC7-C2C107DA85D0}" dt="2024-02-12T19:12:17.872" v="305" actId="478"/>
          <ac:spMkLst>
            <pc:docMk/>
            <pc:sldMk cId="1757527882" sldId="264"/>
            <ac:spMk id="3" creationId="{233D566C-A153-4493-8EEF-2D0593CB68B6}"/>
          </ac:spMkLst>
        </pc:spChg>
        <pc:spChg chg="mod ord">
          <ac:chgData name="Roman Vlček" userId="aa646986-efcc-4950-9596-4287372ccecf" providerId="ADAL" clId="{83D2F212-0C43-41DF-ACC7-C2C107DA85D0}" dt="2024-02-12T19:17:05.299" v="319" actId="26606"/>
          <ac:spMkLst>
            <pc:docMk/>
            <pc:sldMk cId="1757527882" sldId="264"/>
            <ac:spMk id="4" creationId="{903E20FF-4574-48DF-8C27-FC8DEBC66EAE}"/>
          </ac:spMkLst>
        </pc:spChg>
        <pc:spChg chg="add del">
          <ac:chgData name="Roman Vlček" userId="aa646986-efcc-4950-9596-4287372ccecf" providerId="ADAL" clId="{83D2F212-0C43-41DF-ACC7-C2C107DA85D0}" dt="2024-02-12T19:17:05.299" v="319" actId="26606"/>
          <ac:spMkLst>
            <pc:docMk/>
            <pc:sldMk cId="1757527882" sldId="264"/>
            <ac:spMk id="13" creationId="{53F29798-D584-4792-9B62-3F5F5C36D619}"/>
          </ac:spMkLst>
        </pc:spChg>
        <pc:graphicFrameChg chg="add del mod">
          <ac:chgData name="Roman Vlček" userId="aa646986-efcc-4950-9596-4287372ccecf" providerId="ADAL" clId="{83D2F212-0C43-41DF-ACC7-C2C107DA85D0}" dt="2024-02-12T19:15:15.629" v="310" actId="478"/>
          <ac:graphicFrameMkLst>
            <pc:docMk/>
            <pc:sldMk cId="1757527882" sldId="264"/>
            <ac:graphicFrameMk id="5" creationId="{7C0B1CD8-953B-4602-913C-36929901E0A7}"/>
          </ac:graphicFrameMkLst>
        </pc:graphicFrameChg>
        <pc:graphicFrameChg chg="del">
          <ac:chgData name="Roman Vlček" userId="aa646986-efcc-4950-9596-4287372ccecf" providerId="ADAL" clId="{83D2F212-0C43-41DF-ACC7-C2C107DA85D0}" dt="2024-02-12T19:10:46.611" v="296" actId="478"/>
          <ac:graphicFrameMkLst>
            <pc:docMk/>
            <pc:sldMk cId="1757527882" sldId="264"/>
            <ac:graphicFrameMk id="6" creationId="{377BDA3E-2807-4B2B-B80A-293D0055237F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17:05.299" v="319" actId="26606"/>
          <ac:graphicFrameMkLst>
            <pc:docMk/>
            <pc:sldMk cId="1757527882" sldId="264"/>
            <ac:graphicFrameMk id="7" creationId="{7C0B1CD8-953B-4602-913C-36929901E0A7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17:05.299" v="319" actId="26606"/>
          <ac:graphicFrameMkLst>
            <pc:docMk/>
            <pc:sldMk cId="1757527882" sldId="264"/>
            <ac:graphicFrameMk id="8" creationId="{3AA714FF-9D5E-F806-F49A-914A809CED56}"/>
          </ac:graphicFrameMkLst>
        </pc:graphicFrameChg>
        <pc:graphicFrameChg chg="add mod modGraphic">
          <ac:chgData name="Roman Vlček" userId="aa646986-efcc-4950-9596-4287372ccecf" providerId="ADAL" clId="{83D2F212-0C43-41DF-ACC7-C2C107DA85D0}" dt="2024-02-12T19:18:49.142" v="326" actId="14100"/>
          <ac:graphicFrameMkLst>
            <pc:docMk/>
            <pc:sldMk cId="1757527882" sldId="264"/>
            <ac:graphicFrameMk id="9" creationId="{2EC62A4E-1184-7F14-7AFD-63B55E11AF11}"/>
          </ac:graphicFrameMkLst>
        </pc:graphicFrameChg>
      </pc:sldChg>
      <pc:sldChg chg="delSp modSp mod">
        <pc:chgData name="Roman Vlček" userId="aa646986-efcc-4950-9596-4287372ccecf" providerId="ADAL" clId="{83D2F212-0C43-41DF-ACC7-C2C107DA85D0}" dt="2024-02-12T19:22:11.180" v="410" actId="1076"/>
        <pc:sldMkLst>
          <pc:docMk/>
          <pc:sldMk cId="3460639777" sldId="265"/>
        </pc:sldMkLst>
        <pc:spChg chg="mod">
          <ac:chgData name="Roman Vlček" userId="aa646986-efcc-4950-9596-4287372ccecf" providerId="ADAL" clId="{83D2F212-0C43-41DF-ACC7-C2C107DA85D0}" dt="2024-02-12T19:22:11.180" v="410" actId="1076"/>
          <ac:spMkLst>
            <pc:docMk/>
            <pc:sldMk cId="3460639777" sldId="265"/>
            <ac:spMk id="3" creationId="{00000000-0000-0000-0000-000000000000}"/>
          </ac:spMkLst>
        </pc:spChg>
        <pc:spChg chg="del mod">
          <ac:chgData name="Roman Vlček" userId="aa646986-efcc-4950-9596-4287372ccecf" providerId="ADAL" clId="{83D2F212-0C43-41DF-ACC7-C2C107DA85D0}" dt="2024-02-12T19:22:05.161" v="409" actId="478"/>
          <ac:spMkLst>
            <pc:docMk/>
            <pc:sldMk cId="3460639777" sldId="265"/>
            <ac:spMk id="4" creationId="{82F19465-B355-415A-9756-E3173A7B3F95}"/>
          </ac:spMkLst>
        </pc:spChg>
        <pc:picChg chg="del">
          <ac:chgData name="Roman Vlček" userId="aa646986-efcc-4950-9596-4287372ccecf" providerId="ADAL" clId="{83D2F212-0C43-41DF-ACC7-C2C107DA85D0}" dt="2024-02-12T19:22:01.588" v="407" actId="478"/>
          <ac:picMkLst>
            <pc:docMk/>
            <pc:sldMk cId="3460639777" sldId="265"/>
            <ac:picMk id="6" creationId="{7EF2C6E5-D921-471D-9BA8-B38AEBA91E85}"/>
          </ac:picMkLst>
        </pc:picChg>
      </pc:sldChg>
      <pc:sldChg chg="addSp delSp modSp mod ord">
        <pc:chgData name="Roman Vlček" userId="aa646986-efcc-4950-9596-4287372ccecf" providerId="ADAL" clId="{83D2F212-0C43-41DF-ACC7-C2C107DA85D0}" dt="2024-02-16T09:21:52.889" v="2082" actId="1076"/>
        <pc:sldMkLst>
          <pc:docMk/>
          <pc:sldMk cId="333613485" sldId="266"/>
        </pc:sldMkLst>
        <pc:spChg chg="mod">
          <ac:chgData name="Roman Vlček" userId="aa646986-efcc-4950-9596-4287372ccecf" providerId="ADAL" clId="{83D2F212-0C43-41DF-ACC7-C2C107DA85D0}" dt="2024-02-16T09:16:00.149" v="1926" actId="20577"/>
          <ac:spMkLst>
            <pc:docMk/>
            <pc:sldMk cId="333613485" sldId="266"/>
            <ac:spMk id="2" creationId="{00000000-0000-0000-0000-000000000000}"/>
          </ac:spMkLst>
        </pc:spChg>
        <pc:spChg chg="del mod">
          <ac:chgData name="Roman Vlček" userId="aa646986-efcc-4950-9596-4287372ccecf" providerId="ADAL" clId="{83D2F212-0C43-41DF-ACC7-C2C107DA85D0}" dt="2024-02-16T09:15:43.964" v="1898" actId="478"/>
          <ac:spMkLst>
            <pc:docMk/>
            <pc:sldMk cId="333613485" sldId="266"/>
            <ac:spMk id="7" creationId="{2006D296-A3B0-4076-961F-67B1CA00A2AC}"/>
          </ac:spMkLst>
        </pc:spChg>
        <pc:spChg chg="del mod">
          <ac:chgData name="Roman Vlček" userId="aa646986-efcc-4950-9596-4287372ccecf" providerId="ADAL" clId="{83D2F212-0C43-41DF-ACC7-C2C107DA85D0}" dt="2024-02-16T09:15:39.732" v="1897" actId="478"/>
          <ac:spMkLst>
            <pc:docMk/>
            <pc:sldMk cId="333613485" sldId="266"/>
            <ac:spMk id="8" creationId="{8B8FE0CC-AFD9-1A8F-5B57-4E87646B5FD0}"/>
          </ac:spMkLst>
        </pc:spChg>
        <pc:spChg chg="add mod">
          <ac:chgData name="Roman Vlček" userId="aa646986-efcc-4950-9596-4287372ccecf" providerId="ADAL" clId="{83D2F212-0C43-41DF-ACC7-C2C107DA85D0}" dt="2024-02-16T09:21:52.889" v="2082" actId="1076"/>
          <ac:spMkLst>
            <pc:docMk/>
            <pc:sldMk cId="333613485" sldId="266"/>
            <ac:spMk id="9" creationId="{029DC037-FE0B-E9D9-D721-A3CB43CB8D4A}"/>
          </ac:spMkLst>
        </pc:spChg>
        <pc:graphicFrameChg chg="add del mod modGraphic">
          <ac:chgData name="Roman Vlček" userId="aa646986-efcc-4950-9596-4287372ccecf" providerId="ADAL" clId="{83D2F212-0C43-41DF-ACC7-C2C107DA85D0}" dt="2024-02-16T09:12:06.704" v="1887" actId="478"/>
          <ac:graphicFrameMkLst>
            <pc:docMk/>
            <pc:sldMk cId="333613485" sldId="266"/>
            <ac:graphicFrameMk id="3" creationId="{C0143603-B5C6-06AD-A271-30F61F57810F}"/>
          </ac:graphicFrameMkLst>
        </pc:graphicFrameChg>
        <pc:graphicFrameChg chg="del modGraphic">
          <ac:chgData name="Roman Vlček" userId="aa646986-efcc-4950-9596-4287372ccecf" providerId="ADAL" clId="{83D2F212-0C43-41DF-ACC7-C2C107DA85D0}" dt="2024-02-13T15:04:57.251" v="414" actId="478"/>
          <ac:graphicFrameMkLst>
            <pc:docMk/>
            <pc:sldMk cId="333613485" sldId="266"/>
            <ac:graphicFrameMk id="3" creationId="{D35ED91E-ABF5-64A9-17D7-129CFD3D3BF5}"/>
          </ac:graphicFrameMkLst>
        </pc:graphicFrameChg>
        <pc:picChg chg="del">
          <ac:chgData name="Roman Vlček" userId="aa646986-efcc-4950-9596-4287372ccecf" providerId="ADAL" clId="{83D2F212-0C43-41DF-ACC7-C2C107DA85D0}" dt="2024-02-16T09:12:11.501" v="1888" actId="478"/>
          <ac:picMkLst>
            <pc:docMk/>
            <pc:sldMk cId="333613485" sldId="266"/>
            <ac:picMk id="6" creationId="{F72BFCAB-8923-4BAC-B055-83A65129491F}"/>
          </ac:picMkLst>
        </pc:picChg>
      </pc:sldChg>
      <pc:sldChg chg="modSp mod modAnim">
        <pc:chgData name="Roman Vlček" userId="aa646986-efcc-4950-9596-4287372ccecf" providerId="ADAL" clId="{83D2F212-0C43-41DF-ACC7-C2C107DA85D0}" dt="2024-02-14T12:05:00.987" v="1865"/>
        <pc:sldMkLst>
          <pc:docMk/>
          <pc:sldMk cId="1320365388" sldId="267"/>
        </pc:sldMkLst>
        <pc:spChg chg="mod">
          <ac:chgData name="Roman Vlček" userId="aa646986-efcc-4950-9596-4287372ccecf" providerId="ADAL" clId="{83D2F212-0C43-41DF-ACC7-C2C107DA85D0}" dt="2024-02-14T11:07:22.944" v="1558" actId="20577"/>
          <ac:spMkLst>
            <pc:docMk/>
            <pc:sldMk cId="1320365388" sldId="267"/>
            <ac:spMk id="8" creationId="{069993CF-1D9A-4683-8B73-C775F96114BB}"/>
          </ac:spMkLst>
        </pc:spChg>
        <pc:picChg chg="mod">
          <ac:chgData name="Roman Vlček" userId="aa646986-efcc-4950-9596-4287372ccecf" providerId="ADAL" clId="{83D2F212-0C43-41DF-ACC7-C2C107DA85D0}" dt="2024-02-14T10:11:25.075" v="897" actId="14100"/>
          <ac:picMkLst>
            <pc:docMk/>
            <pc:sldMk cId="1320365388" sldId="267"/>
            <ac:picMk id="2050" creationId="{1B3B8778-E811-4A2E-B5A3-13F1571A7BB9}"/>
          </ac:picMkLst>
        </pc:picChg>
      </pc:sldChg>
      <pc:sldChg chg="addSp delSp modSp mod modAnim">
        <pc:chgData name="Roman Vlček" userId="aa646986-efcc-4950-9596-4287372ccecf" providerId="ADAL" clId="{83D2F212-0C43-41DF-ACC7-C2C107DA85D0}" dt="2024-02-14T12:04:40.237" v="1851"/>
        <pc:sldMkLst>
          <pc:docMk/>
          <pc:sldMk cId="3525991025" sldId="269"/>
        </pc:sldMkLst>
        <pc:spChg chg="mod">
          <ac:chgData name="Roman Vlček" userId="aa646986-efcc-4950-9596-4287372ccecf" providerId="ADAL" clId="{83D2F212-0C43-41DF-ACC7-C2C107DA85D0}" dt="2024-02-14T11:05:09.981" v="1491" actId="20577"/>
          <ac:spMkLst>
            <pc:docMk/>
            <pc:sldMk cId="3525991025" sldId="269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3T15:21:52.142" v="576" actId="1076"/>
          <ac:spMkLst>
            <pc:docMk/>
            <pc:sldMk cId="3525991025" sldId="269"/>
            <ac:spMk id="8" creationId="{069993CF-1D9A-4683-8B73-C775F96114BB}"/>
          </ac:spMkLst>
        </pc:spChg>
        <pc:picChg chg="add mod">
          <ac:chgData name="Roman Vlček" userId="aa646986-efcc-4950-9596-4287372ccecf" providerId="ADAL" clId="{83D2F212-0C43-41DF-ACC7-C2C107DA85D0}" dt="2024-02-14T10:11:37.450" v="899" actId="1076"/>
          <ac:picMkLst>
            <pc:docMk/>
            <pc:sldMk cId="3525991025" sldId="269"/>
            <ac:picMk id="3" creationId="{2A765007-B993-68D3-C187-0205F7871714}"/>
          </ac:picMkLst>
        </pc:picChg>
        <pc:picChg chg="del mod">
          <ac:chgData name="Roman Vlček" userId="aa646986-efcc-4950-9596-4287372ccecf" providerId="ADAL" clId="{83D2F212-0C43-41DF-ACC7-C2C107DA85D0}" dt="2024-02-13T15:34:11.029" v="746" actId="478"/>
          <ac:picMkLst>
            <pc:docMk/>
            <pc:sldMk cId="3525991025" sldId="269"/>
            <ac:picMk id="3074" creationId="{3BA5A345-A56B-56FD-712A-D407DCE96258}"/>
          </ac:picMkLst>
        </pc:picChg>
      </pc:sldChg>
      <pc:sldChg chg="addSp delSp modSp mod addAnim delAnim modAnim">
        <pc:chgData name="Roman Vlček" userId="aa646986-efcc-4950-9596-4287372ccecf" providerId="ADAL" clId="{83D2F212-0C43-41DF-ACC7-C2C107DA85D0}" dt="2024-02-14T12:04:06.015" v="1835"/>
        <pc:sldMkLst>
          <pc:docMk/>
          <pc:sldMk cId="2056535053" sldId="271"/>
        </pc:sldMkLst>
        <pc:spChg chg="mod">
          <ac:chgData name="Roman Vlček" userId="aa646986-efcc-4950-9596-4287372ccecf" providerId="ADAL" clId="{83D2F212-0C43-41DF-ACC7-C2C107DA85D0}" dt="2024-02-14T10:49:05.018" v="1269" actId="20577"/>
          <ac:spMkLst>
            <pc:docMk/>
            <pc:sldMk cId="2056535053" sldId="271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4T11:06:52.449" v="1556" actId="20577"/>
          <ac:spMkLst>
            <pc:docMk/>
            <pc:sldMk cId="2056535053" sldId="271"/>
            <ac:spMk id="8" creationId="{069993CF-1D9A-4683-8B73-C775F96114BB}"/>
          </ac:spMkLst>
        </pc:spChg>
        <pc:picChg chg="add del">
          <ac:chgData name="Roman Vlček" userId="aa646986-efcc-4950-9596-4287372ccecf" providerId="ADAL" clId="{83D2F212-0C43-41DF-ACC7-C2C107DA85D0}" dt="2024-02-13T15:27:12.184" v="610" actId="478"/>
          <ac:picMkLst>
            <pc:docMk/>
            <pc:sldMk cId="2056535053" sldId="271"/>
            <ac:picMk id="10" creationId="{83337B98-183D-44D0-8112-B5CD158D6304}"/>
          </ac:picMkLst>
        </pc:picChg>
        <pc:picChg chg="add mod">
          <ac:chgData name="Roman Vlček" userId="aa646986-efcc-4950-9596-4287372ccecf" providerId="ADAL" clId="{83D2F212-0C43-41DF-ACC7-C2C107DA85D0}" dt="2024-02-13T15:25:57.868" v="583" actId="1076"/>
          <ac:picMkLst>
            <pc:docMk/>
            <pc:sldMk cId="2056535053" sldId="271"/>
            <ac:picMk id="2050" creationId="{BD43457E-04AD-0B0B-3EFC-D8456CD21B95}"/>
          </ac:picMkLst>
        </pc:picChg>
        <pc:picChg chg="add mod">
          <ac:chgData name="Roman Vlček" userId="aa646986-efcc-4950-9596-4287372ccecf" providerId="ADAL" clId="{83D2F212-0C43-41DF-ACC7-C2C107DA85D0}" dt="2024-02-13T15:27:06.041" v="608" actId="14100"/>
          <ac:picMkLst>
            <pc:docMk/>
            <pc:sldMk cId="2056535053" sldId="271"/>
            <ac:picMk id="2052" creationId="{FB975A52-C48B-E1D0-2F11-654380D6B4A0}"/>
          </ac:picMkLst>
        </pc:picChg>
        <pc:picChg chg="add mod">
          <ac:chgData name="Roman Vlček" userId="aa646986-efcc-4950-9596-4287372ccecf" providerId="ADAL" clId="{83D2F212-0C43-41DF-ACC7-C2C107DA85D0}" dt="2024-02-13T15:33:11.247" v="742" actId="14100"/>
          <ac:picMkLst>
            <pc:docMk/>
            <pc:sldMk cId="2056535053" sldId="271"/>
            <ac:picMk id="2054" creationId="{BB36D6D8-150C-51FA-AA38-E37E2F749210}"/>
          </ac:picMkLst>
        </pc:picChg>
      </pc:sldChg>
      <pc:sldChg chg="del">
        <pc:chgData name="Roman Vlček" userId="aa646986-efcc-4950-9596-4287372ccecf" providerId="ADAL" clId="{83D2F212-0C43-41DF-ACC7-C2C107DA85D0}" dt="2024-02-13T15:32:57.056" v="741" actId="2696"/>
        <pc:sldMkLst>
          <pc:docMk/>
          <pc:sldMk cId="3191566054" sldId="272"/>
        </pc:sldMkLst>
      </pc:sldChg>
      <pc:sldChg chg="modSp mod modAnim">
        <pc:chgData name="Roman Vlček" userId="aa646986-efcc-4950-9596-4287372ccecf" providerId="ADAL" clId="{83D2F212-0C43-41DF-ACC7-C2C107DA85D0}" dt="2024-02-14T12:03:42.617" v="1820"/>
        <pc:sldMkLst>
          <pc:docMk/>
          <pc:sldMk cId="1166592372" sldId="273"/>
        </pc:sldMkLst>
        <pc:spChg chg="mod">
          <ac:chgData name="Roman Vlček" userId="aa646986-efcc-4950-9596-4287372ccecf" providerId="ADAL" clId="{83D2F212-0C43-41DF-ACC7-C2C107DA85D0}" dt="2024-02-13T15:29:45.721" v="627"/>
          <ac:spMkLst>
            <pc:docMk/>
            <pc:sldMk cId="1166592372" sldId="273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3T15:31:35.740" v="740" actId="6549"/>
          <ac:spMkLst>
            <pc:docMk/>
            <pc:sldMk cId="1166592372" sldId="273"/>
            <ac:spMk id="8" creationId="{069993CF-1D9A-4683-8B73-C775F96114BB}"/>
          </ac:spMkLst>
        </pc:spChg>
        <pc:picChg chg="mod">
          <ac:chgData name="Roman Vlček" userId="aa646986-efcc-4950-9596-4287372ccecf" providerId="ADAL" clId="{83D2F212-0C43-41DF-ACC7-C2C107DA85D0}" dt="2024-02-14T10:11:49.994" v="900" actId="14100"/>
          <ac:picMkLst>
            <pc:docMk/>
            <pc:sldMk cId="1166592372" sldId="273"/>
            <ac:picMk id="2050" creationId="{1B3B8778-E811-4A2E-B5A3-13F1571A7BB9}"/>
          </ac:picMkLst>
        </pc:picChg>
      </pc:sldChg>
      <pc:sldChg chg="addSp delSp modSp mod">
        <pc:chgData name="Roman Vlček" userId="aa646986-efcc-4950-9596-4287372ccecf" providerId="ADAL" clId="{83D2F212-0C43-41DF-ACC7-C2C107DA85D0}" dt="2024-02-14T11:12:54.011" v="1559" actId="20577"/>
        <pc:sldMkLst>
          <pc:docMk/>
          <pc:sldMk cId="636017934" sldId="274"/>
        </pc:sldMkLst>
        <pc:spChg chg="mod">
          <ac:chgData name="Roman Vlček" userId="aa646986-efcc-4950-9596-4287372ccecf" providerId="ADAL" clId="{83D2F212-0C43-41DF-ACC7-C2C107DA85D0}" dt="2024-02-13T15:41:40.019" v="883" actId="20577"/>
          <ac:spMkLst>
            <pc:docMk/>
            <pc:sldMk cId="636017934" sldId="274"/>
            <ac:spMk id="2" creationId="{00000000-0000-0000-0000-000000000000}"/>
          </ac:spMkLst>
        </pc:spChg>
        <pc:spChg chg="add del mod">
          <ac:chgData name="Roman Vlček" userId="aa646986-efcc-4950-9596-4287372ccecf" providerId="ADAL" clId="{83D2F212-0C43-41DF-ACC7-C2C107DA85D0}" dt="2024-02-14T10:41:03.375" v="1024" actId="478"/>
          <ac:spMkLst>
            <pc:docMk/>
            <pc:sldMk cId="636017934" sldId="274"/>
            <ac:spMk id="4" creationId="{BA24F41F-5284-5874-37D9-C73C57436946}"/>
          </ac:spMkLst>
        </pc:spChg>
        <pc:spChg chg="del">
          <ac:chgData name="Roman Vlček" userId="aa646986-efcc-4950-9596-4287372ccecf" providerId="ADAL" clId="{83D2F212-0C43-41DF-ACC7-C2C107DA85D0}" dt="2024-02-13T15:42:49.708" v="884" actId="478"/>
          <ac:spMkLst>
            <pc:docMk/>
            <pc:sldMk cId="636017934" sldId="274"/>
            <ac:spMk id="7" creationId="{CC5E3270-F1B3-F908-E8BB-3BC9EE46450D}"/>
          </ac:spMkLst>
        </pc:spChg>
        <pc:spChg chg="mod">
          <ac:chgData name="Roman Vlček" userId="aa646986-efcc-4950-9596-4287372ccecf" providerId="ADAL" clId="{83D2F212-0C43-41DF-ACC7-C2C107DA85D0}" dt="2024-02-14T11:12:54.011" v="1559" actId="20577"/>
          <ac:spMkLst>
            <pc:docMk/>
            <pc:sldMk cId="636017934" sldId="274"/>
            <ac:spMk id="8" creationId="{43971E03-AAF4-7AA1-C3C8-D896CD001CA2}"/>
          </ac:spMkLst>
        </pc:spChg>
        <pc:graphicFrameChg chg="mod modGraphic">
          <ac:chgData name="Roman Vlček" userId="aa646986-efcc-4950-9596-4287372ccecf" providerId="ADAL" clId="{83D2F212-0C43-41DF-ACC7-C2C107DA85D0}" dt="2024-02-14T10:18:50.999" v="1020" actId="6549"/>
          <ac:graphicFrameMkLst>
            <pc:docMk/>
            <pc:sldMk cId="636017934" sldId="274"/>
            <ac:graphicFrameMk id="3" creationId="{2D4A5E97-EEE4-4318-B864-BA51E0D1B3DA}"/>
          </ac:graphicFrameMkLst>
        </pc:graphicFrameChg>
      </pc:sldChg>
      <pc:sldChg chg="addSp delSp modSp mod ord delAnim modAnim">
        <pc:chgData name="Roman Vlček" userId="aa646986-efcc-4950-9596-4287372ccecf" providerId="ADAL" clId="{83D2F212-0C43-41DF-ACC7-C2C107DA85D0}" dt="2024-02-14T11:59:23.153" v="1725"/>
        <pc:sldMkLst>
          <pc:docMk/>
          <pc:sldMk cId="3143803710" sldId="275"/>
        </pc:sldMkLst>
        <pc:spChg chg="mod">
          <ac:chgData name="Roman Vlček" userId="aa646986-efcc-4950-9596-4287372ccecf" providerId="ADAL" clId="{83D2F212-0C43-41DF-ACC7-C2C107DA85D0}" dt="2024-02-14T10:58:22.823" v="1434" actId="20577"/>
          <ac:spMkLst>
            <pc:docMk/>
            <pc:sldMk cId="3143803710" sldId="275"/>
            <ac:spMk id="2" creationId="{00000000-0000-0000-0000-000000000000}"/>
          </ac:spMkLst>
        </pc:spChg>
        <pc:spChg chg="add mod">
          <ac:chgData name="Roman Vlček" userId="aa646986-efcc-4950-9596-4287372ccecf" providerId="ADAL" clId="{83D2F212-0C43-41DF-ACC7-C2C107DA85D0}" dt="2024-02-14T11:55:15.006" v="1671" actId="571"/>
          <ac:spMkLst>
            <pc:docMk/>
            <pc:sldMk cId="3143803710" sldId="275"/>
            <ac:spMk id="4" creationId="{597C5DC2-00F9-27BF-0D64-047C015A3CD6}"/>
          </ac:spMkLst>
        </pc:spChg>
        <pc:spChg chg="mod">
          <ac:chgData name="Roman Vlček" userId="aa646986-efcc-4950-9596-4287372ccecf" providerId="ADAL" clId="{83D2F212-0C43-41DF-ACC7-C2C107DA85D0}" dt="2024-02-14T10:53:40.783" v="1382"/>
          <ac:spMkLst>
            <pc:docMk/>
            <pc:sldMk cId="3143803710" sldId="275"/>
            <ac:spMk id="6" creationId="{26D60EE9-32F5-4B23-A9D5-732A7FCB60AC}"/>
          </ac:spMkLst>
        </pc:spChg>
        <pc:spChg chg="mod">
          <ac:chgData name="Roman Vlček" userId="aa646986-efcc-4950-9596-4287372ccecf" providerId="ADAL" clId="{83D2F212-0C43-41DF-ACC7-C2C107DA85D0}" dt="2024-02-14T11:17:13.694" v="1574" actId="20577"/>
          <ac:spMkLst>
            <pc:docMk/>
            <pc:sldMk cId="3143803710" sldId="275"/>
            <ac:spMk id="8" creationId="{069993CF-1D9A-4683-8B73-C775F96114BB}"/>
          </ac:spMkLst>
        </pc:spChg>
        <pc:spChg chg="add mod">
          <ac:chgData name="Roman Vlček" userId="aa646986-efcc-4950-9596-4287372ccecf" providerId="ADAL" clId="{83D2F212-0C43-41DF-ACC7-C2C107DA85D0}" dt="2024-02-14T11:55:22.915" v="1673" actId="571"/>
          <ac:spMkLst>
            <pc:docMk/>
            <pc:sldMk cId="3143803710" sldId="275"/>
            <ac:spMk id="10" creationId="{F4B3133A-AC82-9604-A9AF-4A1CEC7BF979}"/>
          </ac:spMkLst>
        </pc:spChg>
        <pc:picChg chg="del">
          <ac:chgData name="Roman Vlček" userId="aa646986-efcc-4950-9596-4287372ccecf" providerId="ADAL" clId="{83D2F212-0C43-41DF-ACC7-C2C107DA85D0}" dt="2024-02-14T10:53:12.484" v="1381" actId="478"/>
          <ac:picMkLst>
            <pc:docMk/>
            <pc:sldMk cId="3143803710" sldId="275"/>
            <ac:picMk id="3" creationId="{FB8347C0-3D74-DFD1-7FA5-913E94B527B1}"/>
          </ac:picMkLst>
        </pc:picChg>
        <pc:picChg chg="add mod">
          <ac:chgData name="Roman Vlček" userId="aa646986-efcc-4950-9596-4287372ccecf" providerId="ADAL" clId="{83D2F212-0C43-41DF-ACC7-C2C107DA85D0}" dt="2024-02-14T11:55:15.006" v="1671" actId="571"/>
          <ac:picMkLst>
            <pc:docMk/>
            <pc:sldMk cId="3143803710" sldId="275"/>
            <ac:picMk id="7" creationId="{605556CC-1631-5ACE-B608-CA478E433480}"/>
          </ac:picMkLst>
        </pc:picChg>
        <pc:picChg chg="add mod">
          <ac:chgData name="Roman Vlček" userId="aa646986-efcc-4950-9596-4287372ccecf" providerId="ADAL" clId="{83D2F212-0C43-41DF-ACC7-C2C107DA85D0}" dt="2024-02-14T11:55:22.915" v="1673" actId="571"/>
          <ac:picMkLst>
            <pc:docMk/>
            <pc:sldMk cId="3143803710" sldId="275"/>
            <ac:picMk id="11" creationId="{8CD20E56-8B2D-27A0-6E85-C5FCFAA83D3D}"/>
          </ac:picMkLst>
        </pc:picChg>
        <pc:picChg chg="add mod">
          <ac:chgData name="Roman Vlček" userId="aa646986-efcc-4950-9596-4287372ccecf" providerId="ADAL" clId="{83D2F212-0C43-41DF-ACC7-C2C107DA85D0}" dt="2024-02-14T10:57:01.146" v="1385" actId="1076"/>
          <ac:picMkLst>
            <pc:docMk/>
            <pc:sldMk cId="3143803710" sldId="275"/>
            <ac:picMk id="2050" creationId="{D833B315-24EF-0465-EC35-B19AD916B4F6}"/>
          </ac:picMkLst>
        </pc:picChg>
      </pc:sldChg>
      <pc:sldChg chg="modSp del mod">
        <pc:chgData name="Roman Vlček" userId="aa646986-efcc-4950-9596-4287372ccecf" providerId="ADAL" clId="{83D2F212-0C43-41DF-ACC7-C2C107DA85D0}" dt="2024-02-14T10:52:03.731" v="1339" actId="2696"/>
        <pc:sldMkLst>
          <pc:docMk/>
          <pc:sldMk cId="1436872789" sldId="277"/>
        </pc:sldMkLst>
        <pc:spChg chg="mod">
          <ac:chgData name="Roman Vlček" userId="aa646986-efcc-4950-9596-4287372ccecf" providerId="ADAL" clId="{83D2F212-0C43-41DF-ACC7-C2C107DA85D0}" dt="2024-02-14T10:48:41.810" v="1245" actId="20577"/>
          <ac:spMkLst>
            <pc:docMk/>
            <pc:sldMk cId="1436872789" sldId="277"/>
            <ac:spMk id="2" creationId="{00000000-0000-0000-0000-000000000000}"/>
          </ac:spMkLst>
        </pc:spChg>
      </pc:sldChg>
      <pc:sldChg chg="modSp mod modAnim">
        <pc:chgData name="Roman Vlček" userId="aa646986-efcc-4950-9596-4287372ccecf" providerId="ADAL" clId="{83D2F212-0C43-41DF-ACC7-C2C107DA85D0}" dt="2024-02-14T12:01:58.139" v="1772"/>
        <pc:sldMkLst>
          <pc:docMk/>
          <pc:sldMk cId="1023211450" sldId="278"/>
        </pc:sldMkLst>
        <pc:spChg chg="mod">
          <ac:chgData name="Roman Vlček" userId="aa646986-efcc-4950-9596-4287372ccecf" providerId="ADAL" clId="{83D2F212-0C43-41DF-ACC7-C2C107DA85D0}" dt="2024-02-14T10:48:00.570" v="1223" actId="20577"/>
          <ac:spMkLst>
            <pc:docMk/>
            <pc:sldMk cId="1023211450" sldId="278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4T10:51:40.628" v="1334"/>
          <ac:spMkLst>
            <pc:docMk/>
            <pc:sldMk cId="1023211450" sldId="278"/>
            <ac:spMk id="6" creationId="{26D60EE9-32F5-4B23-A9D5-732A7FCB60AC}"/>
          </ac:spMkLst>
        </pc:spChg>
        <pc:spChg chg="mod">
          <ac:chgData name="Roman Vlček" userId="aa646986-efcc-4950-9596-4287372ccecf" providerId="ADAL" clId="{83D2F212-0C43-41DF-ACC7-C2C107DA85D0}" dt="2024-02-14T10:51:44.212" v="1338" actId="20577"/>
          <ac:spMkLst>
            <pc:docMk/>
            <pc:sldMk cId="1023211450" sldId="278"/>
            <ac:spMk id="8" creationId="{069993CF-1D9A-4683-8B73-C775F96114BB}"/>
          </ac:spMkLst>
        </pc:spChg>
      </pc:sldChg>
      <pc:sldChg chg="modSp mod ord modAnim">
        <pc:chgData name="Roman Vlček" userId="aa646986-efcc-4950-9596-4287372ccecf" providerId="ADAL" clId="{83D2F212-0C43-41DF-ACC7-C2C107DA85D0}" dt="2024-02-14T12:00:42.036" v="1742"/>
        <pc:sldMkLst>
          <pc:docMk/>
          <pc:sldMk cId="1314820528" sldId="279"/>
        </pc:sldMkLst>
        <pc:spChg chg="mod">
          <ac:chgData name="Roman Vlček" userId="aa646986-efcc-4950-9596-4287372ccecf" providerId="ADAL" clId="{83D2F212-0C43-41DF-ACC7-C2C107DA85D0}" dt="2024-02-14T10:50:59.092" v="1322"/>
          <ac:spMkLst>
            <pc:docMk/>
            <pc:sldMk cId="1314820528" sldId="279"/>
            <ac:spMk id="6" creationId="{26D60EE9-32F5-4B23-A9D5-732A7FCB60AC}"/>
          </ac:spMkLst>
        </pc:spChg>
        <pc:spChg chg="mod">
          <ac:chgData name="Roman Vlček" userId="aa646986-efcc-4950-9596-4287372ccecf" providerId="ADAL" clId="{83D2F212-0C43-41DF-ACC7-C2C107DA85D0}" dt="2024-02-14T10:51:10.569" v="1327" actId="20577"/>
          <ac:spMkLst>
            <pc:docMk/>
            <pc:sldMk cId="1314820528" sldId="279"/>
            <ac:spMk id="8" creationId="{069993CF-1D9A-4683-8B73-C775F96114BB}"/>
          </ac:spMkLst>
        </pc:spChg>
        <pc:picChg chg="mod">
          <ac:chgData name="Roman Vlček" userId="aa646986-efcc-4950-9596-4287372ccecf" providerId="ADAL" clId="{83D2F212-0C43-41DF-ACC7-C2C107DA85D0}" dt="2024-02-14T11:17:24.480" v="1575" actId="14100"/>
          <ac:picMkLst>
            <pc:docMk/>
            <pc:sldMk cId="1314820528" sldId="279"/>
            <ac:picMk id="4" creationId="{5CA8CB8F-BDC6-3B6A-AB9C-F12EA143573F}"/>
          </ac:picMkLst>
        </pc:picChg>
      </pc:sldChg>
      <pc:sldChg chg="modSp mod ord modAnim">
        <pc:chgData name="Roman Vlček" userId="aa646986-efcc-4950-9596-4287372ccecf" providerId="ADAL" clId="{83D2F212-0C43-41DF-ACC7-C2C107DA85D0}" dt="2024-02-14T12:02:19.298" v="1787"/>
        <pc:sldMkLst>
          <pc:docMk/>
          <pc:sldMk cId="2899996032" sldId="280"/>
        </pc:sldMkLst>
        <pc:spChg chg="mod">
          <ac:chgData name="Roman Vlček" userId="aa646986-efcc-4950-9596-4287372ccecf" providerId="ADAL" clId="{83D2F212-0C43-41DF-ACC7-C2C107DA85D0}" dt="2024-02-14T10:44:58.084" v="1156" actId="20577"/>
          <ac:spMkLst>
            <pc:docMk/>
            <pc:sldMk cId="2899996032" sldId="280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4T10:51:15.920" v="1328"/>
          <ac:spMkLst>
            <pc:docMk/>
            <pc:sldMk cId="2899996032" sldId="280"/>
            <ac:spMk id="6" creationId="{26D60EE9-32F5-4B23-A9D5-732A7FCB60AC}"/>
          </ac:spMkLst>
        </pc:spChg>
        <pc:spChg chg="mod">
          <ac:chgData name="Roman Vlček" userId="aa646986-efcc-4950-9596-4287372ccecf" providerId="ADAL" clId="{83D2F212-0C43-41DF-ACC7-C2C107DA85D0}" dt="2024-02-14T10:51:19.553" v="1333" actId="20577"/>
          <ac:spMkLst>
            <pc:docMk/>
            <pc:sldMk cId="2899996032" sldId="280"/>
            <ac:spMk id="8" creationId="{069993CF-1D9A-4683-8B73-C775F96114BB}"/>
          </ac:spMkLst>
        </pc:spChg>
        <pc:picChg chg="mod">
          <ac:chgData name="Roman Vlček" userId="aa646986-efcc-4950-9596-4287372ccecf" providerId="ADAL" clId="{83D2F212-0C43-41DF-ACC7-C2C107DA85D0}" dt="2024-02-14T10:46:54.060" v="1190" actId="1076"/>
          <ac:picMkLst>
            <pc:docMk/>
            <pc:sldMk cId="2899996032" sldId="280"/>
            <ac:picMk id="3" creationId="{A5273568-1258-7BBC-CFB1-169489A06AB3}"/>
          </ac:picMkLst>
        </pc:picChg>
      </pc:sldChg>
      <pc:sldChg chg="addSp delSp modSp mod">
        <pc:chgData name="Roman Vlček" userId="aa646986-efcc-4950-9596-4287372ccecf" providerId="ADAL" clId="{83D2F212-0C43-41DF-ACC7-C2C107DA85D0}" dt="2024-02-14T11:28:14.660" v="1660"/>
        <pc:sldMkLst>
          <pc:docMk/>
          <pc:sldMk cId="432087798" sldId="281"/>
        </pc:sldMkLst>
        <pc:spChg chg="mod">
          <ac:chgData name="Roman Vlček" userId="aa646986-efcc-4950-9596-4287372ccecf" providerId="ADAL" clId="{83D2F212-0C43-41DF-ACC7-C2C107DA85D0}" dt="2024-02-14T11:24:01.278" v="1634" actId="20577"/>
          <ac:spMkLst>
            <pc:docMk/>
            <pc:sldMk cId="432087798" sldId="281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4T11:22:27.051" v="1621" actId="1076"/>
          <ac:spMkLst>
            <pc:docMk/>
            <pc:sldMk cId="432087798" sldId="281"/>
            <ac:spMk id="5" creationId="{AF5CA3C7-A1F4-4B40-9CE4-D3A99E9DEBD7}"/>
          </ac:spMkLst>
        </pc:spChg>
        <pc:graphicFrameChg chg="mod modGraphic">
          <ac:chgData name="Roman Vlček" userId="aa646986-efcc-4950-9596-4287372ccecf" providerId="ADAL" clId="{83D2F212-0C43-41DF-ACC7-C2C107DA85D0}" dt="2024-02-14T11:28:14.660" v="1660"/>
          <ac:graphicFrameMkLst>
            <pc:docMk/>
            <pc:sldMk cId="432087798" sldId="281"/>
            <ac:graphicFrameMk id="3" creationId="{E501C431-C8EF-4879-BA31-57F728770839}"/>
          </ac:graphicFrameMkLst>
        </pc:graphicFrameChg>
        <pc:picChg chg="del">
          <ac:chgData name="Roman Vlček" userId="aa646986-efcc-4950-9596-4287372ccecf" providerId="ADAL" clId="{83D2F212-0C43-41DF-ACC7-C2C107DA85D0}" dt="2024-02-14T11:19:35.115" v="1587" actId="478"/>
          <ac:picMkLst>
            <pc:docMk/>
            <pc:sldMk cId="432087798" sldId="281"/>
            <ac:picMk id="4" creationId="{2DA46B6F-695B-9E21-F881-632E648C82B3}"/>
          </ac:picMkLst>
        </pc:picChg>
        <pc:picChg chg="mod">
          <ac:chgData name="Roman Vlček" userId="aa646986-efcc-4950-9596-4287372ccecf" providerId="ADAL" clId="{83D2F212-0C43-41DF-ACC7-C2C107DA85D0}" dt="2024-02-14T11:19:31.639" v="1586" actId="1076"/>
          <ac:picMkLst>
            <pc:docMk/>
            <pc:sldMk cId="432087798" sldId="281"/>
            <ac:picMk id="6" creationId="{88696F23-D2B4-499D-90AD-B6788FC17058}"/>
          </ac:picMkLst>
        </pc:picChg>
        <pc:picChg chg="add mod">
          <ac:chgData name="Roman Vlček" userId="aa646986-efcc-4950-9596-4287372ccecf" providerId="ADAL" clId="{83D2F212-0C43-41DF-ACC7-C2C107DA85D0}" dt="2024-02-14T11:23:00.435" v="1626" actId="1076"/>
          <ac:picMkLst>
            <pc:docMk/>
            <pc:sldMk cId="432087798" sldId="281"/>
            <ac:picMk id="7" creationId="{06326767-A828-8C7A-1348-EB9325325876}"/>
          </ac:picMkLst>
        </pc:picChg>
        <pc:picChg chg="add mod">
          <ac:chgData name="Roman Vlček" userId="aa646986-efcc-4950-9596-4287372ccecf" providerId="ADAL" clId="{83D2F212-0C43-41DF-ACC7-C2C107DA85D0}" dt="2024-02-14T11:20:10.484" v="1591" actId="14100"/>
          <ac:picMkLst>
            <pc:docMk/>
            <pc:sldMk cId="432087798" sldId="281"/>
            <ac:picMk id="8" creationId="{41327E05-9339-0196-764B-A31BBF13DB5F}"/>
          </ac:picMkLst>
        </pc:picChg>
        <pc:picChg chg="add mod">
          <ac:chgData name="Roman Vlček" userId="aa646986-efcc-4950-9596-4287372ccecf" providerId="ADAL" clId="{83D2F212-0C43-41DF-ACC7-C2C107DA85D0}" dt="2024-02-14T11:25:13.737" v="1640" actId="1076"/>
          <ac:picMkLst>
            <pc:docMk/>
            <pc:sldMk cId="432087798" sldId="281"/>
            <ac:picMk id="10" creationId="{B80B8686-4805-B852-EB7B-2B59B7E149EF}"/>
          </ac:picMkLst>
        </pc:picChg>
        <pc:picChg chg="del">
          <ac:chgData name="Roman Vlček" userId="aa646986-efcc-4950-9596-4287372ccecf" providerId="ADAL" clId="{83D2F212-0C43-41DF-ACC7-C2C107DA85D0}" dt="2024-02-14T11:18:49.997" v="1581" actId="478"/>
          <ac:picMkLst>
            <pc:docMk/>
            <pc:sldMk cId="432087798" sldId="281"/>
            <ac:picMk id="11" creationId="{FFC2738D-B7FB-2364-CB74-050DCE86D26B}"/>
          </ac:picMkLst>
        </pc:picChg>
        <pc:picChg chg="del">
          <ac:chgData name="Roman Vlček" userId="aa646986-efcc-4950-9596-4287372ccecf" providerId="ADAL" clId="{83D2F212-0C43-41DF-ACC7-C2C107DA85D0}" dt="2024-02-14T11:19:02.772" v="1583" actId="478"/>
          <ac:picMkLst>
            <pc:docMk/>
            <pc:sldMk cId="432087798" sldId="281"/>
            <ac:picMk id="12" creationId="{726C30CD-501A-884D-0699-0715F00C15D0}"/>
          </ac:picMkLst>
        </pc:picChg>
        <pc:picChg chg="add mod">
          <ac:chgData name="Roman Vlček" userId="aa646986-efcc-4950-9596-4287372ccecf" providerId="ADAL" clId="{83D2F212-0C43-41DF-ACC7-C2C107DA85D0}" dt="2024-02-14T11:23:41.940" v="1630" actId="1076"/>
          <ac:picMkLst>
            <pc:docMk/>
            <pc:sldMk cId="432087798" sldId="281"/>
            <ac:picMk id="13" creationId="{CB6B79D8-2CD4-855B-F1B8-155B39AAEA11}"/>
          </ac:picMkLst>
        </pc:picChg>
        <pc:picChg chg="add mod">
          <ac:chgData name="Roman Vlček" userId="aa646986-efcc-4950-9596-4287372ccecf" providerId="ADAL" clId="{83D2F212-0C43-41DF-ACC7-C2C107DA85D0}" dt="2024-02-14T11:24:36.700" v="1638" actId="1076"/>
          <ac:picMkLst>
            <pc:docMk/>
            <pc:sldMk cId="432087798" sldId="281"/>
            <ac:picMk id="14" creationId="{57176F7F-5065-3682-6235-BFEEB263C193}"/>
          </ac:picMkLst>
        </pc:picChg>
        <pc:picChg chg="mod">
          <ac:chgData name="Roman Vlček" userId="aa646986-efcc-4950-9596-4287372ccecf" providerId="ADAL" clId="{83D2F212-0C43-41DF-ACC7-C2C107DA85D0}" dt="2024-02-14T11:23:08.980" v="1627" actId="1076"/>
          <ac:picMkLst>
            <pc:docMk/>
            <pc:sldMk cId="432087798" sldId="281"/>
            <ac:picMk id="17" creationId="{2B102737-FFFC-4132-AAB9-0EFB148494BC}"/>
          </ac:picMkLst>
        </pc:picChg>
        <pc:picChg chg="mod">
          <ac:chgData name="Roman Vlček" userId="aa646986-efcc-4950-9596-4287372ccecf" providerId="ADAL" clId="{83D2F212-0C43-41DF-ACC7-C2C107DA85D0}" dt="2024-02-14T11:24:19.859" v="1635" actId="1076"/>
          <ac:picMkLst>
            <pc:docMk/>
            <pc:sldMk cId="432087798" sldId="281"/>
            <ac:picMk id="18" creationId="{20E94970-D9A1-1AF5-CC5C-3FBE615DAB88}"/>
          </ac:picMkLst>
        </pc:picChg>
        <pc:picChg chg="mod">
          <ac:chgData name="Roman Vlček" userId="aa646986-efcc-4950-9596-4287372ccecf" providerId="ADAL" clId="{83D2F212-0C43-41DF-ACC7-C2C107DA85D0}" dt="2024-02-14T11:24:24.342" v="1636" actId="1076"/>
          <ac:picMkLst>
            <pc:docMk/>
            <pc:sldMk cId="432087798" sldId="281"/>
            <ac:picMk id="20" creationId="{EDC601C9-9455-B869-385B-EB800632944C}"/>
          </ac:picMkLst>
        </pc:picChg>
        <pc:picChg chg="del">
          <ac:chgData name="Roman Vlček" userId="aa646986-efcc-4950-9596-4287372ccecf" providerId="ADAL" clId="{83D2F212-0C43-41DF-ACC7-C2C107DA85D0}" dt="2024-02-14T11:18:03.404" v="1577" actId="478"/>
          <ac:picMkLst>
            <pc:docMk/>
            <pc:sldMk cId="432087798" sldId="281"/>
            <ac:picMk id="21" creationId="{158E0E85-C961-93C1-8E5D-E500057DC756}"/>
          </ac:picMkLst>
        </pc:picChg>
        <pc:picChg chg="del">
          <ac:chgData name="Roman Vlček" userId="aa646986-efcc-4950-9596-4287372ccecf" providerId="ADAL" clId="{83D2F212-0C43-41DF-ACC7-C2C107DA85D0}" dt="2024-02-14T11:18:19.631" v="1579" actId="478"/>
          <ac:picMkLst>
            <pc:docMk/>
            <pc:sldMk cId="432087798" sldId="281"/>
            <ac:picMk id="24" creationId="{E3958FC6-94E8-4E30-82D8-BC94E26FBA8E}"/>
          </ac:picMkLst>
        </pc:picChg>
      </pc:sldChg>
      <pc:sldChg chg="del">
        <pc:chgData name="Roman Vlček" userId="aa646986-efcc-4950-9596-4287372ccecf" providerId="ADAL" clId="{83D2F212-0C43-41DF-ACC7-C2C107DA85D0}" dt="2024-02-12T19:19:01.806" v="327" actId="2696"/>
        <pc:sldMkLst>
          <pc:docMk/>
          <pc:sldMk cId="4181716347" sldId="282"/>
        </pc:sldMkLst>
      </pc:sldChg>
      <pc:sldChg chg="addSp delSp modSp mod ord">
        <pc:chgData name="Roman Vlček" userId="aa646986-efcc-4950-9596-4287372ccecf" providerId="ADAL" clId="{83D2F212-0C43-41DF-ACC7-C2C107DA85D0}" dt="2024-02-16T11:01:25.568" v="2666"/>
        <pc:sldMkLst>
          <pc:docMk/>
          <pc:sldMk cId="2409633406" sldId="284"/>
        </pc:sldMkLst>
        <pc:picChg chg="add mod">
          <ac:chgData name="Roman Vlček" userId="aa646986-efcc-4950-9596-4287372ccecf" providerId="ADAL" clId="{83D2F212-0C43-41DF-ACC7-C2C107DA85D0}" dt="2024-02-14T11:30:34.439" v="1664" actId="1076"/>
          <ac:picMkLst>
            <pc:docMk/>
            <pc:sldMk cId="2409633406" sldId="284"/>
            <ac:picMk id="3" creationId="{1BD13054-2CB1-AEF5-7693-B8EA2894D272}"/>
          </ac:picMkLst>
        </pc:picChg>
        <pc:picChg chg="del">
          <ac:chgData name="Roman Vlček" userId="aa646986-efcc-4950-9596-4287372ccecf" providerId="ADAL" clId="{83D2F212-0C43-41DF-ACC7-C2C107DA85D0}" dt="2024-02-14T11:17:51.718" v="1576" actId="478"/>
          <ac:picMkLst>
            <pc:docMk/>
            <pc:sldMk cId="2409633406" sldId="284"/>
            <ac:picMk id="7" creationId="{0513F067-90A0-EC8F-103D-AE97DF56EA4B}"/>
          </ac:picMkLst>
        </pc:picChg>
      </pc:sldChg>
      <pc:sldChg chg="addSp delSp modSp mod ord modAnim">
        <pc:chgData name="Roman Vlček" userId="aa646986-efcc-4950-9596-4287372ccecf" providerId="ADAL" clId="{83D2F212-0C43-41DF-ACC7-C2C107DA85D0}" dt="2024-02-14T12:05:33.403" v="1883"/>
        <pc:sldMkLst>
          <pc:docMk/>
          <pc:sldMk cId="2980515525" sldId="285"/>
        </pc:sldMkLst>
        <pc:spChg chg="mod">
          <ac:chgData name="Roman Vlček" userId="aa646986-efcc-4950-9596-4287372ccecf" providerId="ADAL" clId="{83D2F212-0C43-41DF-ACC7-C2C107DA85D0}" dt="2024-02-13T15:39:44.895" v="879" actId="20577"/>
          <ac:spMkLst>
            <pc:docMk/>
            <pc:sldMk cId="2980515525" sldId="285"/>
            <ac:spMk id="2" creationId="{00000000-0000-0000-0000-000000000000}"/>
          </ac:spMkLst>
        </pc:spChg>
        <pc:spChg chg="mod">
          <ac:chgData name="Roman Vlček" userId="aa646986-efcc-4950-9596-4287372ccecf" providerId="ADAL" clId="{83D2F212-0C43-41DF-ACC7-C2C107DA85D0}" dt="2024-02-13T15:38:58.137" v="853" actId="20577"/>
          <ac:spMkLst>
            <pc:docMk/>
            <pc:sldMk cId="2980515525" sldId="285"/>
            <ac:spMk id="8" creationId="{069993CF-1D9A-4683-8B73-C775F96114BB}"/>
          </ac:spMkLst>
        </pc:spChg>
        <pc:picChg chg="add mod">
          <ac:chgData name="Roman Vlček" userId="aa646986-efcc-4950-9596-4287372ccecf" providerId="ADAL" clId="{83D2F212-0C43-41DF-ACC7-C2C107DA85D0}" dt="2024-02-14T12:05:10.806" v="1867" actId="1076"/>
          <ac:picMkLst>
            <pc:docMk/>
            <pc:sldMk cId="2980515525" sldId="285"/>
            <ac:picMk id="1026" creationId="{5BEA85F7-E0F9-07E6-92A1-9CAB9F1511F2}"/>
          </ac:picMkLst>
        </pc:picChg>
        <pc:picChg chg="del">
          <ac:chgData name="Roman Vlček" userId="aa646986-efcc-4950-9596-4287372ccecf" providerId="ADAL" clId="{83D2F212-0C43-41DF-ACC7-C2C107DA85D0}" dt="2024-02-14T10:10:20.091" v="894" actId="478"/>
          <ac:picMkLst>
            <pc:docMk/>
            <pc:sldMk cId="2980515525" sldId="285"/>
            <ac:picMk id="3074" creationId="{3BA5A345-A56B-56FD-712A-D407DCE96258}"/>
          </ac:picMkLst>
        </pc:picChg>
      </pc:sldChg>
      <pc:sldChg chg="addSp delSp modSp add mod">
        <pc:chgData name="Roman Vlček" userId="aa646986-efcc-4950-9596-4287372ccecf" providerId="ADAL" clId="{83D2F212-0C43-41DF-ACC7-C2C107DA85D0}" dt="2024-02-12T19:05:25.680" v="264" actId="14100"/>
        <pc:sldMkLst>
          <pc:docMk/>
          <pc:sldMk cId="3297296291" sldId="286"/>
        </pc:sldMkLst>
        <pc:spChg chg="mod">
          <ac:chgData name="Roman Vlček" userId="aa646986-efcc-4950-9596-4287372ccecf" providerId="ADAL" clId="{83D2F212-0C43-41DF-ACC7-C2C107DA85D0}" dt="2024-02-12T19:03:15.021" v="249" actId="20577"/>
          <ac:spMkLst>
            <pc:docMk/>
            <pc:sldMk cId="3297296291" sldId="286"/>
            <ac:spMk id="2" creationId="{EB30A2AB-E6BF-FC10-9FDC-AC039EDEF5E4}"/>
          </ac:spMkLst>
        </pc:spChg>
        <pc:spChg chg="mod">
          <ac:chgData name="Roman Vlček" userId="aa646986-efcc-4950-9596-4287372ccecf" providerId="ADAL" clId="{83D2F212-0C43-41DF-ACC7-C2C107DA85D0}" dt="2024-02-12T19:05:01.760" v="260" actId="20577"/>
          <ac:spMkLst>
            <pc:docMk/>
            <pc:sldMk cId="3297296291" sldId="286"/>
            <ac:spMk id="5" creationId="{B85A5B25-C22A-0673-1FB1-31BDC80084D5}"/>
          </ac:spMkLst>
        </pc:spChg>
        <pc:grpChg chg="add mod">
          <ac:chgData name="Roman Vlček" userId="aa646986-efcc-4950-9596-4287372ccecf" providerId="ADAL" clId="{83D2F212-0C43-41DF-ACC7-C2C107DA85D0}" dt="2024-02-12T19:05:25.680" v="264" actId="14100"/>
          <ac:grpSpMkLst>
            <pc:docMk/>
            <pc:sldMk cId="3297296291" sldId="286"/>
            <ac:grpSpMk id="13" creationId="{6541A086-8C37-9A7A-2716-A091F4BEB81F}"/>
          </ac:grpSpMkLst>
        </pc:grpChg>
        <pc:grpChg chg="del">
          <ac:chgData name="Roman Vlček" userId="aa646986-efcc-4950-9596-4287372ccecf" providerId="ADAL" clId="{83D2F212-0C43-41DF-ACC7-C2C107DA85D0}" dt="2024-02-12T19:02:23.912" v="239" actId="478"/>
          <ac:grpSpMkLst>
            <pc:docMk/>
            <pc:sldMk cId="3297296291" sldId="286"/>
            <ac:grpSpMk id="15" creationId="{04463EFE-2BA9-E660-C03E-E996151007DA}"/>
          </ac:grpSpMkLst>
        </pc:grpChg>
        <pc:graphicFrameChg chg="add mod">
          <ac:chgData name="Roman Vlček" userId="aa646986-efcc-4950-9596-4287372ccecf" providerId="ADAL" clId="{83D2F212-0C43-41DF-ACC7-C2C107DA85D0}" dt="2024-02-12T19:02:46.957" v="242" actId="164"/>
          <ac:graphicFrameMkLst>
            <pc:docMk/>
            <pc:sldMk cId="3297296291" sldId="286"/>
            <ac:graphicFrameMk id="6" creationId="{74681555-D206-56EF-B7C3-F00B0BE0EDD0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2:46.957" v="242" actId="164"/>
          <ac:graphicFrameMkLst>
            <pc:docMk/>
            <pc:sldMk cId="3297296291" sldId="286"/>
            <ac:graphicFrameMk id="9" creationId="{FE823BBC-8084-0F7C-F498-069607D898A7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2:46.957" v="242" actId="164"/>
          <ac:graphicFrameMkLst>
            <pc:docMk/>
            <pc:sldMk cId="3297296291" sldId="286"/>
            <ac:graphicFrameMk id="11" creationId="{54AC9CA1-F1E3-9087-66A0-E2BBEFF6DF35}"/>
          </ac:graphicFrameMkLst>
        </pc:graphicFrameChg>
        <pc:graphicFrameChg chg="add mod">
          <ac:chgData name="Roman Vlček" userId="aa646986-efcc-4950-9596-4287372ccecf" providerId="ADAL" clId="{83D2F212-0C43-41DF-ACC7-C2C107DA85D0}" dt="2024-02-12T19:02:46.957" v="242" actId="164"/>
          <ac:graphicFrameMkLst>
            <pc:docMk/>
            <pc:sldMk cId="3297296291" sldId="286"/>
            <ac:graphicFrameMk id="12" creationId="{C8C4A92C-0BF9-6DA1-8824-D72899B5A9F4}"/>
          </ac:graphicFrameMkLst>
        </pc:graphicFrameChg>
      </pc:sldChg>
      <pc:sldChg chg="modSp add mod">
        <pc:chgData name="Roman Vlček" userId="aa646986-efcc-4950-9596-4287372ccecf" providerId="ADAL" clId="{83D2F212-0C43-41DF-ACC7-C2C107DA85D0}" dt="2024-02-16T11:00:45.012" v="2656" actId="113"/>
        <pc:sldMkLst>
          <pc:docMk/>
          <pc:sldMk cId="2395517894" sldId="287"/>
        </pc:sldMkLst>
        <pc:spChg chg="mod">
          <ac:chgData name="Roman Vlček" userId="aa646986-efcc-4950-9596-4287372ccecf" providerId="ADAL" clId="{83D2F212-0C43-41DF-ACC7-C2C107DA85D0}" dt="2024-02-16T11:00:32.694" v="2655" actId="1076"/>
          <ac:spMkLst>
            <pc:docMk/>
            <pc:sldMk cId="2395517894" sldId="287"/>
            <ac:spMk id="3" creationId="{1D9364E0-939F-FE02-D79F-69E568519D58}"/>
          </ac:spMkLst>
        </pc:spChg>
        <pc:spChg chg="mod">
          <ac:chgData name="Roman Vlček" userId="aa646986-efcc-4950-9596-4287372ccecf" providerId="ADAL" clId="{83D2F212-0C43-41DF-ACC7-C2C107DA85D0}" dt="2024-02-16T11:00:45.012" v="2656" actId="113"/>
          <ac:spMkLst>
            <pc:docMk/>
            <pc:sldMk cId="2395517894" sldId="287"/>
            <ac:spMk id="4" creationId="{56D8AE04-F1DE-7637-673C-47217419CE26}"/>
          </ac:spMkLst>
        </pc:spChg>
        <pc:picChg chg="mod">
          <ac:chgData name="Roman Vlček" userId="aa646986-efcc-4950-9596-4287372ccecf" providerId="ADAL" clId="{83D2F212-0C43-41DF-ACC7-C2C107DA85D0}" dt="2024-02-16T11:00:27.668" v="2654" actId="14100"/>
          <ac:picMkLst>
            <pc:docMk/>
            <pc:sldMk cId="2395517894" sldId="287"/>
            <ac:picMk id="6" creationId="{8289C925-E6DD-8249-9338-8F30D54AB304}"/>
          </ac:picMkLst>
        </pc:picChg>
      </pc:sldChg>
      <pc:sldChg chg="add del">
        <pc:chgData name="Roman Vlček" userId="aa646986-efcc-4950-9596-4287372ccecf" providerId="ADAL" clId="{83D2F212-0C43-41DF-ACC7-C2C107DA85D0}" dt="2024-02-13T15:34:52.197" v="750" actId="2696"/>
        <pc:sldMkLst>
          <pc:docMk/>
          <pc:sldMk cId="646578807" sldId="288"/>
        </pc:sldMkLst>
      </pc:sldChg>
      <pc:sldChg chg="modSp add mod ord modAnim">
        <pc:chgData name="Roman Vlček" userId="aa646986-efcc-4950-9596-4287372ccecf" providerId="ADAL" clId="{83D2F212-0C43-41DF-ACC7-C2C107DA85D0}" dt="2024-02-14T12:03:09.834" v="1803"/>
        <pc:sldMkLst>
          <pc:docMk/>
          <pc:sldMk cId="1483208914" sldId="289"/>
        </pc:sldMkLst>
        <pc:spChg chg="mod">
          <ac:chgData name="Roman Vlček" userId="aa646986-efcc-4950-9596-4287372ccecf" providerId="ADAL" clId="{83D2F212-0C43-41DF-ACC7-C2C107DA85D0}" dt="2024-02-13T15:35:04.283" v="763" actId="20577"/>
          <ac:spMkLst>
            <pc:docMk/>
            <pc:sldMk cId="1483208914" sldId="289"/>
            <ac:spMk id="2" creationId="{7CC2F30D-F107-1D70-D001-AE3A49F84EAC}"/>
          </ac:spMkLst>
        </pc:spChg>
        <pc:spChg chg="mod">
          <ac:chgData name="Roman Vlček" userId="aa646986-efcc-4950-9596-4287372ccecf" providerId="ADAL" clId="{83D2F212-0C43-41DF-ACC7-C2C107DA85D0}" dt="2024-02-13T15:41:18.168" v="881" actId="1076"/>
          <ac:spMkLst>
            <pc:docMk/>
            <pc:sldMk cId="1483208914" sldId="289"/>
            <ac:spMk id="8" creationId="{3115DFB9-0904-A5CF-396D-171FA8D61DE6}"/>
          </ac:spMkLst>
        </pc:spChg>
      </pc:sldChg>
      <pc:sldChg chg="modSp add mod ord modAnim">
        <pc:chgData name="Roman Vlček" userId="aa646986-efcc-4950-9596-4287372ccecf" providerId="ADAL" clId="{83D2F212-0C43-41DF-ACC7-C2C107DA85D0}" dt="2024-02-14T12:01:16.635" v="1755"/>
        <pc:sldMkLst>
          <pc:docMk/>
          <pc:sldMk cId="770232485" sldId="290"/>
        </pc:sldMkLst>
        <pc:spChg chg="mod">
          <ac:chgData name="Roman Vlček" userId="aa646986-efcc-4950-9596-4287372ccecf" providerId="ADAL" clId="{83D2F212-0C43-41DF-ACC7-C2C107DA85D0}" dt="2024-02-14T10:50:42.619" v="1321" actId="20577"/>
          <ac:spMkLst>
            <pc:docMk/>
            <pc:sldMk cId="770232485" sldId="290"/>
            <ac:spMk id="6" creationId="{1AC3187B-056F-3C5B-3D92-7C5E3F00E611}"/>
          </ac:spMkLst>
        </pc:spChg>
        <pc:spChg chg="mod">
          <ac:chgData name="Roman Vlček" userId="aa646986-efcc-4950-9596-4287372ccecf" providerId="ADAL" clId="{83D2F212-0C43-41DF-ACC7-C2C107DA85D0}" dt="2024-02-14T11:16:07.945" v="1573" actId="20577"/>
          <ac:spMkLst>
            <pc:docMk/>
            <pc:sldMk cId="770232485" sldId="290"/>
            <ac:spMk id="8" creationId="{8D036DA9-A4EF-FD0A-21F3-907D53FE7F7A}"/>
          </ac:spMkLst>
        </pc:spChg>
      </pc:sldChg>
      <pc:sldChg chg="add">
        <pc:chgData name="Roman Vlček" userId="aa646986-efcc-4950-9596-4287372ccecf" providerId="ADAL" clId="{83D2F212-0C43-41DF-ACC7-C2C107DA85D0}" dt="2024-02-16T09:11:37.968" v="1884" actId="2890"/>
        <pc:sldMkLst>
          <pc:docMk/>
          <pc:sldMk cId="1679127129" sldId="291"/>
        </pc:sldMkLst>
      </pc:sldChg>
      <pc:sldChg chg="addSp modSp add mod">
        <pc:chgData name="Roman Vlček" userId="aa646986-efcc-4950-9596-4287372ccecf" providerId="ADAL" clId="{83D2F212-0C43-41DF-ACC7-C2C107DA85D0}" dt="2024-02-20T14:52:59.325" v="2828" actId="20577"/>
        <pc:sldMkLst>
          <pc:docMk/>
          <pc:sldMk cId="986187100" sldId="292"/>
        </pc:sldMkLst>
        <pc:spChg chg="mod">
          <ac:chgData name="Roman Vlček" userId="aa646986-efcc-4950-9596-4287372ccecf" providerId="ADAL" clId="{83D2F212-0C43-41DF-ACC7-C2C107DA85D0}" dt="2024-02-16T09:37:00.474" v="2286" actId="20577"/>
          <ac:spMkLst>
            <pc:docMk/>
            <pc:sldMk cId="986187100" sldId="292"/>
            <ac:spMk id="2" creationId="{2D09010E-2780-FE84-13B3-49DF5F93B2F9}"/>
          </ac:spMkLst>
        </pc:spChg>
        <pc:spChg chg="mod">
          <ac:chgData name="Roman Vlček" userId="aa646986-efcc-4950-9596-4287372ccecf" providerId="ADAL" clId="{83D2F212-0C43-41DF-ACC7-C2C107DA85D0}" dt="2024-02-20T14:52:59.325" v="2828" actId="20577"/>
          <ac:spMkLst>
            <pc:docMk/>
            <pc:sldMk cId="986187100" sldId="292"/>
            <ac:spMk id="9" creationId="{6657B5A0-1036-7912-5CC1-E6B7316EFC9D}"/>
          </ac:spMkLst>
        </pc:spChg>
        <pc:graphicFrameChg chg="add mod">
          <ac:chgData name="Roman Vlček" userId="aa646986-efcc-4950-9596-4287372ccecf" providerId="ADAL" clId="{83D2F212-0C43-41DF-ACC7-C2C107DA85D0}" dt="2024-02-16T09:24:22.694" v="2090" actId="1076"/>
          <ac:graphicFrameMkLst>
            <pc:docMk/>
            <pc:sldMk cId="986187100" sldId="292"/>
            <ac:graphicFrameMk id="3" creationId="{D409BE8F-3ED9-4C7B-9A77-5C05F19834C8}"/>
          </ac:graphicFrameMkLst>
        </pc:graphicFrameChg>
      </pc:sldChg>
      <pc:sldChg chg="addSp delSp modSp add mod ord">
        <pc:chgData name="Roman Vlček" userId="aa646986-efcc-4950-9596-4287372ccecf" providerId="ADAL" clId="{83D2F212-0C43-41DF-ACC7-C2C107DA85D0}" dt="2024-02-16T10:16:09.152" v="2651"/>
        <pc:sldMkLst>
          <pc:docMk/>
          <pc:sldMk cId="333840152" sldId="293"/>
        </pc:sldMkLst>
        <pc:spChg chg="mod">
          <ac:chgData name="Roman Vlček" userId="aa646986-efcc-4950-9596-4287372ccecf" providerId="ADAL" clId="{83D2F212-0C43-41DF-ACC7-C2C107DA85D0}" dt="2024-02-16T09:38:40.423" v="2326" actId="20577"/>
          <ac:spMkLst>
            <pc:docMk/>
            <pc:sldMk cId="333840152" sldId="293"/>
            <ac:spMk id="2" creationId="{943EADF6-2FB9-3C6E-B62E-9A93A770DF1E}"/>
          </ac:spMkLst>
        </pc:spChg>
        <pc:spChg chg="del">
          <ac:chgData name="Roman Vlček" userId="aa646986-efcc-4950-9596-4287372ccecf" providerId="ADAL" clId="{83D2F212-0C43-41DF-ACC7-C2C107DA85D0}" dt="2024-02-16T09:39:37.304" v="2329" actId="478"/>
          <ac:spMkLst>
            <pc:docMk/>
            <pc:sldMk cId="333840152" sldId="293"/>
            <ac:spMk id="9" creationId="{4F77F348-BDB5-71F3-75BA-6281B5072646}"/>
          </ac:spMkLst>
        </pc:spChg>
        <pc:graphicFrameChg chg="del">
          <ac:chgData name="Roman Vlček" userId="aa646986-efcc-4950-9596-4287372ccecf" providerId="ADAL" clId="{83D2F212-0C43-41DF-ACC7-C2C107DA85D0}" dt="2024-02-16T09:38:57.405" v="2327" actId="478"/>
          <ac:graphicFrameMkLst>
            <pc:docMk/>
            <pc:sldMk cId="333840152" sldId="293"/>
            <ac:graphicFrameMk id="3" creationId="{AEC167DF-E895-8B25-D4A6-B7F2C551BAF8}"/>
          </ac:graphicFrameMkLst>
        </pc:graphicFrameChg>
        <pc:graphicFrameChg chg="add mod">
          <ac:chgData name="Roman Vlček" userId="aa646986-efcc-4950-9596-4287372ccecf" providerId="ADAL" clId="{83D2F212-0C43-41DF-ACC7-C2C107DA85D0}" dt="2024-02-16T09:42:33.033" v="2346" actId="14100"/>
          <ac:graphicFrameMkLst>
            <pc:docMk/>
            <pc:sldMk cId="333840152" sldId="293"/>
            <ac:graphicFrameMk id="4" creationId="{98FEBE2A-5CB7-4771-BCC0-3B519B10E3A7}"/>
          </ac:graphicFrameMkLst>
        </pc:graphicFrameChg>
      </pc:sldChg>
      <pc:sldChg chg="addSp delSp modSp add mod">
        <pc:chgData name="Roman Vlček" userId="aa646986-efcc-4950-9596-4287372ccecf" providerId="ADAL" clId="{83D2F212-0C43-41DF-ACC7-C2C107DA85D0}" dt="2024-02-16T11:11:23.986" v="2819" actId="1076"/>
        <pc:sldMkLst>
          <pc:docMk/>
          <pc:sldMk cId="3804728692" sldId="294"/>
        </pc:sldMkLst>
        <pc:spChg chg="mod">
          <ac:chgData name="Roman Vlček" userId="aa646986-efcc-4950-9596-4287372ccecf" providerId="ADAL" clId="{83D2F212-0C43-41DF-ACC7-C2C107DA85D0}" dt="2024-02-16T10:12:59.966" v="2570" actId="20577"/>
          <ac:spMkLst>
            <pc:docMk/>
            <pc:sldMk cId="3804728692" sldId="294"/>
            <ac:spMk id="2" creationId="{0F51E58A-CEBC-7AF2-5DA2-35A1DD1C5E39}"/>
          </ac:spMkLst>
        </pc:spChg>
        <pc:spChg chg="del mod">
          <ac:chgData name="Roman Vlček" userId="aa646986-efcc-4950-9596-4287372ccecf" providerId="ADAL" clId="{83D2F212-0C43-41DF-ACC7-C2C107DA85D0}" dt="2024-02-16T10:11:47.189" v="2522" actId="478"/>
          <ac:spMkLst>
            <pc:docMk/>
            <pc:sldMk cId="3804728692" sldId="294"/>
            <ac:spMk id="9" creationId="{33759687-E691-DBDD-8AB1-987ED0CADBD2}"/>
          </ac:spMkLst>
        </pc:spChg>
        <pc:spChg chg="add mod">
          <ac:chgData name="Roman Vlček" userId="aa646986-efcc-4950-9596-4287372ccecf" providerId="ADAL" clId="{83D2F212-0C43-41DF-ACC7-C2C107DA85D0}" dt="2024-02-16T11:02:25.757" v="2668" actId="1076"/>
          <ac:spMkLst>
            <pc:docMk/>
            <pc:sldMk cId="3804728692" sldId="294"/>
            <ac:spMk id="11" creationId="{38389474-FCE1-05A9-5476-2F7423395089}"/>
          </ac:spMkLst>
        </pc:spChg>
        <pc:spChg chg="add mod">
          <ac:chgData name="Roman Vlček" userId="aa646986-efcc-4950-9596-4287372ccecf" providerId="ADAL" clId="{83D2F212-0C43-41DF-ACC7-C2C107DA85D0}" dt="2024-02-16T11:02:29.371" v="2669" actId="1076"/>
          <ac:spMkLst>
            <pc:docMk/>
            <pc:sldMk cId="3804728692" sldId="294"/>
            <ac:spMk id="12" creationId="{EE50FDE2-EDFA-F25F-1773-5BCC964951D1}"/>
          </ac:spMkLst>
        </pc:spChg>
        <pc:spChg chg="add mod">
          <ac:chgData name="Roman Vlček" userId="aa646986-efcc-4950-9596-4287372ccecf" providerId="ADAL" clId="{83D2F212-0C43-41DF-ACC7-C2C107DA85D0}" dt="2024-02-16T11:11:07.643" v="2817" actId="1076"/>
          <ac:spMkLst>
            <pc:docMk/>
            <pc:sldMk cId="3804728692" sldId="294"/>
            <ac:spMk id="14" creationId="{B93264C3-2B5C-CCF0-369A-90C9E5F378B1}"/>
          </ac:spMkLst>
        </pc:spChg>
        <pc:graphicFrameChg chg="del">
          <ac:chgData name="Roman Vlček" userId="aa646986-efcc-4950-9596-4287372ccecf" providerId="ADAL" clId="{83D2F212-0C43-41DF-ACC7-C2C107DA85D0}" dt="2024-02-16T10:02:14.336" v="2441" actId="478"/>
          <ac:graphicFrameMkLst>
            <pc:docMk/>
            <pc:sldMk cId="3804728692" sldId="294"/>
            <ac:graphicFrameMk id="3" creationId="{74816BE5-8BE4-55E4-C8CD-6EAFBB2EAE4F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6T10:06:45.471" v="2494" actId="478"/>
          <ac:graphicFrameMkLst>
            <pc:docMk/>
            <pc:sldMk cId="3804728692" sldId="294"/>
            <ac:graphicFrameMk id="4" creationId="{A18FE23A-175B-4EFE-BE0F-7946AC3B755D}"/>
          </ac:graphicFrameMkLst>
        </pc:graphicFrameChg>
        <pc:graphicFrameChg chg="add del mod">
          <ac:chgData name="Roman Vlček" userId="aa646986-efcc-4950-9596-4287372ccecf" providerId="ADAL" clId="{83D2F212-0C43-41DF-ACC7-C2C107DA85D0}" dt="2024-02-16T10:07:43.122" v="2496" actId="478"/>
          <ac:graphicFrameMkLst>
            <pc:docMk/>
            <pc:sldMk cId="3804728692" sldId="294"/>
            <ac:graphicFrameMk id="6" creationId="{7BA92E3A-3C2E-4B6D-8B11-1B5BFAC18E5A}"/>
          </ac:graphicFrameMkLst>
        </pc:graphicFrameChg>
        <pc:graphicFrameChg chg="add mod">
          <ac:chgData name="Roman Vlček" userId="aa646986-efcc-4950-9596-4287372ccecf" providerId="ADAL" clId="{83D2F212-0C43-41DF-ACC7-C2C107DA85D0}" dt="2024-02-16T11:02:18.634" v="2667" actId="14100"/>
          <ac:graphicFrameMkLst>
            <pc:docMk/>
            <pc:sldMk cId="3804728692" sldId="294"/>
            <ac:graphicFrameMk id="7" creationId="{A18FE23A-175B-4EFE-BE0F-7946AC3B755D}"/>
          </ac:graphicFrameMkLst>
        </pc:graphicFrameChg>
        <pc:graphicFrameChg chg="add mod">
          <ac:chgData name="Roman Vlček" userId="aa646986-efcc-4950-9596-4287372ccecf" providerId="ADAL" clId="{83D2F212-0C43-41DF-ACC7-C2C107DA85D0}" dt="2024-02-16T11:02:18.634" v="2667" actId="14100"/>
          <ac:graphicFrameMkLst>
            <pc:docMk/>
            <pc:sldMk cId="3804728692" sldId="294"/>
            <ac:graphicFrameMk id="8" creationId="{7BA92E3A-3C2E-4B6D-8B11-1B5BFAC18E5A}"/>
          </ac:graphicFrameMkLst>
        </pc:graphicFrameChg>
        <pc:graphicFrameChg chg="add mod">
          <ac:chgData name="Roman Vlček" userId="aa646986-efcc-4950-9596-4287372ccecf" providerId="ADAL" clId="{83D2F212-0C43-41DF-ACC7-C2C107DA85D0}" dt="2024-02-16T10:13:30.903" v="2573"/>
          <ac:graphicFrameMkLst>
            <pc:docMk/>
            <pc:sldMk cId="3804728692" sldId="294"/>
            <ac:graphicFrameMk id="10" creationId="{7BA92E3A-3C2E-4B6D-8B11-1B5BFAC18E5A}"/>
          </ac:graphicFrameMkLst>
        </pc:graphicFrameChg>
        <pc:picChg chg="add mod">
          <ac:chgData name="Roman Vlček" userId="aa646986-efcc-4950-9596-4287372ccecf" providerId="ADAL" clId="{83D2F212-0C43-41DF-ACC7-C2C107DA85D0}" dt="2024-02-16T11:11:23.986" v="2819" actId="1076"/>
          <ac:picMkLst>
            <pc:docMk/>
            <pc:sldMk cId="3804728692" sldId="294"/>
            <ac:picMk id="2050" creationId="{D6EA7388-CD83-7E2E-D1E4-1B35C8D8ED75}"/>
          </ac:picMkLst>
        </pc:picChg>
      </pc:sldChg>
      <pc:sldChg chg="addSp delSp modSp add mod">
        <pc:chgData name="Roman Vlček" userId="aa646986-efcc-4950-9596-4287372ccecf" providerId="ADAL" clId="{83D2F212-0C43-41DF-ACC7-C2C107DA85D0}" dt="2024-02-16T10:16:33.167" v="2652" actId="1076"/>
        <pc:sldMkLst>
          <pc:docMk/>
          <pc:sldMk cId="3603886498" sldId="295"/>
        </pc:sldMkLst>
        <pc:spChg chg="mod">
          <ac:chgData name="Roman Vlček" userId="aa646986-efcc-4950-9596-4287372ccecf" providerId="ADAL" clId="{83D2F212-0C43-41DF-ACC7-C2C107DA85D0}" dt="2024-02-16T09:45:36.166" v="2377" actId="20577"/>
          <ac:spMkLst>
            <pc:docMk/>
            <pc:sldMk cId="3603886498" sldId="295"/>
            <ac:spMk id="2" creationId="{B529CC29-792C-F9BA-B61A-17A772852DCB}"/>
          </ac:spMkLst>
        </pc:spChg>
        <pc:spChg chg="mod">
          <ac:chgData name="Roman Vlček" userId="aa646986-efcc-4950-9596-4287372ccecf" providerId="ADAL" clId="{83D2F212-0C43-41DF-ACC7-C2C107DA85D0}" dt="2024-02-16T10:16:33.167" v="2652" actId="1076"/>
          <ac:spMkLst>
            <pc:docMk/>
            <pc:sldMk cId="3603886498" sldId="295"/>
            <ac:spMk id="9" creationId="{420CA1C6-21E3-3353-37C2-28DFDD4ABE87}"/>
          </ac:spMkLst>
        </pc:spChg>
        <pc:graphicFrameChg chg="del">
          <ac:chgData name="Roman Vlček" userId="aa646986-efcc-4950-9596-4287372ccecf" providerId="ADAL" clId="{83D2F212-0C43-41DF-ACC7-C2C107DA85D0}" dt="2024-02-16T09:45:22.610" v="2349" actId="478"/>
          <ac:graphicFrameMkLst>
            <pc:docMk/>
            <pc:sldMk cId="3603886498" sldId="295"/>
            <ac:graphicFrameMk id="3" creationId="{5F730785-C590-16E1-BD01-7D67F49ABFA0}"/>
          </ac:graphicFrameMkLst>
        </pc:graphicFrameChg>
        <pc:graphicFrameChg chg="add mod modGraphic">
          <ac:chgData name="Roman Vlček" userId="aa646986-efcc-4950-9596-4287372ccecf" providerId="ADAL" clId="{83D2F212-0C43-41DF-ACC7-C2C107DA85D0}" dt="2024-02-16T09:47:29.806" v="2382" actId="255"/>
          <ac:graphicFrameMkLst>
            <pc:docMk/>
            <pc:sldMk cId="3603886498" sldId="295"/>
            <ac:graphicFrameMk id="4" creationId="{0FD6B5AF-AAAD-FA4D-7A44-53F7E19888A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aoamc-my.sharepoint.com/personal/vlcek_sass-sk_sk/Documents/Dokumenty/SASS/Top%20Fond/2023/podklady2023_T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'[podklady2023_TF.xlsx]Net sales'!$A$4:$A$9</c:f>
              <c:numCache>
                <c:formatCode>#,##0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  <c:extLst/>
            </c:numRef>
          </c:cat>
          <c:val>
            <c:numRef>
              <c:f>'[podklady2023_TF.xlsx]Net sales'!$J$4:$J$9</c:f>
              <c:numCache>
                <c:formatCode>#,##0.00</c:formatCode>
                <c:ptCount val="5"/>
                <c:pt idx="0">
                  <c:v>520917762.35704935</c:v>
                </c:pt>
                <c:pt idx="1">
                  <c:v>449387271.82242864</c:v>
                </c:pt>
                <c:pt idx="2">
                  <c:v>1512155177.1945858</c:v>
                </c:pt>
                <c:pt idx="3">
                  <c:v>464883671.05587697</c:v>
                </c:pt>
                <c:pt idx="4">
                  <c:v>175939126.74755335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996-4EB8-9E47-6C09DBC78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8986479"/>
        <c:axId val="2078990639"/>
      </c:barChart>
      <c:catAx>
        <c:axId val="207898647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90639"/>
        <c:crosses val="autoZero"/>
        <c:auto val="1"/>
        <c:lblAlgn val="ctr"/>
        <c:lblOffset val="100"/>
        <c:noMultiLvlLbl val="0"/>
      </c:catAx>
      <c:valAx>
        <c:axId val="207899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78986479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Milióny EUR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21419345258051E-2"/>
          <c:y val="8.4121550064994069E-2"/>
          <c:w val="0.6717372951430256"/>
          <c:h val="0.85164970015315555"/>
        </c:manualLayout>
      </c:layout>
      <c:pieChart>
        <c:varyColors val="1"/>
        <c:ser>
          <c:idx val="0"/>
          <c:order val="0"/>
          <c:tx>
            <c:strRef>
              <c:f>[podklady2023_TF.xlsx]AuM!$P$2</c:f>
              <c:strCache>
                <c:ptCount val="1"/>
                <c:pt idx="0">
                  <c:v>Objem aktív 2023 (mil. EUR)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3-4E48-B320-7EE4C42C95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3-4E48-B320-7EE4C42C9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73-4E48-B320-7EE4C42C95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73-4E48-B320-7EE4C42C95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73-4E48-B320-7EE4C42C950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[podklady2023_TF.xlsx]AuM!$O$3:$O$7</c:f>
              <c:strCache>
                <c:ptCount val="5"/>
                <c:pt idx="0">
                  <c:v>Dlhopisové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[podklady2023_TF.xlsx]AuM!$P$3:$P$7</c:f>
              <c:numCache>
                <c:formatCode>#,##0.00</c:formatCode>
                <c:ptCount val="5"/>
                <c:pt idx="0">
                  <c:v>1155.1383804829172</c:v>
                </c:pt>
                <c:pt idx="1">
                  <c:v>3759.4395347143322</c:v>
                </c:pt>
                <c:pt idx="2">
                  <c:v>4616.3358562748854</c:v>
                </c:pt>
                <c:pt idx="3">
                  <c:v>2621.1821216706826</c:v>
                </c:pt>
                <c:pt idx="4">
                  <c:v>580.21812911900088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73-4E48-B320-7EE4C42C95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4852635085905"/>
          <c:y val="0.22028083917383415"/>
          <c:w val="0.22701269822749387"/>
          <c:h val="0.47307185535220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7935946542609"/>
          <c:y val="3.8852102532840035E-2"/>
          <c:w val="0.82909191863319043"/>
          <c:h val="0.798416269269266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[podklady2023_TF.xlsx]AuM!$R$2</c:f>
              <c:strCache>
                <c:ptCount val="1"/>
                <c:pt idx="0">
                  <c:v>Objem aktív 2022 (mil. EUR)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[podklady2023_TF.xlsx]AuM!$O$3:$O$7</c:f>
              <c:strCache>
                <c:ptCount val="5"/>
                <c:pt idx="0">
                  <c:v>Dlhopisové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[podklady2023_TF.xlsx]AuM!$R$3:$R$7</c:f>
              <c:numCache>
                <c:formatCode>#,##0.00</c:formatCode>
                <c:ptCount val="5"/>
                <c:pt idx="0">
                  <c:v>1089.13110741123</c:v>
                </c:pt>
                <c:pt idx="1">
                  <c:v>2828.5529227808111</c:v>
                </c:pt>
                <c:pt idx="2">
                  <c:v>4780.4190431361385</c:v>
                </c:pt>
                <c:pt idx="3">
                  <c:v>2350.787134096935</c:v>
                </c:pt>
                <c:pt idx="4">
                  <c:v>613.99006170099995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C-449B-9472-41863F5DFACE}"/>
            </c:ext>
          </c:extLst>
        </c:ser>
        <c:ser>
          <c:idx val="0"/>
          <c:order val="1"/>
          <c:tx>
            <c:strRef>
              <c:f>[podklady2023_TF.xlsx]AuM!$P$2</c:f>
              <c:strCache>
                <c:ptCount val="1"/>
                <c:pt idx="0">
                  <c:v>Objem aktív 2023 (mil. EUR)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[podklady2023_TF.xlsx]AuM!$O$3:$O$7</c:f>
              <c:strCache>
                <c:ptCount val="5"/>
                <c:pt idx="0">
                  <c:v>Dlhopisové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</c:v>
                </c:pt>
              </c:strCache>
            </c:strRef>
          </c:cat>
          <c:val>
            <c:numRef>
              <c:f>[podklady2023_TF.xlsx]AuM!$P$3:$P$7</c:f>
              <c:numCache>
                <c:formatCode>#,##0.00</c:formatCode>
                <c:ptCount val="5"/>
                <c:pt idx="0">
                  <c:v>1155.1383804829172</c:v>
                </c:pt>
                <c:pt idx="1">
                  <c:v>3759.4395347143322</c:v>
                </c:pt>
                <c:pt idx="2">
                  <c:v>4616.3358562748854</c:v>
                </c:pt>
                <c:pt idx="3">
                  <c:v>2621.1821216706826</c:v>
                </c:pt>
                <c:pt idx="4">
                  <c:v>580.21812911900088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C-449B-9472-41863F5DF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3196912"/>
        <c:axId val="1055451232"/>
      </c:barChart>
      <c:catAx>
        <c:axId val="89319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55451232"/>
        <c:crosses val="autoZero"/>
        <c:auto val="1"/>
        <c:lblAlgn val="ctr"/>
        <c:lblOffset val="100"/>
        <c:noMultiLvlLbl val="0"/>
      </c:catAx>
      <c:valAx>
        <c:axId val="105545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9319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Ročné výkonnosti fondov v rokoch 2022 a 2023</a:t>
            </a:r>
          </a:p>
        </c:rich>
      </c:tx>
      <c:layout>
        <c:manualLayout>
          <c:xMode val="edge"/>
          <c:yMode val="edge"/>
          <c:x val="0.20350304612706702"/>
          <c:y val="1.5441029855899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26370757180142E-2"/>
          <c:y val="0.10843463216305729"/>
          <c:w val="0.84771746057852415"/>
          <c:h val="0.8020140817328969"/>
        </c:manualLayout>
      </c:layout>
      <c:bar3DChart>
        <c:barDir val="bar"/>
        <c:grouping val="clustered"/>
        <c:varyColors val="0"/>
        <c:ser>
          <c:idx val="1"/>
          <c:order val="0"/>
          <c:tx>
            <c:v>2022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[podklady2023_TF.xlsx]Vykonnosti!$B$2:$I$2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[podklady2023_TF.xlsx]Vykonnosti!$B$7:$I$7</c:f>
              <c:numCache>
                <c:formatCode>0.00</c:formatCode>
                <c:ptCount val="8"/>
                <c:pt idx="0">
                  <c:v>1.68</c:v>
                </c:pt>
                <c:pt idx="1">
                  <c:v>-1.52</c:v>
                </c:pt>
                <c:pt idx="2">
                  <c:v>-9.52</c:v>
                </c:pt>
                <c:pt idx="3">
                  <c:v>-16.79</c:v>
                </c:pt>
                <c:pt idx="4">
                  <c:v>-11.22</c:v>
                </c:pt>
                <c:pt idx="5">
                  <c:v>-7.84</c:v>
                </c:pt>
                <c:pt idx="6">
                  <c:v>3.96</c:v>
                </c:pt>
                <c:pt idx="7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E-457F-A9DC-222C6AE682C9}"/>
            </c:ext>
          </c:extLst>
        </c:ser>
        <c:ser>
          <c:idx val="0"/>
          <c:order val="1"/>
          <c:tx>
            <c:v>2023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[podklady2023_TF.xlsx]Vykonnosti!$B$2:$I$2</c:f>
              <c:strCache>
                <c:ptCount val="8"/>
                <c:pt idx="0">
                  <c:v>P</c:v>
                </c:pt>
                <c:pt idx="1">
                  <c:v>KI</c:v>
                </c:pt>
                <c:pt idx="2">
                  <c:v>D</c:v>
                </c:pt>
                <c:pt idx="3">
                  <c:v>A</c:v>
                </c:pt>
                <c:pt idx="4">
                  <c:v>Z</c:v>
                </c:pt>
                <c:pt idx="5">
                  <c:v>Š</c:v>
                </c:pt>
                <c:pt idx="6">
                  <c:v>R</c:v>
                </c:pt>
                <c:pt idx="7">
                  <c:v>AI</c:v>
                </c:pt>
              </c:strCache>
            </c:strRef>
          </c:cat>
          <c:val>
            <c:numRef>
              <c:f>[podklady2023_TF.xlsx]Vykonnosti!$B$8:$I$8</c:f>
              <c:numCache>
                <c:formatCode>0.00</c:formatCode>
                <c:ptCount val="8"/>
                <c:pt idx="0">
                  <c:v>4.6830957161756448</c:v>
                </c:pt>
                <c:pt idx="1">
                  <c:v>3.5427392209256059</c:v>
                </c:pt>
                <c:pt idx="2">
                  <c:v>5.5389594468398196</c:v>
                </c:pt>
                <c:pt idx="3">
                  <c:v>17.640606408941007</c:v>
                </c:pt>
                <c:pt idx="4">
                  <c:v>7.125247586420258</c:v>
                </c:pt>
                <c:pt idx="5">
                  <c:v>6.3629175045752717</c:v>
                </c:pt>
                <c:pt idx="6">
                  <c:v>4.4416444805014832</c:v>
                </c:pt>
                <c:pt idx="7">
                  <c:v>0.8786790433719549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6E-457F-A9DC-222C6AE68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343903"/>
        <c:axId val="430329343"/>
        <c:axId val="0"/>
      </c:bar3DChart>
      <c:catAx>
        <c:axId val="430343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9343"/>
        <c:crosses val="autoZero"/>
        <c:auto val="1"/>
        <c:lblAlgn val="ctr"/>
        <c:lblOffset val="100"/>
        <c:noMultiLvlLbl val="0"/>
      </c:catAx>
      <c:valAx>
        <c:axId val="430329343"/>
        <c:scaling>
          <c:orientation val="minMax"/>
          <c:max val="12"/>
          <c:min val="-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4390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979749227381822E-2"/>
          <c:y val="0.18411452380836585"/>
          <c:w val="7.425268806151189E-2"/>
          <c:h val="0.13028460128099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81579575280367E-2"/>
          <c:y val="0.10537310505225993"/>
          <c:w val="0.86398619257135134"/>
          <c:h val="0.8015139709098863"/>
        </c:manualLayout>
      </c:layout>
      <c:lineChart>
        <c:grouping val="standard"/>
        <c:varyColors val="0"/>
        <c:ser>
          <c:idx val="2"/>
          <c:order val="0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3-48F1-8806-2E73C766CE34}"/>
            </c:ext>
          </c:extLst>
        </c:ser>
        <c:ser>
          <c:idx val="3"/>
          <c:order val="1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3-48F1-8806-2E73C766CE34}"/>
            </c:ext>
          </c:extLst>
        </c:ser>
        <c:ser>
          <c:idx val="4"/>
          <c:order val="2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C3-48F1-8806-2E73C766CE34}"/>
            </c:ext>
          </c:extLst>
        </c:ser>
        <c:ser>
          <c:idx val="0"/>
          <c:order val="3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C3-48F1-8806-2E73C766CE34}"/>
            </c:ext>
          </c:extLst>
        </c:ser>
        <c:ser>
          <c:idx val="1"/>
          <c:order val="4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C3-48F1-8806-2E73C766CE34}"/>
            </c:ext>
          </c:extLst>
        </c:ser>
        <c:ser>
          <c:idx val="8"/>
          <c:order val="5"/>
          <c:tx>
            <c:strRef>
              <c:f>'[Slovensky fondovy index.xlsx]Index'!$J$1</c:f>
              <c:strCache>
                <c:ptCount val="1"/>
                <c:pt idx="0">
                  <c:v>SFI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'[Slovensky fondovy index.xlsx]Index'!$A$2:$A$274</c:f>
              <c:numCache>
                <c:formatCode>m/d/yyyy</c:formatCode>
                <c:ptCount val="273"/>
                <c:pt idx="0">
                  <c:v>43465</c:v>
                </c:pt>
                <c:pt idx="1">
                  <c:v>43469</c:v>
                </c:pt>
                <c:pt idx="2">
                  <c:v>43476</c:v>
                </c:pt>
                <c:pt idx="3">
                  <c:v>43483</c:v>
                </c:pt>
                <c:pt idx="4">
                  <c:v>43490</c:v>
                </c:pt>
                <c:pt idx="5">
                  <c:v>43497</c:v>
                </c:pt>
                <c:pt idx="6">
                  <c:v>43504</c:v>
                </c:pt>
                <c:pt idx="7">
                  <c:v>43511</c:v>
                </c:pt>
                <c:pt idx="8">
                  <c:v>43518</c:v>
                </c:pt>
                <c:pt idx="9">
                  <c:v>43525</c:v>
                </c:pt>
                <c:pt idx="10">
                  <c:v>43532</c:v>
                </c:pt>
                <c:pt idx="11">
                  <c:v>43539</c:v>
                </c:pt>
                <c:pt idx="12">
                  <c:v>43546</c:v>
                </c:pt>
                <c:pt idx="13">
                  <c:v>43553</c:v>
                </c:pt>
                <c:pt idx="14">
                  <c:v>43560</c:v>
                </c:pt>
                <c:pt idx="15">
                  <c:v>43567</c:v>
                </c:pt>
                <c:pt idx="16">
                  <c:v>43574</c:v>
                </c:pt>
                <c:pt idx="17">
                  <c:v>43581</c:v>
                </c:pt>
                <c:pt idx="18">
                  <c:v>43588</c:v>
                </c:pt>
                <c:pt idx="19">
                  <c:v>43595</c:v>
                </c:pt>
                <c:pt idx="20">
                  <c:v>43602</c:v>
                </c:pt>
                <c:pt idx="21">
                  <c:v>43609</c:v>
                </c:pt>
                <c:pt idx="22">
                  <c:v>43616</c:v>
                </c:pt>
                <c:pt idx="23">
                  <c:v>43623</c:v>
                </c:pt>
                <c:pt idx="24">
                  <c:v>43630</c:v>
                </c:pt>
                <c:pt idx="25">
                  <c:v>43637</c:v>
                </c:pt>
                <c:pt idx="26">
                  <c:v>43644</c:v>
                </c:pt>
                <c:pt idx="27">
                  <c:v>43651</c:v>
                </c:pt>
                <c:pt idx="28">
                  <c:v>43658</c:v>
                </c:pt>
                <c:pt idx="29">
                  <c:v>43665</c:v>
                </c:pt>
                <c:pt idx="30">
                  <c:v>43672</c:v>
                </c:pt>
                <c:pt idx="31">
                  <c:v>43679</c:v>
                </c:pt>
                <c:pt idx="32">
                  <c:v>43686</c:v>
                </c:pt>
                <c:pt idx="33">
                  <c:v>43693</c:v>
                </c:pt>
                <c:pt idx="34">
                  <c:v>43700</c:v>
                </c:pt>
                <c:pt idx="35">
                  <c:v>43707</c:v>
                </c:pt>
                <c:pt idx="36">
                  <c:v>43714</c:v>
                </c:pt>
                <c:pt idx="37">
                  <c:v>43721</c:v>
                </c:pt>
                <c:pt idx="38">
                  <c:v>43728</c:v>
                </c:pt>
                <c:pt idx="39">
                  <c:v>43735</c:v>
                </c:pt>
                <c:pt idx="40">
                  <c:v>43742</c:v>
                </c:pt>
                <c:pt idx="41">
                  <c:v>43749</c:v>
                </c:pt>
                <c:pt idx="42">
                  <c:v>43756</c:v>
                </c:pt>
                <c:pt idx="43">
                  <c:v>43763</c:v>
                </c:pt>
                <c:pt idx="44">
                  <c:v>43770</c:v>
                </c:pt>
                <c:pt idx="45">
                  <c:v>43777</c:v>
                </c:pt>
                <c:pt idx="46">
                  <c:v>43784</c:v>
                </c:pt>
                <c:pt idx="47">
                  <c:v>43791</c:v>
                </c:pt>
                <c:pt idx="48">
                  <c:v>43798</c:v>
                </c:pt>
                <c:pt idx="49">
                  <c:v>43805</c:v>
                </c:pt>
                <c:pt idx="50">
                  <c:v>43812</c:v>
                </c:pt>
                <c:pt idx="51">
                  <c:v>43819</c:v>
                </c:pt>
                <c:pt idx="52">
                  <c:v>43830</c:v>
                </c:pt>
                <c:pt idx="53">
                  <c:v>43840</c:v>
                </c:pt>
                <c:pt idx="54">
                  <c:v>43847</c:v>
                </c:pt>
                <c:pt idx="55">
                  <c:v>43854</c:v>
                </c:pt>
                <c:pt idx="56">
                  <c:v>43861</c:v>
                </c:pt>
                <c:pt idx="57">
                  <c:v>43868</c:v>
                </c:pt>
                <c:pt idx="58">
                  <c:v>43875</c:v>
                </c:pt>
                <c:pt idx="59">
                  <c:v>43882</c:v>
                </c:pt>
                <c:pt idx="60">
                  <c:v>43889</c:v>
                </c:pt>
                <c:pt idx="61">
                  <c:v>43896</c:v>
                </c:pt>
                <c:pt idx="62">
                  <c:v>43903</c:v>
                </c:pt>
                <c:pt idx="63">
                  <c:v>43910</c:v>
                </c:pt>
                <c:pt idx="64">
                  <c:v>43917</c:v>
                </c:pt>
                <c:pt idx="65">
                  <c:v>43924</c:v>
                </c:pt>
                <c:pt idx="66">
                  <c:v>43931</c:v>
                </c:pt>
                <c:pt idx="67">
                  <c:v>43938</c:v>
                </c:pt>
                <c:pt idx="68">
                  <c:v>43945</c:v>
                </c:pt>
                <c:pt idx="69">
                  <c:v>43952</c:v>
                </c:pt>
                <c:pt idx="70">
                  <c:v>43959</c:v>
                </c:pt>
                <c:pt idx="71">
                  <c:v>43966</c:v>
                </c:pt>
                <c:pt idx="72">
                  <c:v>43973</c:v>
                </c:pt>
                <c:pt idx="73">
                  <c:v>43980</c:v>
                </c:pt>
                <c:pt idx="74">
                  <c:v>43987</c:v>
                </c:pt>
                <c:pt idx="75">
                  <c:v>43994</c:v>
                </c:pt>
                <c:pt idx="76">
                  <c:v>44001</c:v>
                </c:pt>
                <c:pt idx="77">
                  <c:v>44008</c:v>
                </c:pt>
                <c:pt idx="78">
                  <c:v>44015</c:v>
                </c:pt>
                <c:pt idx="79">
                  <c:v>44022</c:v>
                </c:pt>
                <c:pt idx="80">
                  <c:v>44029</c:v>
                </c:pt>
                <c:pt idx="81">
                  <c:v>44036</c:v>
                </c:pt>
                <c:pt idx="82">
                  <c:v>44043</c:v>
                </c:pt>
                <c:pt idx="83">
                  <c:v>44050</c:v>
                </c:pt>
                <c:pt idx="84">
                  <c:v>44057</c:v>
                </c:pt>
                <c:pt idx="85">
                  <c:v>44064</c:v>
                </c:pt>
                <c:pt idx="86">
                  <c:v>44071</c:v>
                </c:pt>
                <c:pt idx="87">
                  <c:v>44078</c:v>
                </c:pt>
                <c:pt idx="88">
                  <c:v>44085</c:v>
                </c:pt>
                <c:pt idx="89">
                  <c:v>44092</c:v>
                </c:pt>
                <c:pt idx="90">
                  <c:v>44099</c:v>
                </c:pt>
                <c:pt idx="91">
                  <c:v>44106</c:v>
                </c:pt>
                <c:pt idx="92">
                  <c:v>44113</c:v>
                </c:pt>
                <c:pt idx="93">
                  <c:v>44120</c:v>
                </c:pt>
                <c:pt idx="94">
                  <c:v>44127</c:v>
                </c:pt>
                <c:pt idx="95">
                  <c:v>44134</c:v>
                </c:pt>
                <c:pt idx="96">
                  <c:v>44141</c:v>
                </c:pt>
                <c:pt idx="97">
                  <c:v>44148</c:v>
                </c:pt>
                <c:pt idx="98">
                  <c:v>44155</c:v>
                </c:pt>
                <c:pt idx="99">
                  <c:v>44162</c:v>
                </c:pt>
                <c:pt idx="100">
                  <c:v>44169</c:v>
                </c:pt>
                <c:pt idx="101">
                  <c:v>44176</c:v>
                </c:pt>
                <c:pt idx="102">
                  <c:v>44183</c:v>
                </c:pt>
                <c:pt idx="103">
                  <c:v>44190</c:v>
                </c:pt>
                <c:pt idx="104">
                  <c:v>44196</c:v>
                </c:pt>
                <c:pt idx="105">
                  <c:v>44204</c:v>
                </c:pt>
                <c:pt idx="106">
                  <c:v>44211</c:v>
                </c:pt>
                <c:pt idx="107">
                  <c:v>44218</c:v>
                </c:pt>
                <c:pt idx="108">
                  <c:v>44225</c:v>
                </c:pt>
                <c:pt idx="109">
                  <c:v>44232</c:v>
                </c:pt>
                <c:pt idx="110">
                  <c:v>44239</c:v>
                </c:pt>
                <c:pt idx="111">
                  <c:v>44246</c:v>
                </c:pt>
                <c:pt idx="112">
                  <c:v>44253</c:v>
                </c:pt>
                <c:pt idx="113">
                  <c:v>44260</c:v>
                </c:pt>
                <c:pt idx="114">
                  <c:v>44267</c:v>
                </c:pt>
                <c:pt idx="115">
                  <c:v>44274</c:v>
                </c:pt>
                <c:pt idx="116">
                  <c:v>44281</c:v>
                </c:pt>
                <c:pt idx="117">
                  <c:v>44288</c:v>
                </c:pt>
                <c:pt idx="118">
                  <c:v>44295</c:v>
                </c:pt>
                <c:pt idx="119">
                  <c:v>44302</c:v>
                </c:pt>
                <c:pt idx="120">
                  <c:v>44309</c:v>
                </c:pt>
                <c:pt idx="121">
                  <c:v>44316</c:v>
                </c:pt>
                <c:pt idx="122">
                  <c:v>44323</c:v>
                </c:pt>
                <c:pt idx="123">
                  <c:v>44330</c:v>
                </c:pt>
                <c:pt idx="124">
                  <c:v>44337</c:v>
                </c:pt>
                <c:pt idx="125">
                  <c:v>44344</c:v>
                </c:pt>
                <c:pt idx="126">
                  <c:v>44351</c:v>
                </c:pt>
                <c:pt idx="127">
                  <c:v>44358</c:v>
                </c:pt>
                <c:pt idx="128">
                  <c:v>44365</c:v>
                </c:pt>
                <c:pt idx="129">
                  <c:v>44372</c:v>
                </c:pt>
                <c:pt idx="130">
                  <c:v>44379</c:v>
                </c:pt>
                <c:pt idx="131">
                  <c:v>44386</c:v>
                </c:pt>
                <c:pt idx="132">
                  <c:v>44393</c:v>
                </c:pt>
                <c:pt idx="133">
                  <c:v>44400</c:v>
                </c:pt>
                <c:pt idx="134">
                  <c:v>44407</c:v>
                </c:pt>
                <c:pt idx="135">
                  <c:v>44414</c:v>
                </c:pt>
                <c:pt idx="136">
                  <c:v>44421</c:v>
                </c:pt>
                <c:pt idx="137">
                  <c:v>44428</c:v>
                </c:pt>
                <c:pt idx="138">
                  <c:v>44435</c:v>
                </c:pt>
                <c:pt idx="139">
                  <c:v>44442</c:v>
                </c:pt>
                <c:pt idx="140">
                  <c:v>44449</c:v>
                </c:pt>
                <c:pt idx="141">
                  <c:v>44456</c:v>
                </c:pt>
                <c:pt idx="142">
                  <c:v>44463</c:v>
                </c:pt>
                <c:pt idx="143">
                  <c:v>44470</c:v>
                </c:pt>
                <c:pt idx="144">
                  <c:v>44477</c:v>
                </c:pt>
                <c:pt idx="145">
                  <c:v>44484</c:v>
                </c:pt>
                <c:pt idx="146">
                  <c:v>44491</c:v>
                </c:pt>
                <c:pt idx="147">
                  <c:v>44498</c:v>
                </c:pt>
                <c:pt idx="148">
                  <c:v>44505</c:v>
                </c:pt>
                <c:pt idx="149">
                  <c:v>44512</c:v>
                </c:pt>
                <c:pt idx="150">
                  <c:v>44519</c:v>
                </c:pt>
                <c:pt idx="151">
                  <c:v>44526</c:v>
                </c:pt>
                <c:pt idx="152">
                  <c:v>44533</c:v>
                </c:pt>
                <c:pt idx="153">
                  <c:v>44540</c:v>
                </c:pt>
                <c:pt idx="154">
                  <c:v>44547</c:v>
                </c:pt>
                <c:pt idx="155">
                  <c:v>44554</c:v>
                </c:pt>
                <c:pt idx="156">
                  <c:v>44561</c:v>
                </c:pt>
                <c:pt idx="157">
                  <c:v>44568</c:v>
                </c:pt>
                <c:pt idx="158">
                  <c:v>44575</c:v>
                </c:pt>
                <c:pt idx="159">
                  <c:v>44582</c:v>
                </c:pt>
                <c:pt idx="160">
                  <c:v>44589</c:v>
                </c:pt>
                <c:pt idx="161">
                  <c:v>44596</c:v>
                </c:pt>
                <c:pt idx="162">
                  <c:v>44603</c:v>
                </c:pt>
                <c:pt idx="163">
                  <c:v>44610</c:v>
                </c:pt>
                <c:pt idx="164">
                  <c:v>44617</c:v>
                </c:pt>
                <c:pt idx="165">
                  <c:v>44624</c:v>
                </c:pt>
                <c:pt idx="166">
                  <c:v>44631</c:v>
                </c:pt>
                <c:pt idx="167">
                  <c:v>44638</c:v>
                </c:pt>
                <c:pt idx="168">
                  <c:v>44645</c:v>
                </c:pt>
                <c:pt idx="169">
                  <c:v>44652</c:v>
                </c:pt>
                <c:pt idx="170">
                  <c:v>44659</c:v>
                </c:pt>
                <c:pt idx="171">
                  <c:v>44666</c:v>
                </c:pt>
                <c:pt idx="172">
                  <c:v>44673</c:v>
                </c:pt>
                <c:pt idx="173">
                  <c:v>44680</c:v>
                </c:pt>
                <c:pt idx="174">
                  <c:v>44687</c:v>
                </c:pt>
                <c:pt idx="175">
                  <c:v>44694</c:v>
                </c:pt>
                <c:pt idx="176">
                  <c:v>44701</c:v>
                </c:pt>
                <c:pt idx="177">
                  <c:v>44708</c:v>
                </c:pt>
                <c:pt idx="178">
                  <c:v>44715</c:v>
                </c:pt>
                <c:pt idx="179">
                  <c:v>44722</c:v>
                </c:pt>
                <c:pt idx="180">
                  <c:v>44729</c:v>
                </c:pt>
                <c:pt idx="181">
                  <c:v>44736</c:v>
                </c:pt>
                <c:pt idx="182">
                  <c:v>44743</c:v>
                </c:pt>
                <c:pt idx="183">
                  <c:v>44750</c:v>
                </c:pt>
                <c:pt idx="184">
                  <c:v>44757</c:v>
                </c:pt>
                <c:pt idx="185">
                  <c:v>44764</c:v>
                </c:pt>
                <c:pt idx="186">
                  <c:v>44771</c:v>
                </c:pt>
                <c:pt idx="187">
                  <c:v>44778</c:v>
                </c:pt>
                <c:pt idx="188">
                  <c:v>44785</c:v>
                </c:pt>
                <c:pt idx="189">
                  <c:v>44792</c:v>
                </c:pt>
                <c:pt idx="190">
                  <c:v>44799</c:v>
                </c:pt>
                <c:pt idx="191">
                  <c:v>44806</c:v>
                </c:pt>
                <c:pt idx="192">
                  <c:v>44813</c:v>
                </c:pt>
                <c:pt idx="193">
                  <c:v>44820</c:v>
                </c:pt>
                <c:pt idx="194">
                  <c:v>44827</c:v>
                </c:pt>
                <c:pt idx="195">
                  <c:v>44834</c:v>
                </c:pt>
                <c:pt idx="196">
                  <c:v>44841</c:v>
                </c:pt>
                <c:pt idx="197">
                  <c:v>44848</c:v>
                </c:pt>
                <c:pt idx="198">
                  <c:v>44855</c:v>
                </c:pt>
                <c:pt idx="199">
                  <c:v>44862</c:v>
                </c:pt>
                <c:pt idx="200">
                  <c:v>44869</c:v>
                </c:pt>
                <c:pt idx="201">
                  <c:v>44876</c:v>
                </c:pt>
                <c:pt idx="202">
                  <c:v>44883</c:v>
                </c:pt>
                <c:pt idx="203">
                  <c:v>44890</c:v>
                </c:pt>
                <c:pt idx="204">
                  <c:v>44897</c:v>
                </c:pt>
                <c:pt idx="205">
                  <c:v>44904</c:v>
                </c:pt>
                <c:pt idx="206">
                  <c:v>44911</c:v>
                </c:pt>
                <c:pt idx="207">
                  <c:v>44918</c:v>
                </c:pt>
                <c:pt idx="208">
                  <c:v>44926</c:v>
                </c:pt>
                <c:pt idx="209">
                  <c:v>44932</c:v>
                </c:pt>
                <c:pt idx="210">
                  <c:v>44939</c:v>
                </c:pt>
                <c:pt idx="211">
                  <c:v>44946</c:v>
                </c:pt>
                <c:pt idx="212">
                  <c:v>44953</c:v>
                </c:pt>
                <c:pt idx="213">
                  <c:v>44960</c:v>
                </c:pt>
                <c:pt idx="214">
                  <c:v>44967</c:v>
                </c:pt>
                <c:pt idx="215">
                  <c:v>44974</c:v>
                </c:pt>
                <c:pt idx="216">
                  <c:v>44981</c:v>
                </c:pt>
                <c:pt idx="217">
                  <c:v>44988</c:v>
                </c:pt>
                <c:pt idx="218">
                  <c:v>44995</c:v>
                </c:pt>
                <c:pt idx="219">
                  <c:v>45002</c:v>
                </c:pt>
                <c:pt idx="220">
                  <c:v>45009</c:v>
                </c:pt>
                <c:pt idx="221">
                  <c:v>45016</c:v>
                </c:pt>
                <c:pt idx="222">
                  <c:v>45022</c:v>
                </c:pt>
                <c:pt idx="223">
                  <c:v>45030</c:v>
                </c:pt>
                <c:pt idx="224">
                  <c:v>45037</c:v>
                </c:pt>
                <c:pt idx="225">
                  <c:v>45044</c:v>
                </c:pt>
                <c:pt idx="226">
                  <c:v>45051</c:v>
                </c:pt>
                <c:pt idx="227">
                  <c:v>45058</c:v>
                </c:pt>
                <c:pt idx="228">
                  <c:v>45065</c:v>
                </c:pt>
                <c:pt idx="229">
                  <c:v>45072</c:v>
                </c:pt>
                <c:pt idx="230">
                  <c:v>45079</c:v>
                </c:pt>
                <c:pt idx="231">
                  <c:v>45086</c:v>
                </c:pt>
                <c:pt idx="232">
                  <c:v>45093</c:v>
                </c:pt>
                <c:pt idx="233">
                  <c:v>45100</c:v>
                </c:pt>
                <c:pt idx="234">
                  <c:v>45107</c:v>
                </c:pt>
                <c:pt idx="235">
                  <c:v>45114</c:v>
                </c:pt>
                <c:pt idx="236">
                  <c:v>45121</c:v>
                </c:pt>
                <c:pt idx="237">
                  <c:v>45128</c:v>
                </c:pt>
                <c:pt idx="238">
                  <c:v>45135</c:v>
                </c:pt>
                <c:pt idx="239">
                  <c:v>45142</c:v>
                </c:pt>
                <c:pt idx="240">
                  <c:v>45149</c:v>
                </c:pt>
                <c:pt idx="241">
                  <c:v>45156</c:v>
                </c:pt>
                <c:pt idx="242">
                  <c:v>45163</c:v>
                </c:pt>
                <c:pt idx="243">
                  <c:v>45170</c:v>
                </c:pt>
                <c:pt idx="244">
                  <c:v>45177</c:v>
                </c:pt>
                <c:pt idx="245">
                  <c:v>45184</c:v>
                </c:pt>
                <c:pt idx="246">
                  <c:v>45191</c:v>
                </c:pt>
                <c:pt idx="247">
                  <c:v>45198</c:v>
                </c:pt>
                <c:pt idx="248">
                  <c:v>45205</c:v>
                </c:pt>
                <c:pt idx="249">
                  <c:v>45212</c:v>
                </c:pt>
                <c:pt idx="250">
                  <c:v>45219</c:v>
                </c:pt>
                <c:pt idx="251">
                  <c:v>45226</c:v>
                </c:pt>
                <c:pt idx="252">
                  <c:v>45233</c:v>
                </c:pt>
                <c:pt idx="253">
                  <c:v>45240</c:v>
                </c:pt>
                <c:pt idx="254">
                  <c:v>45247</c:v>
                </c:pt>
                <c:pt idx="255">
                  <c:v>45254</c:v>
                </c:pt>
                <c:pt idx="256">
                  <c:v>45261</c:v>
                </c:pt>
                <c:pt idx="257">
                  <c:v>45268</c:v>
                </c:pt>
                <c:pt idx="258">
                  <c:v>45275</c:v>
                </c:pt>
                <c:pt idx="259">
                  <c:v>45282</c:v>
                </c:pt>
                <c:pt idx="260">
                  <c:v>45291</c:v>
                </c:pt>
                <c:pt idx="261">
                  <c:v>45296</c:v>
                </c:pt>
                <c:pt idx="262">
                  <c:v>45303</c:v>
                </c:pt>
                <c:pt idx="263">
                  <c:v>45310</c:v>
                </c:pt>
                <c:pt idx="264">
                  <c:v>45317</c:v>
                </c:pt>
                <c:pt idx="265">
                  <c:v>45324</c:v>
                </c:pt>
                <c:pt idx="266">
                  <c:v>45331</c:v>
                </c:pt>
              </c:numCache>
            </c:numRef>
          </c:cat>
          <c:val>
            <c:numRef>
              <c:f>'[Slovensky fondovy index.xlsx]Index'!$J$2:$J$274</c:f>
              <c:numCache>
                <c:formatCode>0.000</c:formatCode>
                <c:ptCount val="273"/>
                <c:pt idx="0">
                  <c:v>1</c:v>
                </c:pt>
                <c:pt idx="1">
                  <c:v>1.0029999999999999</c:v>
                </c:pt>
                <c:pt idx="2">
                  <c:v>1.0091182999999999</c:v>
                </c:pt>
                <c:pt idx="3">
                  <c:v>1.0165857754200001</c:v>
                </c:pt>
                <c:pt idx="4">
                  <c:v>1.01912723985855</c:v>
                </c:pt>
                <c:pt idx="5">
                  <c:v>1.0224903597500834</c:v>
                </c:pt>
                <c:pt idx="6">
                  <c:v>1.0225926087860584</c:v>
                </c:pt>
                <c:pt idx="7">
                  <c:v>1.0286259051778961</c:v>
                </c:pt>
                <c:pt idx="8">
                  <c:v>1.0308888821692874</c:v>
                </c:pt>
                <c:pt idx="9">
                  <c:v>1.0308888821692874</c:v>
                </c:pt>
                <c:pt idx="10">
                  <c:v>1.0288271044049488</c:v>
                </c:pt>
                <c:pt idx="11">
                  <c:v>1.035514480583581</c:v>
                </c:pt>
                <c:pt idx="12">
                  <c:v>1.0359286863758144</c:v>
                </c:pt>
                <c:pt idx="13">
                  <c:v>1.0370682079308278</c:v>
                </c:pt>
                <c:pt idx="14">
                  <c:v>1.0442239785655505</c:v>
                </c:pt>
                <c:pt idx="15">
                  <c:v>1.0441195561676939</c:v>
                </c:pt>
                <c:pt idx="16">
                  <c:v>1.0454769115907121</c:v>
                </c:pt>
                <c:pt idx="17">
                  <c:v>1.0479860561785297</c:v>
                </c:pt>
                <c:pt idx="18">
                  <c:v>1.0476716603616762</c:v>
                </c:pt>
                <c:pt idx="19">
                  <c:v>1.0374044780901317</c:v>
                </c:pt>
                <c:pt idx="20">
                  <c:v>1.0384418825682218</c:v>
                </c:pt>
                <c:pt idx="21">
                  <c:v>1.0347034917909761</c:v>
                </c:pt>
                <c:pt idx="22">
                  <c:v>1.0332549069024688</c:v>
                </c:pt>
                <c:pt idx="23">
                  <c:v>1.0389378088904324</c:v>
                </c:pt>
                <c:pt idx="24">
                  <c:v>1.042262409878882</c:v>
                </c:pt>
                <c:pt idx="25">
                  <c:v>1.0455976495904944</c:v>
                </c:pt>
                <c:pt idx="26">
                  <c:v>1.0450748507656993</c:v>
                </c:pt>
                <c:pt idx="27">
                  <c:v>1.053853479512131</c:v>
                </c:pt>
                <c:pt idx="28">
                  <c:v>1.051324231161302</c:v>
                </c:pt>
                <c:pt idx="29">
                  <c:v>1.0518498932768827</c:v>
                </c:pt>
                <c:pt idx="30">
                  <c:v>1.0559521078606626</c:v>
                </c:pt>
                <c:pt idx="31">
                  <c:v>1.0480324670517076</c:v>
                </c:pt>
                <c:pt idx="32">
                  <c:v>1.043316320949975</c:v>
                </c:pt>
                <c:pt idx="33">
                  <c:v>1.0419600097327399</c:v>
                </c:pt>
                <c:pt idx="34">
                  <c:v>1.0415432257288468</c:v>
                </c:pt>
                <c:pt idx="35">
                  <c:v>1.047688330760647</c:v>
                </c:pt>
                <c:pt idx="36">
                  <c:v>1.0531363100806026</c:v>
                </c:pt>
                <c:pt idx="37">
                  <c:v>1.0549266418077397</c:v>
                </c:pt>
                <c:pt idx="38">
                  <c:v>1.0558760757853665</c:v>
                </c:pt>
                <c:pt idx="39">
                  <c:v>1.054609024494424</c:v>
                </c:pt>
                <c:pt idx="40">
                  <c:v>1.0504960492988957</c:v>
                </c:pt>
                <c:pt idx="41">
                  <c:v>1.0527020910024234</c:v>
                </c:pt>
                <c:pt idx="42">
                  <c:v>1.0538600633025261</c:v>
                </c:pt>
                <c:pt idx="43">
                  <c:v>1.0580755035557363</c:v>
                </c:pt>
                <c:pt idx="44">
                  <c:v>1.0587103488578697</c:v>
                </c:pt>
                <c:pt idx="45">
                  <c:v>1.0643215137068165</c:v>
                </c:pt>
                <c:pt idx="46">
                  <c:v>1.0644279458581871</c:v>
                </c:pt>
                <c:pt idx="47">
                  <c:v>1.0630441895285716</c:v>
                </c:pt>
                <c:pt idx="48">
                  <c:v>1.0662333220971572</c:v>
                </c:pt>
                <c:pt idx="49">
                  <c:v>1.0655935821038989</c:v>
                </c:pt>
                <c:pt idx="50">
                  <c:v>1.0696428377158937</c:v>
                </c:pt>
                <c:pt idx="51">
                  <c:v>1.0748840876207015</c:v>
                </c:pt>
                <c:pt idx="52">
                  <c:v>1.0767113905696568</c:v>
                </c:pt>
                <c:pt idx="53">
                  <c:v>1.0819872763834479</c:v>
                </c:pt>
                <c:pt idx="54">
                  <c:v>1.0866398216718967</c:v>
                </c:pt>
                <c:pt idx="55">
                  <c:v>1.0856618458323919</c:v>
                </c:pt>
                <c:pt idx="56">
                  <c:v>1.077519381988649</c:v>
                </c:pt>
                <c:pt idx="57">
                  <c:v>1.0868938006119502</c:v>
                </c:pt>
                <c:pt idx="58">
                  <c:v>1.0934151634156219</c:v>
                </c:pt>
                <c:pt idx="59">
                  <c:v>1.0916656991541569</c:v>
                </c:pt>
                <c:pt idx="60">
                  <c:v>1.0554223979422388</c:v>
                </c:pt>
                <c:pt idx="61">
                  <c:v>1.050778539391293</c:v>
                </c:pt>
                <c:pt idx="62">
                  <c:v>1.0058052179053456</c:v>
                </c:pt>
                <c:pt idx="63">
                  <c:v>0.97412235354132726</c:v>
                </c:pt>
                <c:pt idx="64">
                  <c:v>0.98941607449192615</c:v>
                </c:pt>
                <c:pt idx="65">
                  <c:v>0.98694253430569634</c:v>
                </c:pt>
                <c:pt idx="66">
                  <c:v>1.0086552700604217</c:v>
                </c:pt>
                <c:pt idx="67">
                  <c:v>1.0161193190588689</c:v>
                </c:pt>
                <c:pt idx="68">
                  <c:v>1.0147983639440923</c:v>
                </c:pt>
                <c:pt idx="69">
                  <c:v>1.0242359887287724</c:v>
                </c:pt>
                <c:pt idx="70">
                  <c:v>1.0240311415310266</c:v>
                </c:pt>
                <c:pt idx="71">
                  <c:v>1.0217782730196583</c:v>
                </c:pt>
                <c:pt idx="72">
                  <c:v>1.0310764553041374</c:v>
                </c:pt>
                <c:pt idx="73">
                  <c:v>1.0387064210733881</c:v>
                </c:pt>
                <c:pt idx="74">
                  <c:v>1.0543908880315962</c:v>
                </c:pt>
                <c:pt idx="75">
                  <c:v>1.043741540062477</c:v>
                </c:pt>
                <c:pt idx="76">
                  <c:v>1.0528220914610205</c:v>
                </c:pt>
                <c:pt idx="77">
                  <c:v>1.0481896742585921</c:v>
                </c:pt>
                <c:pt idx="78">
                  <c:v>1.0565751916526609</c:v>
                </c:pt>
                <c:pt idx="79">
                  <c:v>1.0611184649767673</c:v>
                </c:pt>
                <c:pt idx="80">
                  <c:v>1.0627101426742325</c:v>
                </c:pt>
                <c:pt idx="81">
                  <c:v>1.0637728528169066</c:v>
                </c:pt>
                <c:pt idx="82">
                  <c:v>1.0607942888290192</c:v>
                </c:pt>
                <c:pt idx="83">
                  <c:v>1.0680076899930564</c:v>
                </c:pt>
                <c:pt idx="84">
                  <c:v>1.0699301038350439</c:v>
                </c:pt>
                <c:pt idx="85">
                  <c:v>1.0708930409284954</c:v>
                </c:pt>
                <c:pt idx="86">
                  <c:v>1.0767829526536021</c:v>
                </c:pt>
                <c:pt idx="87">
                  <c:v>1.0718297510713954</c:v>
                </c:pt>
                <c:pt idx="88">
                  <c:v>1.0679711639675384</c:v>
                </c:pt>
                <c:pt idx="89">
                  <c:v>1.0696799178298866</c:v>
                </c:pt>
                <c:pt idx="90">
                  <c:v>1.0624060943886433</c:v>
                </c:pt>
                <c:pt idx="91">
                  <c:v>1.0680368466889032</c:v>
                </c:pt>
                <c:pt idx="92">
                  <c:v>1.0775423746244344</c:v>
                </c:pt>
                <c:pt idx="93">
                  <c:v>1.0785121627615963</c:v>
                </c:pt>
                <c:pt idx="94">
                  <c:v>1.0747373701919307</c:v>
                </c:pt>
                <c:pt idx="95">
                  <c:v>1.0611956793275124</c:v>
                </c:pt>
                <c:pt idx="96">
                  <c:v>1.0823134733461299</c:v>
                </c:pt>
                <c:pt idx="97">
                  <c:v>1.0912966751749027</c:v>
                </c:pt>
                <c:pt idx="98">
                  <c:v>1.0957709915431197</c:v>
                </c:pt>
                <c:pt idx="99">
                  <c:v>1.1016881548974526</c:v>
                </c:pt>
                <c:pt idx="100">
                  <c:v>1.1030101806833297</c:v>
                </c:pt>
                <c:pt idx="101">
                  <c:v>1.1030101806833297</c:v>
                </c:pt>
                <c:pt idx="102">
                  <c:v>1.1072016193699263</c:v>
                </c:pt>
                <c:pt idx="103">
                  <c:v>1.1063158580744303</c:v>
                </c:pt>
                <c:pt idx="104">
                  <c:v>1.1106304899209207</c:v>
                </c:pt>
                <c:pt idx="105">
                  <c:v>1.1323988475233708</c:v>
                </c:pt>
                <c:pt idx="106">
                  <c:v>1.1323988475233708</c:v>
                </c:pt>
                <c:pt idx="107">
                  <c:v>1.1359092839506935</c:v>
                </c:pt>
                <c:pt idx="108">
                  <c:v>1.1253453276099521</c:v>
                </c:pt>
                <c:pt idx="109">
                  <c:v>1.1420004384585793</c:v>
                </c:pt>
                <c:pt idx="110">
                  <c:v>1.1466826402562595</c:v>
                </c:pt>
                <c:pt idx="111">
                  <c:v>1.1447332797678238</c:v>
                </c:pt>
                <c:pt idx="112">
                  <c:v>1.132484633674308</c:v>
                </c:pt>
                <c:pt idx="113">
                  <c:v>1.1315786459673685</c:v>
                </c:pt>
                <c:pt idx="114">
                  <c:v>1.1428944324270423</c:v>
                </c:pt>
                <c:pt idx="115">
                  <c:v>1.1416372485513726</c:v>
                </c:pt>
                <c:pt idx="116">
                  <c:v>1.1431213769744895</c:v>
                </c:pt>
                <c:pt idx="117">
                  <c:v>1.1488369838593617</c:v>
                </c:pt>
                <c:pt idx="118">
                  <c:v>1.1534323317947992</c:v>
                </c:pt>
                <c:pt idx="119">
                  <c:v>1.1577000314224399</c:v>
                </c:pt>
                <c:pt idx="120">
                  <c:v>1.1559634813753064</c:v>
                </c:pt>
                <c:pt idx="121">
                  <c:v>1.1555010959827563</c:v>
                </c:pt>
                <c:pt idx="122">
                  <c:v>1.1594297997090977</c:v>
                </c:pt>
                <c:pt idx="123">
                  <c:v>1.1518935060109885</c:v>
                </c:pt>
                <c:pt idx="124">
                  <c:v>1.1526998314651962</c:v>
                </c:pt>
                <c:pt idx="125">
                  <c:v>1.1601923803697198</c:v>
                </c:pt>
                <c:pt idx="126">
                  <c:v>1.1640210152249399</c:v>
                </c:pt>
                <c:pt idx="127">
                  <c:v>1.1678622845751823</c:v>
                </c:pt>
                <c:pt idx="128">
                  <c:v>1.165760132462947</c:v>
                </c:pt>
                <c:pt idx="129">
                  <c:v>1.1721718131914933</c:v>
                </c:pt>
                <c:pt idx="130">
                  <c:v>1.1760399801750254</c:v>
                </c:pt>
                <c:pt idx="131">
                  <c:v>1.1746287321988154</c:v>
                </c:pt>
                <c:pt idx="132">
                  <c:v>1.1747461950720353</c:v>
                </c:pt>
                <c:pt idx="133">
                  <c:v>1.1789752813742946</c:v>
                </c:pt>
                <c:pt idx="134">
                  <c:v>1.17826789620547</c:v>
                </c:pt>
                <c:pt idx="135">
                  <c:v>1.1843948892657385</c:v>
                </c:pt>
                <c:pt idx="136">
                  <c:v>1.1868821185331966</c:v>
                </c:pt>
                <c:pt idx="137">
                  <c:v>1.1821345900590639</c:v>
                </c:pt>
                <c:pt idx="138">
                  <c:v>1.1878088360913472</c:v>
                </c:pt>
                <c:pt idx="139">
                  <c:v>1.1913722625996213</c:v>
                </c:pt>
                <c:pt idx="140">
                  <c:v>1.1869641852280026</c:v>
                </c:pt>
                <c:pt idx="141">
                  <c:v>1.1850650425316378</c:v>
                </c:pt>
                <c:pt idx="142">
                  <c:v>1.1806803018742706</c:v>
                </c:pt>
                <c:pt idx="143">
                  <c:v>1.1763117847573359</c:v>
                </c:pt>
                <c:pt idx="144">
                  <c:v>1.1719594311537338</c:v>
                </c:pt>
                <c:pt idx="145">
                  <c:v>1.1819210863185405</c:v>
                </c:pt>
                <c:pt idx="146">
                  <c:v>1.1857032337947599</c:v>
                </c:pt>
                <c:pt idx="147">
                  <c:v>1.1878374996155905</c:v>
                </c:pt>
                <c:pt idx="148">
                  <c:v>1.1904507421147448</c:v>
                </c:pt>
                <c:pt idx="149">
                  <c:v>1.192236418227917</c:v>
                </c:pt>
                <c:pt idx="150">
                  <c:v>1.1948593383480184</c:v>
                </c:pt>
                <c:pt idx="151">
                  <c:v>1.1801625684863377</c:v>
                </c:pt>
                <c:pt idx="152">
                  <c:v>1.1746158044144519</c:v>
                </c:pt>
                <c:pt idx="153">
                  <c:v>1.1873016551021278</c:v>
                </c:pt>
                <c:pt idx="154">
                  <c:v>1.1816026071576375</c:v>
                </c:pt>
                <c:pt idx="155">
                  <c:v>1.1884559022791519</c:v>
                </c:pt>
                <c:pt idx="156">
                  <c:v>1.1929720347078128</c:v>
                </c:pt>
                <c:pt idx="157">
                  <c:v>1.184144041650975</c:v>
                </c:pt>
                <c:pt idx="158">
                  <c:v>1.1799995375051966</c:v>
                </c:pt>
                <c:pt idx="159">
                  <c:v>1.164659543517629</c:v>
                </c:pt>
                <c:pt idx="160">
                  <c:v>1.158836245800041</c:v>
                </c:pt>
                <c:pt idx="161">
                  <c:v>1.1587203621754609</c:v>
                </c:pt>
                <c:pt idx="162">
                  <c:v>1.1575616418132855</c:v>
                </c:pt>
                <c:pt idx="163">
                  <c:v>1.1509635404549496</c:v>
                </c:pt>
                <c:pt idx="164">
                  <c:v>1.1452087227526748</c:v>
                </c:pt>
                <c:pt idx="165">
                  <c:v>1.1412004922230405</c:v>
                </c:pt>
                <c:pt idx="166">
                  <c:v>1.1305873276453664</c:v>
                </c:pt>
                <c:pt idx="167">
                  <c:v>1.1486767248876923</c:v>
                </c:pt>
                <c:pt idx="168">
                  <c:v>1.1521227550623554</c:v>
                </c:pt>
                <c:pt idx="169">
                  <c:v>1.1537357269194428</c:v>
                </c:pt>
                <c:pt idx="170">
                  <c:v>1.1501591461659926</c:v>
                </c:pt>
                <c:pt idx="171">
                  <c:v>1.1450984459228624</c:v>
                </c:pt>
                <c:pt idx="172">
                  <c:v>1.1350215795987411</c:v>
                </c:pt>
                <c:pt idx="173">
                  <c:v>1.1310490040701455</c:v>
                </c:pt>
                <c:pt idx="174">
                  <c:v>1.1195123042286301</c:v>
                </c:pt>
                <c:pt idx="175">
                  <c:v>1.1123474254815668</c:v>
                </c:pt>
                <c:pt idx="176">
                  <c:v>1.106007045156322</c:v>
                </c:pt>
                <c:pt idx="177">
                  <c:v>1.1202745360388384</c:v>
                </c:pt>
                <c:pt idx="178">
                  <c:v>1.1208346733068577</c:v>
                </c:pt>
                <c:pt idx="179">
                  <c:v>1.104694654011239</c:v>
                </c:pt>
                <c:pt idx="180">
                  <c:v>1.0789552685727772</c:v>
                </c:pt>
                <c:pt idx="181">
                  <c:v>1.0902842988927914</c:v>
                </c:pt>
                <c:pt idx="182">
                  <c:v>1.08897595773412</c:v>
                </c:pt>
                <c:pt idx="183">
                  <c:v>1.1021525668227028</c:v>
                </c:pt>
                <c:pt idx="184">
                  <c:v>1.0973030955286829</c:v>
                </c:pt>
                <c:pt idx="185">
                  <c:v>1.1091539689603926</c:v>
                </c:pt>
                <c:pt idx="186">
                  <c:v>1.1251257861134223</c:v>
                </c:pt>
                <c:pt idx="187">
                  <c:v>1.1283886508931511</c:v>
                </c:pt>
                <c:pt idx="188">
                  <c:v>1.1359488548541352</c:v>
                </c:pt>
                <c:pt idx="189">
                  <c:v>1.1353808804267083</c:v>
                </c:pt>
                <c:pt idx="190">
                  <c:v>1.1236864573583132</c:v>
                </c:pt>
                <c:pt idx="191">
                  <c:v>1.1066064232064667</c:v>
                </c:pt>
                <c:pt idx="192">
                  <c:v>1.1126927585341024</c:v>
                </c:pt>
                <c:pt idx="193">
                  <c:v>1.0977826755697455</c:v>
                </c:pt>
                <c:pt idx="194">
                  <c:v>1.082194161576655</c:v>
                </c:pt>
                <c:pt idx="195">
                  <c:v>1.0727790723709381</c:v>
                </c:pt>
                <c:pt idx="196">
                  <c:v>1.0786793572689783</c:v>
                </c:pt>
                <c:pt idx="197">
                  <c:v>1.0694027147964651</c:v>
                </c:pt>
                <c:pt idx="198">
                  <c:v>1.0746427880989677</c:v>
                </c:pt>
                <c:pt idx="199">
                  <c:v>1.0861414659316266</c:v>
                </c:pt>
                <c:pt idx="200">
                  <c:v>1.0838605688531702</c:v>
                </c:pt>
                <c:pt idx="201">
                  <c:v>1.0997933192153118</c:v>
                </c:pt>
                <c:pt idx="202">
                  <c:v>1.1001232572110764</c:v>
                </c:pt>
                <c:pt idx="203">
                  <c:v>1.1073840707086695</c:v>
                </c:pt>
                <c:pt idx="204">
                  <c:v>1.1131424678763546</c:v>
                </c:pt>
                <c:pt idx="205">
                  <c:v>1.1039033853929809</c:v>
                </c:pt>
                <c:pt idx="206">
                  <c:v>1.0925331805234333</c:v>
                </c:pt>
                <c:pt idx="207">
                  <c:v>1.0877260345291302</c:v>
                </c:pt>
                <c:pt idx="208">
                  <c:v>1.085441809856619</c:v>
                </c:pt>
                <c:pt idx="209">
                  <c:v>1.0943424326974431</c:v>
                </c:pt>
                <c:pt idx="210">
                  <c:v>1.1094443582686679</c:v>
                </c:pt>
                <c:pt idx="211">
                  <c:v>1.109333413832841</c:v>
                </c:pt>
                <c:pt idx="212">
                  <c:v>1.1168768810469043</c:v>
                </c:pt>
                <c:pt idx="213">
                  <c:v>1.1238015177093952</c:v>
                </c:pt>
                <c:pt idx="214">
                  <c:v>1.1184072704243901</c:v>
                </c:pt>
                <c:pt idx="215">
                  <c:v>1.1172888631539657</c:v>
                </c:pt>
                <c:pt idx="216">
                  <c:v>1.1079036367034725</c:v>
                </c:pt>
                <c:pt idx="217">
                  <c:v>1.1137755259780009</c:v>
                </c:pt>
                <c:pt idx="218">
                  <c:v>1.101412617639645</c:v>
                </c:pt>
                <c:pt idx="219">
                  <c:v>1.1013024763778811</c:v>
                </c:pt>
                <c:pt idx="220">
                  <c:v>1.1026240393495348</c:v>
                </c:pt>
                <c:pt idx="221">
                  <c:v>1.11409132935877</c:v>
                </c:pt>
                <c:pt idx="222">
                  <c:v>1.1136456928270264</c:v>
                </c:pt>
                <c:pt idx="223">
                  <c:v>1.1160957133512459</c:v>
                </c:pt>
                <c:pt idx="224">
                  <c:v>1.1156492750659055</c:v>
                </c:pt>
                <c:pt idx="225">
                  <c:v>1.1146451907183461</c:v>
                </c:pt>
                <c:pt idx="226">
                  <c:v>1.114756655237418</c:v>
                </c:pt>
                <c:pt idx="227">
                  <c:v>1.1183238765341779</c:v>
                </c:pt>
                <c:pt idx="228">
                  <c:v>1.1235799987538884</c:v>
                </c:pt>
                <c:pt idx="229">
                  <c:v>1.1222317027553836</c:v>
                </c:pt>
                <c:pt idx="230">
                  <c:v>1.1299751015043957</c:v>
                </c:pt>
                <c:pt idx="231">
                  <c:v>1.1338170168495108</c:v>
                </c:pt>
                <c:pt idx="232">
                  <c:v>1.1424340261775672</c:v>
                </c:pt>
                <c:pt idx="233">
                  <c:v>1.1329518237602934</c:v>
                </c:pt>
                <c:pt idx="234">
                  <c:v>1.1406558961618634</c:v>
                </c:pt>
                <c:pt idx="235">
                  <c:v>1.1334697640160436</c:v>
                </c:pt>
                <c:pt idx="236">
                  <c:v>1.1431042570101799</c:v>
                </c:pt>
                <c:pt idx="237">
                  <c:v>1.1477909844639216</c:v>
                </c:pt>
                <c:pt idx="238">
                  <c:v>1.1551368467644907</c:v>
                </c:pt>
                <c:pt idx="239">
                  <c:v>1.1452026698823161</c:v>
                </c:pt>
                <c:pt idx="240">
                  <c:v>1.1416525416056809</c:v>
                </c:pt>
                <c:pt idx="241">
                  <c:v>1.1305785119521057</c:v>
                </c:pt>
                <c:pt idx="242">
                  <c:v>1.136570578065452</c:v>
                </c:pt>
                <c:pt idx="243">
                  <c:v>1.1477089697304934</c:v>
                </c:pt>
                <c:pt idx="244">
                  <c:v>1.1448396973061672</c:v>
                </c:pt>
                <c:pt idx="245">
                  <c:v>1.1489611202164693</c:v>
                </c:pt>
                <c:pt idx="246">
                  <c:v>1.1349437945498284</c:v>
                </c:pt>
                <c:pt idx="247">
                  <c:v>1.1317659519250889</c:v>
                </c:pt>
                <c:pt idx="248">
                  <c:v>1.1276915944981585</c:v>
                </c:pt>
                <c:pt idx="249">
                  <c:v>1.1350215898623965</c:v>
                </c:pt>
                <c:pt idx="250">
                  <c:v>1.1203798113531716</c:v>
                </c:pt>
                <c:pt idx="251">
                  <c:v>1.1135454945039172</c:v>
                </c:pt>
                <c:pt idx="252">
                  <c:v>1.135370986196194</c:v>
                </c:pt>
                <c:pt idx="253">
                  <c:v>1.1380958765630649</c:v>
                </c:pt>
                <c:pt idx="254">
                  <c:v>1.1479973106891634</c:v>
                </c:pt>
                <c:pt idx="255">
                  <c:v>1.152818899394058</c:v>
                </c:pt>
                <c:pt idx="256">
                  <c:v>1.1601979414142976</c:v>
                </c:pt>
                <c:pt idx="257">
                  <c:v>1.1677392280334904</c:v>
                </c:pt>
                <c:pt idx="258">
                  <c:v>1.1784824289313987</c:v>
                </c:pt>
                <c:pt idx="259">
                  <c:v>1.1821357244610862</c:v>
                </c:pt>
                <c:pt idx="260">
                  <c:v>1.1846664710007169</c:v>
                </c:pt>
                <c:pt idx="261">
                  <c:v>1.1769361663027549</c:v>
                </c:pt>
                <c:pt idx="262">
                  <c:v>1.1849393322336135</c:v>
                </c:pt>
                <c:pt idx="263">
                  <c:v>1.185226378996451</c:v>
                </c:pt>
                <c:pt idx="264">
                  <c:v>1.195397344847732</c:v>
                </c:pt>
                <c:pt idx="265">
                  <c:v>1.1985615469852187</c:v>
                </c:pt>
                <c:pt idx="266">
                  <c:v>1.2067601905871386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C3-48F1-8806-2E73C766C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9642128"/>
        <c:axId val="1339647536"/>
      </c:lineChart>
      <c:dateAx>
        <c:axId val="13396421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39647536"/>
        <c:crosses val="autoZero"/>
        <c:auto val="1"/>
        <c:lblOffset val="100"/>
        <c:baseTimeUnit val="days"/>
        <c:majorUnit val="1"/>
        <c:majorTimeUnit val="years"/>
        <c:minorUnit val="3"/>
        <c:minorTimeUnit val="months"/>
      </c:dateAx>
      <c:valAx>
        <c:axId val="1339647536"/>
        <c:scaling>
          <c:orientation val="minMax"/>
          <c:max val="1.25"/>
          <c:min val="0.95000000000000007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39642128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1504902687871E-2"/>
          <c:y val="7.0642289426320004E-2"/>
          <c:w val="0.89601332083739815"/>
          <c:h val="0.873105630926993"/>
        </c:manualLayout>
      </c:layout>
      <c:barChart>
        <c:barDir val="col"/>
        <c:grouping val="clustered"/>
        <c:varyColors val="0"/>
        <c:ser>
          <c:idx val="1"/>
          <c:order val="0"/>
          <c:tx>
            <c:v>Výkonnosti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'[Slovensky fondovy index.xlsx]Grafy- Tabulky'!$N$43:$N$47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'[Slovensky fondovy index.xlsx]Grafy- Tabulky'!$O$43:$O$47</c:f>
              <c:numCache>
                <c:formatCode>0.00%</c:formatCode>
                <c:ptCount val="5"/>
                <c:pt idx="0">
                  <c:v>7.6700000000000004E-2</c:v>
                </c:pt>
                <c:pt idx="1">
                  <c:v>3.15E-2</c:v>
                </c:pt>
                <c:pt idx="2">
                  <c:v>7.4099999999999999E-2</c:v>
                </c:pt>
                <c:pt idx="3">
                  <c:v>-9.01E-2</c:v>
                </c:pt>
                <c:pt idx="4">
                  <c:v>9.1399999999999995E-2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7-4794-B633-720F4A684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44959"/>
        <c:axId val="54301231"/>
      </c:barChart>
      <c:catAx>
        <c:axId val="477449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4301231"/>
        <c:crosses val="autoZero"/>
        <c:auto val="1"/>
        <c:lblAlgn val="ctr"/>
        <c:lblOffset val="100"/>
        <c:noMultiLvlLbl val="0"/>
      </c:catAx>
      <c:valAx>
        <c:axId val="543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774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3622212214763E-2"/>
          <c:y val="7.9773074651997886E-2"/>
          <c:w val="0.83405268187702397"/>
          <c:h val="0.793318490830669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4-4845-9956-29A84FAA5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'[Slovensky fondovy index.xlsx]Grafy- Tabulky'!$B$117:$B$126</c:f>
              <c:strCache>
                <c:ptCount val="9"/>
                <c:pt idx="0">
                  <c:v>Fondy celkom</c:v>
                </c:pt>
                <c:pt idx="1">
                  <c:v>Fondy alternatívnych investícií</c:v>
                </c:pt>
                <c:pt idx="2">
                  <c:v>Realitné fondy</c:v>
                </c:pt>
                <c:pt idx="3">
                  <c:v>Štruktúrované fondy</c:v>
                </c:pt>
                <c:pt idx="4">
                  <c:v>Zmiešané fondy</c:v>
                </c:pt>
                <c:pt idx="5">
                  <c:v>Akciové fondy</c:v>
                </c:pt>
                <c:pt idx="6">
                  <c:v>Dlhopisové fondy</c:v>
                </c:pt>
                <c:pt idx="7">
                  <c:v>Fondy krátkodobých investícií</c:v>
                </c:pt>
                <c:pt idx="8">
                  <c:v>Fondy peňažného trhu</c:v>
                </c:pt>
              </c:strCache>
              <c:extLst/>
            </c:strRef>
          </c:cat>
          <c:val>
            <c:numRef>
              <c:f>'[Slovensky fondovy index.xlsx]Grafy- Tabulky'!$C$117:$C$126</c:f>
              <c:numCache>
                <c:formatCode>0.00%</c:formatCode>
                <c:ptCount val="9"/>
                <c:pt idx="0">
                  <c:v>1.1729103781222383E-2</c:v>
                </c:pt>
                <c:pt idx="1">
                  <c:v>-1.0374725393726969E-3</c:v>
                </c:pt>
                <c:pt idx="2">
                  <c:v>-1.2721708252148023E-3</c:v>
                </c:pt>
                <c:pt idx="3">
                  <c:v>5.2609267621472888E-3</c:v>
                </c:pt>
                <c:pt idx="4">
                  <c:v>6.7962773065557425E-3</c:v>
                </c:pt>
                <c:pt idx="5">
                  <c:v>3.1202400721924484E-2</c:v>
                </c:pt>
                <c:pt idx="6">
                  <c:v>1.0959184767656005E-3</c:v>
                </c:pt>
                <c:pt idx="7">
                  <c:v>3.0509827428693015E-3</c:v>
                </c:pt>
                <c:pt idx="8">
                  <c:v>4.5242079278160485E-3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544-4845-9956-29A84FAA5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8816176"/>
        <c:axId val="705028832"/>
      </c:barChart>
      <c:catAx>
        <c:axId val="708816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705028832"/>
        <c:crosses val="autoZero"/>
        <c:auto val="1"/>
        <c:lblAlgn val="ctr"/>
        <c:lblOffset val="100"/>
        <c:noMultiLvlLbl val="0"/>
      </c:catAx>
      <c:valAx>
        <c:axId val="70502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0881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29031705444556"/>
          <c:y val="7.9773005028068E-2"/>
          <c:w val="0.54777473927765474"/>
          <c:h val="0.79331849083066952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'[Slovensky fondovy index.xlsx]Grafy- Tabulky'!$D$117</c:f>
              <c:strCache>
                <c:ptCount val="1"/>
                <c:pt idx="0">
                  <c:v>1Y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8A-430D-991D-44A5C860D4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'[Slovensky fondovy index.xlsx]Grafy- Tabulky'!$B$118:$B$126</c:f>
              <c:strCache>
                <c:ptCount val="9"/>
                <c:pt idx="0">
                  <c:v>Fondy celkom</c:v>
                </c:pt>
                <c:pt idx="1">
                  <c:v>Fondy alternatívnych investícií</c:v>
                </c:pt>
                <c:pt idx="2">
                  <c:v>Realitné fondy</c:v>
                </c:pt>
                <c:pt idx="3">
                  <c:v>Štruktúrované fondy</c:v>
                </c:pt>
                <c:pt idx="4">
                  <c:v>Zmiešané fondy</c:v>
                </c:pt>
                <c:pt idx="5">
                  <c:v>Akciové fondy</c:v>
                </c:pt>
                <c:pt idx="6">
                  <c:v>Dlhopisové fondy</c:v>
                </c:pt>
                <c:pt idx="7">
                  <c:v>Fondy krátkodobých investícií</c:v>
                </c:pt>
                <c:pt idx="8">
                  <c:v>Fondy peňažného trhu</c:v>
                </c:pt>
              </c:strCache>
            </c:strRef>
          </c:cat>
          <c:val>
            <c:numRef>
              <c:f>'[Slovensky fondovy index.xlsx]Grafy- Tabulky'!$D$118:$D$126</c:f>
              <c:numCache>
                <c:formatCode>0.00%</c:formatCode>
                <c:ptCount val="9"/>
                <c:pt idx="0">
                  <c:v>6.6524228787485651E-2</c:v>
                </c:pt>
                <c:pt idx="1">
                  <c:v>8.0224936733701568E-3</c:v>
                </c:pt>
                <c:pt idx="2">
                  <c:v>4.1629092234746867E-2</c:v>
                </c:pt>
                <c:pt idx="3">
                  <c:v>3.6931233930788121E-2</c:v>
                </c:pt>
                <c:pt idx="4">
                  <c:v>4.4405734557380727E-2</c:v>
                </c:pt>
                <c:pt idx="5">
                  <c:v>0.12671792822482986</c:v>
                </c:pt>
                <c:pt idx="6">
                  <c:v>3.0245310294758188E-2</c:v>
                </c:pt>
                <c:pt idx="7">
                  <c:v>3.392610824299136E-2</c:v>
                </c:pt>
                <c:pt idx="8">
                  <c:v>4.6952368609822992E-2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A-430D-991D-44A5C860D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8816176"/>
        <c:axId val="705028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'[Slovensky fondovy index.xlsx]Grafy- Tabulky'!$C$117</c15:sqref>
                        </c15:formulaRef>
                      </c:ext>
                    </c:extLst>
                    <c:strCache>
                      <c:ptCount val="1"/>
                      <c:pt idx="0">
                        <c:v>1M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k-SK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'[Slovensky fondovy index.xlsx]Grafy- Tabulky'!$B$118:$B$126</c15:sqref>
                        </c15:formulaRef>
                      </c:ext>
                    </c:extLst>
                    <c:strCache>
                      <c:ptCount val="9"/>
                      <c:pt idx="0">
                        <c:v>Fondy celkom</c:v>
                      </c:pt>
                      <c:pt idx="1">
                        <c:v>Fondy alternatívnych investícií</c:v>
                      </c:pt>
                      <c:pt idx="2">
                        <c:v>Realitné fondy</c:v>
                      </c:pt>
                      <c:pt idx="3">
                        <c:v>Štruktúrované fondy</c:v>
                      </c:pt>
                      <c:pt idx="4">
                        <c:v>Zmiešané fondy</c:v>
                      </c:pt>
                      <c:pt idx="5">
                        <c:v>Akciové fondy</c:v>
                      </c:pt>
                      <c:pt idx="6">
                        <c:v>Dlhopisové fondy</c:v>
                      </c:pt>
                      <c:pt idx="7">
                        <c:v>Fondy krátkodobých investícií</c:v>
                      </c:pt>
                      <c:pt idx="8">
                        <c:v>Fondy peňažného trhu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'[Slovensky fondovy index.xlsx]Grafy- Tabulky'!$C$118:$C$126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1.1729103781222383E-2</c:v>
                      </c:pt>
                      <c:pt idx="1">
                        <c:v>-1.0374725393726969E-3</c:v>
                      </c:pt>
                      <c:pt idx="2">
                        <c:v>-1.2721708252148023E-3</c:v>
                      </c:pt>
                      <c:pt idx="3">
                        <c:v>5.2609267621472888E-3</c:v>
                      </c:pt>
                      <c:pt idx="4">
                        <c:v>6.7962773065557425E-3</c:v>
                      </c:pt>
                      <c:pt idx="5">
                        <c:v>3.1202400721924484E-2</c:v>
                      </c:pt>
                      <c:pt idx="6">
                        <c:v>1.0959184767656005E-3</c:v>
                      </c:pt>
                      <c:pt idx="7">
                        <c:v>3.0509827428693015E-3</c:v>
                      </c:pt>
                      <c:pt idx="8">
                        <c:v>4.5242079278160485E-3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48A-430D-991D-44A5C860D470}"/>
                  </c:ext>
                </c:extLst>
              </c15:ser>
            </c15:filteredBarSeries>
          </c:ext>
        </c:extLst>
      </c:barChart>
      <c:catAx>
        <c:axId val="70881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05028832"/>
        <c:crosses val="autoZero"/>
        <c:auto val="1"/>
        <c:lblAlgn val="ctr"/>
        <c:lblOffset val="100"/>
        <c:noMultiLvlLbl val="0"/>
      </c:catAx>
      <c:valAx>
        <c:axId val="70502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0881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'[podklady2023_TF.xlsx]Net sales'!$A$8</c:f>
              <c:strCache>
                <c:ptCount val="1"/>
                <c:pt idx="0">
                  <c:v>2 022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'[podklady2023_TF.xlsx]Net sales'!$D$1:$F$1,'[podklady2023_TF.xlsx]Net sales'!$H$1,'[podklady2023_TF.xlsx]Net sales'!$K$1</c:f>
              <c:strCache>
                <c:ptCount val="5"/>
                <c:pt idx="0">
                  <c:v>Dlhopisové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 (P+KI+Š+AI)</c:v>
                </c:pt>
              </c:strCache>
            </c:strRef>
          </c:cat>
          <c:val>
            <c:numRef>
              <c:f>'[podklady2023_TF.xlsx]Net sales'!$D$8:$F$8,'[podklady2023_TF.xlsx]Net sales'!$H$8,'[podklady2023_TF.xlsx]Net sales'!$K$8</c:f>
              <c:numCache>
                <c:formatCode>#,##0.00</c:formatCode>
                <c:ptCount val="5"/>
                <c:pt idx="0">
                  <c:v>-56428353.526322939</c:v>
                </c:pt>
                <c:pt idx="1">
                  <c:v>540933286.88351154</c:v>
                </c:pt>
                <c:pt idx="2">
                  <c:v>-102303048.04575279</c:v>
                </c:pt>
                <c:pt idx="3">
                  <c:v>142608858.42199999</c:v>
                </c:pt>
                <c:pt idx="4">
                  <c:v>-59927072.677558884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8-4AE9-918C-8ED9C6949DED}"/>
            </c:ext>
          </c:extLst>
        </c:ser>
        <c:ser>
          <c:idx val="1"/>
          <c:order val="1"/>
          <c:tx>
            <c:strRef>
              <c:f>'[podklady2023_TF.xlsx]Net sales'!$A$9</c:f>
              <c:strCache>
                <c:ptCount val="1"/>
                <c:pt idx="0">
                  <c:v>2 023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'[podklady2023_TF.xlsx]Net sales'!$D$1:$F$1,'[podklady2023_TF.xlsx]Net sales'!$H$1,'[podklady2023_TF.xlsx]Net sales'!$K$1</c:f>
              <c:strCache>
                <c:ptCount val="5"/>
                <c:pt idx="0">
                  <c:v>Dlhopisové</c:v>
                </c:pt>
                <c:pt idx="1">
                  <c:v>Akciové</c:v>
                </c:pt>
                <c:pt idx="2">
                  <c:v>Zmiešané</c:v>
                </c:pt>
                <c:pt idx="3">
                  <c:v>Realitné</c:v>
                </c:pt>
                <c:pt idx="4">
                  <c:v>Ostatné (P+KI+Š+AI)</c:v>
                </c:pt>
              </c:strCache>
            </c:strRef>
          </c:cat>
          <c:val>
            <c:numRef>
              <c:f>'[podklady2023_TF.xlsx]Net sales'!$D$9:$F$9,'[podklady2023_TF.xlsx]Net sales'!$H$9,'[podklady2023_TF.xlsx]Net sales'!$K$9</c:f>
              <c:numCache>
                <c:formatCode>#,##0.00</c:formatCode>
                <c:ptCount val="5"/>
                <c:pt idx="0">
                  <c:v>-140665481.30133742</c:v>
                </c:pt>
                <c:pt idx="1">
                  <c:v>453304381.48007393</c:v>
                </c:pt>
                <c:pt idx="2">
                  <c:v>-466080227.16879809</c:v>
                </c:pt>
                <c:pt idx="3">
                  <c:v>221722599.73999995</c:v>
                </c:pt>
                <c:pt idx="4">
                  <c:v>107657853.99761502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E8-4AE9-918C-8ED9C6949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478384"/>
        <c:axId val="1912684848"/>
      </c:barChart>
      <c:catAx>
        <c:axId val="131147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2684848"/>
        <c:crosses val="autoZero"/>
        <c:auto val="1"/>
        <c:lblAlgn val="ctr"/>
        <c:lblOffset val="100"/>
        <c:tickLblSkip val="1"/>
        <c:noMultiLvlLbl val="0"/>
      </c:catAx>
      <c:valAx>
        <c:axId val="191268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147838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1123432720854E-2"/>
          <c:y val="2.9944070169038526E-2"/>
          <c:w val="0.78818508513560881"/>
          <c:h val="0.85185930505053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'[podklady2023_TF.xlsx]Net sales'!$M$1</c:f>
              <c:strCache>
                <c:ptCount val="1"/>
                <c:pt idx="0">
                  <c:v>UCITS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'[podklady2023_TF.xlsx]Net sales'!$M$9</c:f>
              <c:numCache>
                <c:formatCode>#,##0.00</c:formatCode>
                <c:ptCount val="1"/>
                <c:pt idx="0">
                  <c:v>-99692660.402446628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9-43B9-9CB1-26F9AF8CAF78}"/>
            </c:ext>
          </c:extLst>
        </c:ser>
        <c:ser>
          <c:idx val="1"/>
          <c:order val="1"/>
          <c:tx>
            <c:strRef>
              <c:f>'[podklady2023_TF.xlsx]Net sales'!$N$1</c:f>
              <c:strCache>
                <c:ptCount val="1"/>
                <c:pt idx="0">
                  <c:v>AIF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val>
            <c:numRef>
              <c:f>'[podklady2023_TF.xlsx]Net sales'!$N$9</c:f>
              <c:numCache>
                <c:formatCode>#,##0.00</c:formatCode>
                <c:ptCount val="1"/>
                <c:pt idx="0">
                  <c:v>275631787.15000004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9-43B9-9CB1-26F9AF8CA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1493264"/>
        <c:axId val="1121096512"/>
      </c:barChart>
      <c:valAx>
        <c:axId val="112109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1493264"/>
        <c:crosses val="autoZero"/>
        <c:crossBetween val="between"/>
        <c:dispUnits>
          <c:builtInUnit val="millions"/>
        </c:dispUnits>
      </c:valAx>
      <c:catAx>
        <c:axId val="1311493264"/>
        <c:scaling>
          <c:orientation val="minMax"/>
        </c:scaling>
        <c:delete val="1"/>
        <c:axPos val="l"/>
        <c:majorTickMark val="out"/>
        <c:minorTickMark val="none"/>
        <c:tickLblPos val="nextTo"/>
        <c:crossAx val="112109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[podklady2023_TF.xlsx]AuM!$K$2:$K$7</c:f>
              <c:numCache>
                <c:formatCode>#,##0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General">
                  <c:v>2023</c:v>
                </c:pt>
              </c:numCache>
              <c:extLst/>
            </c:numRef>
          </c:cat>
          <c:val>
            <c:numRef>
              <c:f>[podklady2023_TF.xlsx]AuM!$L$2:$L$7</c:f>
              <c:numCache>
                <c:formatCode>#,##0.00</c:formatCode>
                <c:ptCount val="5"/>
                <c:pt idx="0">
                  <c:v>9603.6329968014452</c:v>
                </c:pt>
                <c:pt idx="1">
                  <c:v>10212.897386798806</c:v>
                </c:pt>
                <c:pt idx="2">
                  <c:v>12468.618417140868</c:v>
                </c:pt>
                <c:pt idx="3">
                  <c:v>11662.880269126115</c:v>
                </c:pt>
                <c:pt idx="4">
                  <c:v>12732.314022261819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CDB-46FA-B718-C92E27001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330591"/>
        <c:axId val="430322687"/>
      </c:barChart>
      <c:catAx>
        <c:axId val="43033059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22687"/>
        <c:crossesAt val="0"/>
        <c:auto val="1"/>
        <c:lblAlgn val="ctr"/>
        <c:lblOffset val="100"/>
        <c:noMultiLvlLbl val="0"/>
      </c:catAx>
      <c:valAx>
        <c:axId val="430322687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0330591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sk-SK"/>
                    <a:t>Miliardy</a:t>
                  </a:r>
                  <a:r>
                    <a:rPr lang="sk-SK" baseline="0"/>
                    <a:t> EUR</a:t>
                  </a:r>
                  <a:endParaRPr lang="sk-SK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tx>
            <c:v>Aktíva v OPF podľa domicilu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4E-4378-8343-B5F9F779F1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4E-4378-8343-B5F9F779F198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[podklady2023_TF.xlsx]AuM!$B$44:$B$45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[podklady2023_TF.xlsx]AuM!$C$44:$C$45</c:f>
              <c:numCache>
                <c:formatCode>#,##0.00</c:formatCode>
                <c:ptCount val="2"/>
                <c:pt idx="0">
                  <c:v>9632899500.3587341</c:v>
                </c:pt>
                <c:pt idx="1">
                  <c:v>3099414521.90308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4E-4378-8343-B5F9F779F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9.9517010531911351E-2"/>
          <c:y val="0.26437494308069814"/>
          <c:w val="0.79832884813448945"/>
          <c:h val="0.63059309274165065"/>
        </c:manualLayout>
      </c:layout>
      <c:pieChart>
        <c:varyColors val="1"/>
        <c:ser>
          <c:idx val="0"/>
          <c:order val="0"/>
          <c:tx>
            <c:v>Aktíva v OPF podľa typu ponuky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31-472B-BA1B-D5B1D9704B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31-472B-BA1B-D5B1D9704B47}"/>
              </c:ext>
            </c:extLst>
          </c:dPt>
          <c:dLbls>
            <c:dLbl>
              <c:idx val="0"/>
              <c:layout>
                <c:manualLayout>
                  <c:x val="0.31141868512110726"/>
                  <c:y val="-9.10902362653003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31-472B-BA1B-D5B1D9704B47}"/>
                </c:ext>
              </c:extLst>
            </c:dLbl>
            <c:dLbl>
              <c:idx val="1"/>
              <c:layout>
                <c:manualLayout>
                  <c:x val="-0.26528258362168394"/>
                  <c:y val="6.2624537432393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1-472B-BA1B-D5B1D9704B47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[podklady2023_TF.xlsx]AuM!$B$48:$B$49</c:f>
              <c:strCache>
                <c:ptCount val="2"/>
                <c:pt idx="0">
                  <c:v>Verejná</c:v>
                </c:pt>
                <c:pt idx="1">
                  <c:v>Neverejná</c:v>
                </c:pt>
              </c:strCache>
            </c:strRef>
          </c:cat>
          <c:val>
            <c:numRef>
              <c:f>[podklady2023_TF.xlsx]AuM!$C$48:$C$49</c:f>
              <c:numCache>
                <c:formatCode>#,##0.00</c:formatCode>
                <c:ptCount val="2"/>
                <c:pt idx="0">
                  <c:v>12112722505.337955</c:v>
                </c:pt>
                <c:pt idx="1">
                  <c:v>619591516.92385411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1-472B-BA1B-D5B1D9704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3.9694795847212368E-2"/>
          <c:y val="0.23425799435187297"/>
          <c:w val="0.8998046020140319"/>
          <c:h val="0.6091074460703777"/>
        </c:manualLayout>
      </c:layout>
      <c:pieChart>
        <c:varyColors val="1"/>
        <c:ser>
          <c:idx val="0"/>
          <c:order val="0"/>
          <c:tx>
            <c:v>Počet OPF podľa domicilu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C-4527-8192-D7724B2038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C-4527-8192-D7724B203836}"/>
              </c:ext>
            </c:extLst>
          </c:dPt>
          <c:dLbls>
            <c:dLbl>
              <c:idx val="0"/>
              <c:layout>
                <c:manualLayout>
                  <c:x val="0.16532103037293336"/>
                  <c:y val="4.55451181326501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C-4527-8192-D7724B203836}"/>
                </c:ext>
              </c:extLst>
            </c:dLbl>
            <c:dLbl>
              <c:idx val="1"/>
              <c:layout>
                <c:manualLayout>
                  <c:x val="-9.9961553248750487E-2"/>
                  <c:y val="-6.83176771989752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C-4527-8192-D7724B203836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[podklady2023_TF.xlsx]AuM!$B$44:$B$45</c:f>
              <c:strCache>
                <c:ptCount val="2"/>
                <c:pt idx="0">
                  <c:v>Domáce</c:v>
                </c:pt>
                <c:pt idx="1">
                  <c:v>Zahraničné</c:v>
                </c:pt>
              </c:strCache>
            </c:strRef>
          </c:cat>
          <c:val>
            <c:numRef>
              <c:f>[podklady2023_TF.xlsx]AuM!$E$44:$E$45</c:f>
              <c:numCache>
                <c:formatCode>_-* #\ ##0_-;\-* #\ ##0_-;_-* "-"??_-;_-@_-</c:formatCode>
                <c:ptCount val="2"/>
                <c:pt idx="0">
                  <c:v>98</c:v>
                </c:pt>
                <c:pt idx="1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3C-4527-8192-D7724B203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Aktíva v OPF podľa </a:t>
            </a:r>
            <a:r>
              <a:rPr lang="en-GB"/>
              <a:t>legislat</a:t>
            </a:r>
            <a:r>
              <a:rPr lang="sk-SK"/>
              <a:t>ívneho</a:t>
            </a:r>
            <a:r>
              <a:rPr lang="sk-SK" baseline="0"/>
              <a:t> rámca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479131285059955"/>
          <c:y val="0.26437506584093728"/>
          <c:w val="0.79041737429880088"/>
          <c:h val="0.619783884828230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EE-4B62-BC72-AC216CECD8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EE-4B62-BC72-AC216CECD8E0}"/>
              </c:ext>
            </c:extLst>
          </c:dPt>
          <c:dLbls>
            <c:numFmt formatCode="0.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[podklady2023_TF.xlsx]AuM!$B$52:$B$53</c:f>
              <c:strCache>
                <c:ptCount val="2"/>
                <c:pt idx="0">
                  <c:v>UCITS</c:v>
                </c:pt>
                <c:pt idx="1">
                  <c:v>AIF</c:v>
                </c:pt>
              </c:strCache>
            </c:strRef>
          </c:cat>
          <c:val>
            <c:numRef>
              <c:f>[podklady2023_TF.xlsx]AuM!$C$52:$C$53</c:f>
              <c:numCache>
                <c:formatCode>#,##0.00</c:formatCode>
                <c:ptCount val="2"/>
                <c:pt idx="0">
                  <c:v>9321975625.5316181</c:v>
                </c:pt>
                <c:pt idx="1">
                  <c:v>3410338396.730195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EE-4B62-BC72-AC216CECD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EAF3-6C15-470F-97A6-A29A694F4E97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7FE3D-07FF-4CCE-A21A-C824A03FAB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6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D4E07843-8678-4878-9E7A-FB691037F46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20" y="939433"/>
            <a:ext cx="3228360" cy="88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682BDE-AB4E-4084-8871-290D868DEFFC}" type="datetime1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1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C326B1-FA01-47F1-B513-4BBE14A9712E}" type="datetime1">
              <a:rPr lang="sk-SK" smtClean="0"/>
              <a:t>20. 2. 2024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39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pic>
        <p:nvPicPr>
          <p:cNvPr id="7" name="Picture 8" descr="SASS">
            <a:extLst>
              <a:ext uri="{FF2B5EF4-FFF2-40B4-BE49-F238E27FC236}">
                <a16:creationId xmlns:a16="http://schemas.microsoft.com/office/drawing/2014/main" id="{A2301C51-224A-4AB1-93F1-83EE2F3BAE1B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379330"/>
            <a:ext cx="1254369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objekt pre číslo snímky 12">
            <a:extLst>
              <a:ext uri="{FF2B5EF4-FFF2-40B4-BE49-F238E27FC236}">
                <a16:creationId xmlns:a16="http://schemas.microsoft.com/office/drawing/2014/main" id="{E967AC27-401B-435E-B298-FE0A7128BD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19DBCD5A-59EF-425C-AC8A-27967CFF5F7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635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62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87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6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12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3A8B41-8BE2-4BDA-A3A5-9B1ACD0A1283}" type="datetime1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AD5F9-D3B5-46D7-8835-5E7DB99D6D6C}" type="datetime1">
              <a:rPr lang="sk-SK" smtClean="0"/>
              <a:t>20. 2. 2024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74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CD5A-59EF-425C-AC8A-27967CFF5F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117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company/100095275/admin/feed/post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757" y="2206387"/>
            <a:ext cx="9144000" cy="1951959"/>
          </a:xfrm>
        </p:spPr>
        <p:txBody>
          <a:bodyPr>
            <a:noAutofit/>
          </a:bodyPr>
          <a:lstStyle/>
          <a:p>
            <a:r>
              <a:rPr lang="sk-SK" sz="4000" dirty="0"/>
              <a:t>Slovenský trh kolektívneho investovania v roku 2023</a:t>
            </a:r>
          </a:p>
          <a:p>
            <a:endParaRPr lang="sk-SK" sz="800" dirty="0"/>
          </a:p>
          <a:p>
            <a:r>
              <a:rPr lang="sk-SK" sz="4000" dirty="0"/>
              <a:t>Slovenský fondový index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2F19465-B355-415A-9756-E3173A7B3F95}"/>
              </a:ext>
            </a:extLst>
          </p:cNvPr>
          <p:cNvSpPr txBox="1">
            <a:spLocks/>
          </p:cNvSpPr>
          <p:nvPr/>
        </p:nvSpPr>
        <p:spPr>
          <a:xfrm>
            <a:off x="1414096" y="4557950"/>
            <a:ext cx="9144000" cy="89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b="1" dirty="0"/>
              <a:t>Top fond Slovakia 2023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EF2C6E5-D921-471D-9BA8-B38AEBA91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048" y="-641981"/>
            <a:ext cx="2878325" cy="407098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5B5B1B9-477F-43B7-8C88-CB8BC2D12BD3}"/>
              </a:ext>
            </a:extLst>
          </p:cNvPr>
          <p:cNvSpPr txBox="1">
            <a:spLocks/>
          </p:cNvSpPr>
          <p:nvPr/>
        </p:nvSpPr>
        <p:spPr>
          <a:xfrm>
            <a:off x="194897" y="5981699"/>
            <a:ext cx="3344007" cy="61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Roman Vlček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1400" dirty="0"/>
              <a:t>Výkonný riaditeľ a člen predstavenstva SASS</a:t>
            </a: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802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26C83-CC33-B766-7CC4-0A878A6E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010E-2780-FE84-13B3-49DF5F93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Slovenský fondový index – vývoj hodnoty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BE84983-8E09-B564-55F4-22D4C2342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10</a:t>
            </a:fld>
            <a:endParaRPr lang="sk-SK" sz="1400" b="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657B5A0-1036-7912-5CC1-E6B7316EFC9D}"/>
              </a:ext>
            </a:extLst>
          </p:cNvPr>
          <p:cNvSpPr txBox="1"/>
          <p:nvPr/>
        </p:nvSpPr>
        <p:spPr>
          <a:xfrm>
            <a:off x="1011071" y="5234000"/>
            <a:ext cx="9984476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dirty="0"/>
              <a:t>SFI dosiahol 16.2.2024 historické maximum 1,2075 </a:t>
            </a:r>
          </a:p>
          <a:p>
            <a:pPr>
              <a:lnSpc>
                <a:spcPct val="120000"/>
              </a:lnSpc>
            </a:pPr>
            <a:r>
              <a:rPr lang="sk-SK" dirty="0"/>
              <a:t>To zodpovedá výkonnosti trhu </a:t>
            </a:r>
            <a:r>
              <a:rPr lang="sk-SK" b="1" dirty="0"/>
              <a:t>3,74% p.a. </a:t>
            </a:r>
            <a:r>
              <a:rPr lang="sk-SK" dirty="0"/>
              <a:t>za viac ako 5 rokov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D409BE8F-3ED9-4C7B-9A77-5C05F1983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009239"/>
              </p:ext>
            </p:extLst>
          </p:nvPr>
        </p:nvGraphicFramePr>
        <p:xfrm>
          <a:off x="838199" y="1287780"/>
          <a:ext cx="9984476" cy="387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187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3C105-4398-DAA9-F050-D6C37DEF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ADF6-2FB9-3C6E-B62E-9A93A770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Slovenský fondový index – výkonnosť trhu počas kalendárnych rokov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58A8D17-0C23-EFB6-E8FF-342D050EE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11</a:t>
            </a:fld>
            <a:endParaRPr lang="sk-SK" sz="1400" b="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8FEBE2A-5CB7-4771-BCC0-3B519B10E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15381"/>
              </p:ext>
            </p:extLst>
          </p:nvPr>
        </p:nvGraphicFramePr>
        <p:xfrm>
          <a:off x="904875" y="1524000"/>
          <a:ext cx="9694886" cy="40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4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1AD7B-4B3C-6E3B-5CB5-E2329E9A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CC29-792C-F9BA-B61A-17A77285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Slovenský fondový index – tabuľka mesačných výkonností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0F872EF-4A93-2849-FD29-FD4E6508E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12</a:t>
            </a:fld>
            <a:endParaRPr lang="sk-SK" sz="1400" b="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20CA1C6-21E3-3353-37C2-28DFDD4ABE87}"/>
              </a:ext>
            </a:extLst>
          </p:cNvPr>
          <p:cNvSpPr txBox="1"/>
          <p:nvPr/>
        </p:nvSpPr>
        <p:spPr>
          <a:xfrm>
            <a:off x="951928" y="5088424"/>
            <a:ext cx="9984476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dirty="0"/>
              <a:t>Najlepší mesiac pre fondy bol november 2023 (4,19%)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0FD6B5AF-AAAD-FA4D-7A44-53F7E1988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2065"/>
              </p:ext>
            </p:extLst>
          </p:nvPr>
        </p:nvGraphicFramePr>
        <p:xfrm>
          <a:off x="951928" y="1814319"/>
          <a:ext cx="9925334" cy="2912355"/>
        </p:xfrm>
        <a:graphic>
          <a:graphicData uri="http://schemas.openxmlformats.org/drawingml/2006/table">
            <a:tbl>
              <a:tblPr/>
              <a:tblGrid>
                <a:gridCol w="988237">
                  <a:extLst>
                    <a:ext uri="{9D8B030D-6E8A-4147-A177-3AD203B41FA5}">
                      <a16:colId xmlns:a16="http://schemas.microsoft.com/office/drawing/2014/main" val="3330355857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3910844860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2692774935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2341203302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1986084487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3067171694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597010802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624213540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987225596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1746821878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1193958110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3368607469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985937905"/>
                    </a:ext>
                  </a:extLst>
                </a:gridCol>
                <a:gridCol w="687469">
                  <a:extLst>
                    <a:ext uri="{9D8B030D-6E8A-4147-A177-3AD203B41FA5}">
                      <a16:colId xmlns:a16="http://schemas.microsoft.com/office/drawing/2014/main" val="1653094264"/>
                    </a:ext>
                  </a:extLst>
                </a:gridCol>
              </a:tblGrid>
              <a:tr h="92259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Slovenský fondový index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január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február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marec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apríl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máj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jún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júl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október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3810" marR="3810" marT="381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08718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68416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1449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-2,86%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-1,97%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-3,06%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-9,01%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53193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-0,97%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09630"/>
                  </a:ext>
                </a:extLst>
              </a:tr>
              <a:tr h="33048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-6,25%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3,52%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11767"/>
                  </a:ext>
                </a:extLst>
              </a:tr>
              <a:tr h="33736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0,60%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7,67%</a:t>
                      </a: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91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8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AE0D3-94FE-788D-BE97-6BB52D33C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E58A-CEBC-7AF2-5DA2-35A1DD1C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226273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Slovenský fondový index – výkonnosti tried aktív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918955F-75B0-4E55-416D-13AEB6011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13</a:t>
            </a:fld>
            <a:endParaRPr lang="sk-SK" sz="1400" b="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18FE23A-175B-4EFE-BE0F-7946AC3B7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702901"/>
              </p:ext>
            </p:extLst>
          </p:nvPr>
        </p:nvGraphicFramePr>
        <p:xfrm>
          <a:off x="906517" y="2059634"/>
          <a:ext cx="4347871" cy="353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BA92E3A-3C2E-4B6D-8B11-1B5BFAC18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004744"/>
              </p:ext>
            </p:extLst>
          </p:nvPr>
        </p:nvGraphicFramePr>
        <p:xfrm>
          <a:off x="4227105" y="2059633"/>
          <a:ext cx="6997368" cy="353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38389474-FCE1-05A9-5476-2F7423395089}"/>
              </a:ext>
            </a:extLst>
          </p:cNvPr>
          <p:cNvSpPr txBox="1"/>
          <p:nvPr/>
        </p:nvSpPr>
        <p:spPr>
          <a:xfrm>
            <a:off x="906517" y="1461525"/>
            <a:ext cx="35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Mesačná výkonnosť - Január 2024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E50FDE2-EDFA-F25F-1773-5BCC964951D1}"/>
              </a:ext>
            </a:extLst>
          </p:cNvPr>
          <p:cNvSpPr txBox="1"/>
          <p:nvPr/>
        </p:nvSpPr>
        <p:spPr>
          <a:xfrm>
            <a:off x="6461077" y="1461004"/>
            <a:ext cx="489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Ročná výkonnosť - Február 2023 - Január 2024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93264C3-2B5C-CCF0-369A-90C9E5F378B1}"/>
              </a:ext>
            </a:extLst>
          </p:cNvPr>
          <p:cNvSpPr txBox="1"/>
          <p:nvPr/>
        </p:nvSpPr>
        <p:spPr>
          <a:xfrm flipH="1">
            <a:off x="906517" y="5697095"/>
            <a:ext cx="10968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Pravidelné mesačné správy o výkonnosti slovenského trhu kolektívneho investovania nájdete na </a:t>
            </a:r>
            <a:r>
              <a:rPr lang="sk-SK" dirty="0">
                <a:hlinkClick r:id="rId4"/>
              </a:rPr>
              <a:t>LinkedIn</a:t>
            </a:r>
            <a:endParaRPr lang="sk-SK" dirty="0"/>
          </a:p>
        </p:txBody>
      </p:sp>
      <p:pic>
        <p:nvPicPr>
          <p:cNvPr id="2050" name="Picture 2" descr="LinkedIn – Microsoft Apps">
            <a:extLst>
              <a:ext uri="{FF2B5EF4-FFF2-40B4-BE49-F238E27FC236}">
                <a16:creationId xmlns:a16="http://schemas.microsoft.com/office/drawing/2014/main" id="{D6EA7388-CD83-7E2E-D1E4-1B35C8D8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74" y="5743686"/>
            <a:ext cx="284289" cy="2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2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0AC5-1C76-C22F-D0DE-85D953C0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9364E0-939F-FE02-D79F-69E568519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335" y="2942230"/>
            <a:ext cx="9144000" cy="736965"/>
          </a:xfrm>
        </p:spPr>
        <p:txBody>
          <a:bodyPr>
            <a:normAutofit/>
          </a:bodyPr>
          <a:lstStyle/>
          <a:p>
            <a:r>
              <a:rPr lang="sk-SK" sz="4000" dirty="0"/>
              <a:t>Vyhlásenie výsledkov súťaže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D8AE04-F1DE-7637-673C-47217419CE26}"/>
              </a:ext>
            </a:extLst>
          </p:cNvPr>
          <p:cNvSpPr txBox="1">
            <a:spLocks/>
          </p:cNvSpPr>
          <p:nvPr/>
        </p:nvSpPr>
        <p:spPr>
          <a:xfrm>
            <a:off x="1414096" y="4405725"/>
            <a:ext cx="9144000" cy="736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000" b="1" dirty="0"/>
              <a:t>Top fond Slovakia 2023</a:t>
            </a:r>
          </a:p>
          <a:p>
            <a:endParaRPr lang="sk-SK" sz="4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289C925-E6DD-8249-9338-8F30D54AB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7" y="-1055427"/>
            <a:ext cx="3690102" cy="49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DFC1DD-9C27-4D7C-B116-25A673AD0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DBCD5A-59EF-425C-AC8A-27967CFF5F76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3" name="Obrázok 2" descr="Obrázok, na ktorom je text, snímka obrazovky, logo, elektrická modrá&#10;&#10;Automaticky generovaný popis">
            <a:extLst>
              <a:ext uri="{FF2B5EF4-FFF2-40B4-BE49-F238E27FC236}">
                <a16:creationId xmlns:a16="http://schemas.microsoft.com/office/drawing/2014/main" id="{1BD13054-2CB1-AEF5-7693-B8EA2894D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65"/>
            <a:ext cx="12192000" cy="54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79C9-DE8C-C399-67AD-8904A836B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7A11-46EE-9C5D-9EAD-0A233C5F4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s najvyššími čistými predajmi v roku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C8249B2-363D-8336-B1A9-E01A2AFCB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16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DBAAB5C-CA06-06B0-C875-9859441C6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1538BB5-991E-A15E-4AD7-62A880B2751F}"/>
              </a:ext>
            </a:extLst>
          </p:cNvPr>
          <p:cNvSpPr txBox="1"/>
          <p:nvPr/>
        </p:nvSpPr>
        <p:spPr>
          <a:xfrm>
            <a:off x="1007036" y="5706035"/>
            <a:ext cx="4425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*Čisté predaje fondov, ktoré reportovali svoje výsledky k 29.12.2023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D66D982-0305-1DAF-8531-88B0433D5DC2}"/>
              </a:ext>
            </a:extLst>
          </p:cNvPr>
          <p:cNvSpPr txBox="1"/>
          <p:nvPr/>
        </p:nvSpPr>
        <p:spPr>
          <a:xfrm>
            <a:off x="966012" y="4806203"/>
            <a:ext cx="1044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Fondov s kladnými predajmi bolo o 13 viac ako fondov so zápornými predajmi</a:t>
            </a: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04123A4D-5BB6-06E0-F211-14B0E417EB8C}"/>
              </a:ext>
            </a:extLst>
          </p:cNvPr>
          <p:cNvGraphicFramePr>
            <a:graphicFrameLocks noGrp="1"/>
          </p:cNvGraphicFramePr>
          <p:nvPr/>
        </p:nvGraphicFramePr>
        <p:xfrm>
          <a:off x="1130300" y="2019300"/>
          <a:ext cx="9587742" cy="1865167"/>
        </p:xfrm>
        <a:graphic>
          <a:graphicData uri="http://schemas.openxmlformats.org/drawingml/2006/table">
            <a:tbl>
              <a:tblPr/>
              <a:tblGrid>
                <a:gridCol w="3200590">
                  <a:extLst>
                    <a:ext uri="{9D8B030D-6E8A-4147-A177-3AD203B41FA5}">
                      <a16:colId xmlns:a16="http://schemas.microsoft.com/office/drawing/2014/main" val="3153146344"/>
                    </a:ext>
                  </a:extLst>
                </a:gridCol>
                <a:gridCol w="1357250">
                  <a:extLst>
                    <a:ext uri="{9D8B030D-6E8A-4147-A177-3AD203B41FA5}">
                      <a16:colId xmlns:a16="http://schemas.microsoft.com/office/drawing/2014/main" val="1065368494"/>
                    </a:ext>
                  </a:extLst>
                </a:gridCol>
                <a:gridCol w="1855692">
                  <a:extLst>
                    <a:ext uri="{9D8B030D-6E8A-4147-A177-3AD203B41FA5}">
                      <a16:colId xmlns:a16="http://schemas.microsoft.com/office/drawing/2014/main" val="3832269022"/>
                    </a:ext>
                  </a:extLst>
                </a:gridCol>
                <a:gridCol w="1741746">
                  <a:extLst>
                    <a:ext uri="{9D8B030D-6E8A-4147-A177-3AD203B41FA5}">
                      <a16:colId xmlns:a16="http://schemas.microsoft.com/office/drawing/2014/main" val="1568078684"/>
                    </a:ext>
                  </a:extLst>
                </a:gridCol>
                <a:gridCol w="1432464">
                  <a:extLst>
                    <a:ext uri="{9D8B030D-6E8A-4147-A177-3AD203B41FA5}">
                      <a16:colId xmlns:a16="http://schemas.microsoft.com/office/drawing/2014/main" val="164679477"/>
                    </a:ext>
                  </a:extLst>
                </a:gridCol>
              </a:tblGrid>
              <a:tr h="46854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Čisté predaje (EUR)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 s kladnými predajmi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fondov so zápornými predajmi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KP/ZP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196547"/>
                  </a:ext>
                </a:extLst>
              </a:tr>
              <a:tr h="23144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-40 838 085,23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0,94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514089"/>
                  </a:ext>
                </a:extLst>
              </a:tr>
              <a:tr h="23144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425 925 028,75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1,50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111428"/>
                  </a:ext>
                </a:extLst>
              </a:tr>
              <a:tr h="233741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-244 673 111,87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0,44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023357"/>
                  </a:ext>
                </a:extLst>
              </a:tr>
              <a:tr h="23144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-145 152 603,94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0,72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374504"/>
                  </a:ext>
                </a:extLst>
              </a:tr>
              <a:tr h="237093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225 994 620,56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2,25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16835"/>
                  </a:ext>
                </a:extLst>
              </a:tr>
              <a:tr h="231448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221 255 848,27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   1,05 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19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2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Nový podielový fond (vytvorený v roku 2023)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17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Tatra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Asset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TAM - Zaistený fond 2026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28 652 715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1026" name="Picture 2" descr="Tatra Asset Management, správ. spol., a.s.">
            <a:extLst>
              <a:ext uri="{FF2B5EF4-FFF2-40B4-BE49-F238E27FC236}">
                <a16:creationId xmlns:a16="http://schemas.microsoft.com/office/drawing/2014/main" id="{5BEA85F7-E0F9-07E6-92A1-9CAB9F1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2" y="2930430"/>
            <a:ext cx="11620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18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783142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Asset Management SK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EAM SK Eurový dlhopisový fond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58 030 786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90" y="3129886"/>
            <a:ext cx="1634700" cy="63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Konzervatívne zmiešané a štruktúrované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19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929885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Eurizon Asset Management Slovakia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AM Slovakia - Dynamické portfólio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46 555 868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A765007-B993-68D3-C187-0205F7871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90" y="3152076"/>
            <a:ext cx="18000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čistých predajov otvorených podielových fondoch v SR v rokoch 2019 - 2023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</a:t>
            </a:fld>
            <a:endParaRPr lang="sk-SK" sz="1400" b="0" dirty="0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111C201C-C408-C33F-DD2A-F41FAD6C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17646"/>
              </p:ext>
            </p:extLst>
          </p:nvPr>
        </p:nvGraphicFramePr>
        <p:xfrm>
          <a:off x="6586817" y="1973401"/>
          <a:ext cx="4273924" cy="1832114"/>
        </p:xfrm>
        <a:graphic>
          <a:graphicData uri="http://schemas.openxmlformats.org/drawingml/2006/table">
            <a:tbl>
              <a:tblPr/>
              <a:tblGrid>
                <a:gridCol w="1653122">
                  <a:extLst>
                    <a:ext uri="{9D8B030D-6E8A-4147-A177-3AD203B41FA5}">
                      <a16:colId xmlns:a16="http://schemas.microsoft.com/office/drawing/2014/main" val="3601625333"/>
                    </a:ext>
                  </a:extLst>
                </a:gridCol>
                <a:gridCol w="1370881">
                  <a:extLst>
                    <a:ext uri="{9D8B030D-6E8A-4147-A177-3AD203B41FA5}">
                      <a16:colId xmlns:a16="http://schemas.microsoft.com/office/drawing/2014/main" val="2353183514"/>
                    </a:ext>
                  </a:extLst>
                </a:gridCol>
                <a:gridCol w="1249921">
                  <a:extLst>
                    <a:ext uri="{9D8B030D-6E8A-4147-A177-3AD203B41FA5}">
                      <a16:colId xmlns:a16="http://schemas.microsoft.com/office/drawing/2014/main" val="3935095997"/>
                    </a:ext>
                  </a:extLst>
                </a:gridCol>
              </a:tblGrid>
              <a:tr h="52017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Čisté predaje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377800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520,92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+ 36,04%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89315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449,39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-13,73%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607759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1 512,16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+ 236,49%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486145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-69,26%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18877"/>
                  </a:ext>
                </a:extLst>
              </a:tr>
              <a:tr h="262388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175,94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-62,15%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332284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8AA85CAB-88E4-F792-A46F-57A5E53C619D}"/>
              </a:ext>
            </a:extLst>
          </p:cNvPr>
          <p:cNvSpPr txBox="1"/>
          <p:nvPr/>
        </p:nvSpPr>
        <p:spPr>
          <a:xfrm>
            <a:off x="6586817" y="4491133"/>
            <a:ext cx="447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Čisté predaje v otvorených podielových fondoch sa udržali kladné, ale klesajú 2 roky po sebe.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BE06AFA-CCD8-4439-B87E-FCBC3FE5B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970783"/>
              </p:ext>
            </p:extLst>
          </p:nvPr>
        </p:nvGraphicFramePr>
        <p:xfrm>
          <a:off x="825577" y="1973401"/>
          <a:ext cx="5229479" cy="337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214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Dynamické zmiešané a štruktúrované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20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738640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Amundi Asset Management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First Eagle Amundi International Fund - AE (C)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5 897 312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4" name="Picture 6" descr="Amundi Asset Management">
            <a:extLst>
              <a:ext uri="{FF2B5EF4-FFF2-40B4-BE49-F238E27FC236}">
                <a16:creationId xmlns:a16="http://schemas.microsoft.com/office/drawing/2014/main" id="{BB36D6D8-150C-51FA-AA38-E37E2F74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070746"/>
            <a:ext cx="1667965" cy="8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21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1277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Erste Asset Management SK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EAM SK ERSTE Realitná Renta, R01 </a:t>
            </a:r>
            <a:endParaRPr lang="en-GB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78 166 726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1B3B8778-E811-4A2E-B5A3-13F1571A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38" y="3138984"/>
            <a:ext cx="1566461" cy="61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6C026-DF9D-60EA-B267-3663B1BB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F30D-F107-1D70-D001-AE3A49F8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D540A49-94FF-10DF-D03E-8A45D4745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22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419D76-7DE4-B52B-3AB8-0D6100E3234E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Čistý predaj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15DFB9-0904-A5CF-396D-171FA8D61DE6}"/>
              </a:ext>
            </a:extLst>
          </p:cNvPr>
          <p:cNvSpPr txBox="1">
            <a:spLocks/>
          </p:cNvSpPr>
          <p:nvPr/>
        </p:nvSpPr>
        <p:spPr>
          <a:xfrm>
            <a:off x="6226052" y="1929885"/>
            <a:ext cx="5534148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Eurizon Asset Management Slovakia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Eurizon AM Slovakia - Akciové portfólio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146 955 448 EUR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B996225-3739-8792-1344-EE055EC26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BF7D3768-5901-0BE4-B2E2-E185AC37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256" y="3257591"/>
            <a:ext cx="1800000" cy="5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Fondy </a:t>
            </a:r>
            <a:r>
              <a:rPr lang="sk-SK" sz="24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 najlepším výnosom a rizikom </a:t>
            </a:r>
            <a:r>
              <a:rPr lang="sk-SK" sz="2400" b="1" dirty="0"/>
              <a:t>v roku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23</a:t>
            </a:fld>
            <a:endParaRPr lang="sk-SK" sz="1400" b="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3C7D186-BFB2-4435-B446-88A7D1006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2D4A5E97-EEE4-4318-B864-BA51E0D1B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08107"/>
              </p:ext>
            </p:extLst>
          </p:nvPr>
        </p:nvGraphicFramePr>
        <p:xfrm>
          <a:off x="971250" y="2091375"/>
          <a:ext cx="9892368" cy="2193283"/>
        </p:xfrm>
        <a:graphic>
          <a:graphicData uri="http://schemas.openxmlformats.org/drawingml/2006/table">
            <a:tbl>
              <a:tblPr/>
              <a:tblGrid>
                <a:gridCol w="2954432">
                  <a:extLst>
                    <a:ext uri="{9D8B030D-6E8A-4147-A177-3AD203B41FA5}">
                      <a16:colId xmlns:a16="http://schemas.microsoft.com/office/drawing/2014/main" val="3153076538"/>
                    </a:ext>
                  </a:extLst>
                </a:gridCol>
                <a:gridCol w="1692989">
                  <a:extLst>
                    <a:ext uri="{9D8B030D-6E8A-4147-A177-3AD203B41FA5}">
                      <a16:colId xmlns:a16="http://schemas.microsoft.com/office/drawing/2014/main" val="4235934513"/>
                    </a:ext>
                  </a:extLst>
                </a:gridCol>
                <a:gridCol w="1892164">
                  <a:extLst>
                    <a:ext uri="{9D8B030D-6E8A-4147-A177-3AD203B41FA5}">
                      <a16:colId xmlns:a16="http://schemas.microsoft.com/office/drawing/2014/main" val="375080469"/>
                    </a:ext>
                  </a:extLst>
                </a:gridCol>
                <a:gridCol w="1775979">
                  <a:extLst>
                    <a:ext uri="{9D8B030D-6E8A-4147-A177-3AD203B41FA5}">
                      <a16:colId xmlns:a16="http://schemas.microsoft.com/office/drawing/2014/main" val="4098300468"/>
                    </a:ext>
                  </a:extLst>
                </a:gridCol>
                <a:gridCol w="1576804">
                  <a:extLst>
                    <a:ext uri="{9D8B030D-6E8A-4147-A177-3AD203B41FA5}">
                      <a16:colId xmlns:a16="http://schemas.microsoft.com/office/drawing/2014/main" val="3994207915"/>
                    </a:ext>
                  </a:extLst>
                </a:gridCol>
              </a:tblGrid>
              <a:tr h="6472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Kategória fondov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Aktíva všetkých fondov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SR (EUR)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Aktíva klasifikovaných fondov v SR (EUR)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všetkých fondov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klasifikovaných fondov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84994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1 195 082 717,89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1 107 639 754,56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22687"/>
                  </a:ext>
                </a:extLst>
              </a:tr>
              <a:tr h="26122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3 706 393 486,80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3 405 803 475,80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305008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Konzervatívne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4 017 534 940,78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3 595 514 257,53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79168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Dynamické zmiešané a štruktúrované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632 275 023,13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582 324 864,00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49947"/>
                  </a:ext>
                </a:extLst>
              </a:tr>
              <a:tr h="261031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2 498 478 338,03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2 071 028 360,16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21502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12 049 764 506,63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10 762 310 712,05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448174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43971E03-AAF4-7AA1-C3C8-D896CD001CA2}"/>
              </a:ext>
            </a:extLst>
          </p:cNvPr>
          <p:cNvSpPr txBox="1"/>
          <p:nvPr/>
        </p:nvSpPr>
        <p:spPr>
          <a:xfrm>
            <a:off x="875553" y="5096360"/>
            <a:ext cx="10183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Klasifikovali sa fondy, ktoré mali k 29.12.2023 minimálne 3-ročnú históriu a objem klientskych investícií aspoň 1 mil. EUR. </a:t>
            </a:r>
          </a:p>
          <a:p>
            <a:r>
              <a:rPr lang="sk-SK" sz="1600" dirty="0"/>
              <a:t>Súťažili fondy, ktorých klientske aktíva predstavovali 89,3% klientskych aktív všetkých fondov.</a:t>
            </a:r>
          </a:p>
        </p:txBody>
      </p:sp>
    </p:spTree>
    <p:extLst>
      <p:ext uri="{BB962C8B-B14F-4D97-AF65-F5344CB8AC3E}">
        <p14:creationId xmlns:p14="http://schemas.microsoft.com/office/powerpoint/2010/main" val="63601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Dlhopisové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24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Anualizovaný 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Asset Management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KBC Multi Interest Cash USD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2,08%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3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A5273568-1258-7BBC-CFB1-169489A0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11" y="3018861"/>
            <a:ext cx="823666" cy="9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Konzervatívne zmiešané a štruktúrované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25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90487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Anualizovaný 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1" y="1898040"/>
            <a:ext cx="5790301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/>
              <a:t>UNIQA Investiční společnost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UNIQA Selection Opportunities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4,71%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4" name="Obrázok 3" descr="UNIQA investiční společnost, a.s., organizačná zložka Slovensko">
            <a:extLst>
              <a:ext uri="{FF2B5EF4-FFF2-40B4-BE49-F238E27FC236}">
                <a16:creationId xmlns:a16="http://schemas.microsoft.com/office/drawing/2014/main" id="{3AFF4419-6173-C9E7-332D-0CBF6440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16" y="3021438"/>
            <a:ext cx="1008000" cy="10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2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618B-EA2A-11E1-AE88-E415BCAE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6716-4804-8191-FFE0-B0F8A3E9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Dynamické zmiešané a štruktúrované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50E5B18-7E25-3893-FB7D-B51769D5F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26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3187B-056F-3C5B-3D92-7C5E3F00E611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Anualizovaný 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36DA9-A4EF-FD0A-21F3-907D53FE7F7A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738640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Amundi Asset Management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First Eagle Amundi International Fund - AE (C)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7,47 %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2C89E33-7AD6-D94F-5FE4-586EA75D7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4" name="Picture 6" descr="Amundi Asset Management">
            <a:extLst>
              <a:ext uri="{FF2B5EF4-FFF2-40B4-BE49-F238E27FC236}">
                <a16:creationId xmlns:a16="http://schemas.microsoft.com/office/drawing/2014/main" id="{3C13A303-0C0D-78DA-CEBF-0235DC22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070746"/>
            <a:ext cx="1667965" cy="8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Realitné fondy a fondy alternatívnych investícií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27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Anualizovaný 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IAD </a:t>
            </a:r>
            <a:r>
              <a:rPr lang="en-GB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Investments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IAD - Korunový realitný fond 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6,55%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4" name="Obrázok 3" descr="IAD Investments, správ. spol., a. s.">
            <a:extLst>
              <a:ext uri="{FF2B5EF4-FFF2-40B4-BE49-F238E27FC236}">
                <a16:creationId xmlns:a16="http://schemas.microsoft.com/office/drawing/2014/main" id="{5CA8CB8F-BDC6-3B6A-AB9C-F12EA1435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3" y="3008115"/>
            <a:ext cx="1211978" cy="78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8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Akciové fondy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28</a:t>
            </a:fld>
            <a:endParaRPr lang="sk-SK" sz="14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D60EE9-32F5-4B23-A9D5-732A7FCB60AC}"/>
              </a:ext>
            </a:extLst>
          </p:cNvPr>
          <p:cNvSpPr txBox="1">
            <a:spLocks/>
          </p:cNvSpPr>
          <p:nvPr/>
        </p:nvSpPr>
        <p:spPr>
          <a:xfrm>
            <a:off x="868972" y="1855177"/>
            <a:ext cx="4423997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Správcovská spoločnosť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400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Fond</a:t>
            </a:r>
          </a:p>
          <a:p>
            <a:pPr>
              <a:lnSpc>
                <a:spcPct val="30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Anualizovaný výnos za 3 roky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9993CF-1D9A-4683-8B73-C775F96114BB}"/>
              </a:ext>
            </a:extLst>
          </p:cNvPr>
          <p:cNvSpPr txBox="1">
            <a:spLocks/>
          </p:cNvSpPr>
          <p:nvPr/>
        </p:nvSpPr>
        <p:spPr>
          <a:xfrm>
            <a:off x="6226052" y="1898040"/>
            <a:ext cx="5260814" cy="376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Fidelity International</a:t>
            </a: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Fidelity Funds - America Fund A-ACC-EUR</a:t>
            </a:r>
            <a:endParaRPr lang="sk-SK" sz="22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280000"/>
              </a:lnSpc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2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13,14%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pic>
        <p:nvPicPr>
          <p:cNvPr id="2050" name="Picture 2" descr="FIL (Luxembourg) S.A. Zweigniederlassung Wien">
            <a:extLst>
              <a:ext uri="{FF2B5EF4-FFF2-40B4-BE49-F238E27FC236}">
                <a16:creationId xmlns:a16="http://schemas.microsoft.com/office/drawing/2014/main" id="{D833B315-24EF-0465-EC35-B19AD916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3260985"/>
            <a:ext cx="1424698" cy="4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Prehľad víťazov – Top Fond Slovakia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8797" y="6374547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29</a:t>
            </a:fld>
            <a:endParaRPr lang="sk-SK" sz="1400" b="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BFA1B21-0268-4255-B19F-CD792C2F1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3" y="63290"/>
            <a:ext cx="1531850" cy="2166584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501C431-C8EF-4879-BA31-57F728770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77192"/>
              </p:ext>
            </p:extLst>
          </p:nvPr>
        </p:nvGraphicFramePr>
        <p:xfrm>
          <a:off x="900953" y="1673134"/>
          <a:ext cx="10524565" cy="4287295"/>
        </p:xfrm>
        <a:graphic>
          <a:graphicData uri="http://schemas.openxmlformats.org/drawingml/2006/table">
            <a:tbl>
              <a:tblPr/>
              <a:tblGrid>
                <a:gridCol w="2408979">
                  <a:extLst>
                    <a:ext uri="{9D8B030D-6E8A-4147-A177-3AD203B41FA5}">
                      <a16:colId xmlns:a16="http://schemas.microsoft.com/office/drawing/2014/main" val="2434023993"/>
                    </a:ext>
                  </a:extLst>
                </a:gridCol>
                <a:gridCol w="1375028">
                  <a:extLst>
                    <a:ext uri="{9D8B030D-6E8A-4147-A177-3AD203B41FA5}">
                      <a16:colId xmlns:a16="http://schemas.microsoft.com/office/drawing/2014/main" val="3254263293"/>
                    </a:ext>
                  </a:extLst>
                </a:gridCol>
                <a:gridCol w="2879120">
                  <a:extLst>
                    <a:ext uri="{9D8B030D-6E8A-4147-A177-3AD203B41FA5}">
                      <a16:colId xmlns:a16="http://schemas.microsoft.com/office/drawing/2014/main" val="2882447174"/>
                    </a:ext>
                  </a:extLst>
                </a:gridCol>
                <a:gridCol w="1142726">
                  <a:extLst>
                    <a:ext uri="{9D8B030D-6E8A-4147-A177-3AD203B41FA5}">
                      <a16:colId xmlns:a16="http://schemas.microsoft.com/office/drawing/2014/main" val="1843692897"/>
                    </a:ext>
                  </a:extLst>
                </a:gridCol>
                <a:gridCol w="2718712">
                  <a:extLst>
                    <a:ext uri="{9D8B030D-6E8A-4147-A177-3AD203B41FA5}">
                      <a16:colId xmlns:a16="http://schemas.microsoft.com/office/drawing/2014/main" val="2601483539"/>
                    </a:ext>
                  </a:extLst>
                </a:gridCol>
              </a:tblGrid>
              <a:tr h="615476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Kategória fondov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Čisté predaje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Výnos - riziko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78129"/>
                  </a:ext>
                </a:extLst>
              </a:tr>
              <a:tr h="594439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Novinka roka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 - Zaistený fond 2026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9884295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Dlhopisové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EAM SK Eurový dlhopisový fond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KBC Multi Interest Cash USD</a:t>
                      </a:r>
                    </a:p>
                    <a:p>
                      <a:pPr marL="0" algn="l" defTabSz="914400" rtl="0" eaLnBrk="1" fontAlgn="b" latinLnBrk="0" hangingPunct="1"/>
                      <a:endParaRPr lang="sk-SK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77913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konzervatívne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Eurizon AM Slovakia - Dynamické portfólio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UNIQA </a:t>
                      </a:r>
                      <a:r>
                        <a:rPr lang="en-GB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 Opportunities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09491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Zmiešané a štruktúrované dynamické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Eagle Amundi International Fund </a:t>
                      </a:r>
                      <a:endParaRPr lang="sk-SK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Eagle Amundi International Fund </a:t>
                      </a:r>
                      <a:endParaRPr lang="en-GB" sz="16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955484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Realitné a alternatívnych investícií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n-N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EAM SK ERSTE Realitná Renta</a:t>
                      </a:r>
                      <a:endParaRPr lang="sk-SK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IAD - Korunový realitný fond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548"/>
                  </a:ext>
                </a:extLst>
              </a:tr>
              <a:tr h="615476">
                <a:tc>
                  <a:txBody>
                    <a:bodyPr/>
                    <a:lstStyle/>
                    <a:p>
                      <a:pPr lvl="0" algn="l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Akciové</a:t>
                      </a:r>
                    </a:p>
                  </a:txBody>
                  <a:tcPr marL="144000" marR="381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Eurizon AM Slovakia - Akciové portfólio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Fidelity Funds - America Fund</a:t>
                      </a:r>
                      <a:r>
                        <a:rPr lang="sk-SK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85384"/>
                  </a:ext>
                </a:extLst>
              </a:tr>
            </a:tbl>
          </a:graphicData>
        </a:graphic>
      </p:graphicFrame>
      <p:pic>
        <p:nvPicPr>
          <p:cNvPr id="17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2B102737-FFFC-4132-AAB9-0EFB1484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7" y="4810100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sset Management Slovenskej sporiteľne, správ. spol., a.s.">
            <a:extLst>
              <a:ext uri="{FF2B5EF4-FFF2-40B4-BE49-F238E27FC236}">
                <a16:creationId xmlns:a16="http://schemas.microsoft.com/office/drawing/2014/main" id="{9CA3E381-B68F-4AAF-AAE9-6A63D446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38" y="3080555"/>
            <a:ext cx="870425" cy="3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8696F23-D2B4-499D-90AD-B6788FC17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72" y="3590968"/>
            <a:ext cx="1103956" cy="339679"/>
          </a:xfrm>
          <a:prstGeom prst="rect">
            <a:avLst/>
          </a:prstGeom>
        </p:spPr>
      </p:pic>
      <p:pic>
        <p:nvPicPr>
          <p:cNvPr id="18" name="Picture 2" descr="KBC Asset Management NV, pobočka zahraničnej správcovskej spoločnosti">
            <a:extLst>
              <a:ext uri="{FF2B5EF4-FFF2-40B4-BE49-F238E27FC236}">
                <a16:creationId xmlns:a16="http://schemas.microsoft.com/office/drawing/2014/main" id="{20E94970-D9A1-1AF5-CC5C-3FBE615D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726" y="2813474"/>
            <a:ext cx="474030" cy="6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ok 18" descr="IAD Investments, správ. spol., a. s.">
            <a:extLst>
              <a:ext uri="{FF2B5EF4-FFF2-40B4-BE49-F238E27FC236}">
                <a16:creationId xmlns:a16="http://schemas.microsoft.com/office/drawing/2014/main" id="{DC6FF915-01A9-FE41-B0EE-5CEB92005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3" y="4810100"/>
            <a:ext cx="648955" cy="42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 descr="UNIQA investiční společnost, a.s., organizačná zložka Slovensko">
            <a:extLst>
              <a:ext uri="{FF2B5EF4-FFF2-40B4-BE49-F238E27FC236}">
                <a16:creationId xmlns:a16="http://schemas.microsoft.com/office/drawing/2014/main" id="{EDC601C9-9455-B869-385B-EB8006329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3" y="3489962"/>
            <a:ext cx="544197" cy="54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6326767-A828-8C7A-1348-EB9325325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72" y="5447255"/>
            <a:ext cx="1103956" cy="339679"/>
          </a:xfrm>
          <a:prstGeom prst="rect">
            <a:avLst/>
          </a:prstGeom>
        </p:spPr>
      </p:pic>
      <p:pic>
        <p:nvPicPr>
          <p:cNvPr id="8" name="Picture 2" descr="Tatra Asset Management, správ. spol., a.s.">
            <a:extLst>
              <a:ext uri="{FF2B5EF4-FFF2-40B4-BE49-F238E27FC236}">
                <a16:creationId xmlns:a16="http://schemas.microsoft.com/office/drawing/2014/main" id="{41327E05-9339-0196-764B-A31BBF13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41" y="2374639"/>
            <a:ext cx="690331" cy="5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 (Luxembourg) S.A. Zweigniederlassung Wien">
            <a:extLst>
              <a:ext uri="{FF2B5EF4-FFF2-40B4-BE49-F238E27FC236}">
                <a16:creationId xmlns:a16="http://schemas.microsoft.com/office/drawing/2014/main" id="{B80B8686-4805-B852-EB7B-2B59B7E1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40" y="5469339"/>
            <a:ext cx="1103957" cy="3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mundi Asset Management">
            <a:extLst>
              <a:ext uri="{FF2B5EF4-FFF2-40B4-BE49-F238E27FC236}">
                <a16:creationId xmlns:a16="http://schemas.microsoft.com/office/drawing/2014/main" id="{CB6B79D8-2CD4-855B-F1B8-155B39AAE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72" y="4134615"/>
            <a:ext cx="994154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mundi Asset Management">
            <a:extLst>
              <a:ext uri="{FF2B5EF4-FFF2-40B4-BE49-F238E27FC236}">
                <a16:creationId xmlns:a16="http://schemas.microsoft.com/office/drawing/2014/main" id="{57176F7F-5065-3682-6235-BFEEB263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43" y="4146459"/>
            <a:ext cx="994154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8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373430"/>
            <a:ext cx="10515600" cy="13255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Čisté predaje fondov v rokoch 2022 a 2023 podľa triedy aktív a legislatívneho rámca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3</a:t>
            </a:fld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E296770-6E76-7D06-BB63-0CFA8C734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795102"/>
              </p:ext>
            </p:extLst>
          </p:nvPr>
        </p:nvGraphicFramePr>
        <p:xfrm>
          <a:off x="766763" y="1647824"/>
          <a:ext cx="5786437" cy="402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5751AF2-5263-4F72-9F58-5482F9963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2347"/>
              </p:ext>
            </p:extLst>
          </p:nvPr>
        </p:nvGraphicFramePr>
        <p:xfrm>
          <a:off x="7110413" y="1698993"/>
          <a:ext cx="4062413" cy="403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06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dirty="0"/>
              <a:t>Vývoj aktív v otvorených podielových fondoch v SR v rokoch 2019 - 2023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4</a:t>
            </a:fld>
            <a:endParaRPr lang="sk-SK" sz="1400" b="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1C60FD9-521B-4BE7-BF8C-099FEBBA5430}"/>
              </a:ext>
            </a:extLst>
          </p:cNvPr>
          <p:cNvSpPr txBox="1"/>
          <p:nvPr/>
        </p:nvSpPr>
        <p:spPr>
          <a:xfrm>
            <a:off x="7246283" y="4486116"/>
            <a:ext cx="375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Aktíva v otvorených podielových fondoch na Slovensku ku koncu roka 2023 dosiahli historické maximum.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A4EC6371-94A5-2808-9546-E3593426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81623"/>
              </p:ext>
            </p:extLst>
          </p:nvPr>
        </p:nvGraphicFramePr>
        <p:xfrm>
          <a:off x="6993591" y="1839347"/>
          <a:ext cx="4261596" cy="2055761"/>
        </p:xfrm>
        <a:graphic>
          <a:graphicData uri="http://schemas.openxmlformats.org/drawingml/2006/table">
            <a:tbl>
              <a:tblPr/>
              <a:tblGrid>
                <a:gridCol w="1420532">
                  <a:extLst>
                    <a:ext uri="{9D8B030D-6E8A-4147-A177-3AD203B41FA5}">
                      <a16:colId xmlns:a16="http://schemas.microsoft.com/office/drawing/2014/main" val="3531853551"/>
                    </a:ext>
                  </a:extLst>
                </a:gridCol>
                <a:gridCol w="1420532">
                  <a:extLst>
                    <a:ext uri="{9D8B030D-6E8A-4147-A177-3AD203B41FA5}">
                      <a16:colId xmlns:a16="http://schemas.microsoft.com/office/drawing/2014/main" val="3199032072"/>
                    </a:ext>
                  </a:extLst>
                </a:gridCol>
                <a:gridCol w="1420532">
                  <a:extLst>
                    <a:ext uri="{9D8B030D-6E8A-4147-A177-3AD203B41FA5}">
                      <a16:colId xmlns:a16="http://schemas.microsoft.com/office/drawing/2014/main" val="3403078607"/>
                    </a:ext>
                  </a:extLst>
                </a:gridCol>
              </a:tblGrid>
              <a:tr h="588091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Aktíva v OPF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(mil. EUR)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Zmena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65644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9 603,63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+ 14,63%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559888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10 212,90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+ 6,34%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579957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12 468,62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+ 22,09%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623484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11 662,88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-6,46%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969929"/>
                  </a:ext>
                </a:extLst>
              </a:tr>
              <a:tr h="293534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12 732,31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+9,17%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048447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066DEBD-E7DE-4D9D-AAE3-1CD61F8F1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460315"/>
              </p:ext>
            </p:extLst>
          </p:nvPr>
        </p:nvGraphicFramePr>
        <p:xfrm>
          <a:off x="888349" y="1735256"/>
          <a:ext cx="5817251" cy="364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59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47FF7-4523-78B1-44A6-0132A3EF0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0A2AB-E6BF-FC10-9FDC-AC039ED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Otvorené podielové fondy ku koncu roka 2023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17FE5E8-12E6-C781-B9C2-9E8C8B9F19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5</a:t>
            </a:fld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41E8033-CDC6-F4CC-C23D-489DBAA7CEA3}"/>
              </a:ext>
            </a:extLst>
          </p:cNvPr>
          <p:cNvGraphicFramePr>
            <a:graphicFrameLocks/>
          </p:cNvGraphicFramePr>
          <p:nvPr/>
        </p:nvGraphicFramePr>
        <p:xfrm>
          <a:off x="6139815" y="2496660"/>
          <a:ext cx="4367318" cy="274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B85A5B25-C22A-0673-1FB1-31BDC80084D5}"/>
              </a:ext>
            </a:extLst>
          </p:cNvPr>
          <p:cNvSpPr txBox="1"/>
          <p:nvPr/>
        </p:nvSpPr>
        <p:spPr>
          <a:xfrm>
            <a:off x="1172135" y="5832994"/>
            <a:ext cx="98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Počet reportovaných fondov ku koncu 2023 bol 956, čo predstavuje medziročný nárast o 3 fondy. 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6541A086-8C37-9A7A-2716-A091F4BEB81F}"/>
              </a:ext>
            </a:extLst>
          </p:cNvPr>
          <p:cNvGrpSpPr/>
          <p:nvPr/>
        </p:nvGrpSpPr>
        <p:grpSpPr>
          <a:xfrm>
            <a:off x="1053885" y="1332854"/>
            <a:ext cx="9608949" cy="4346116"/>
            <a:chOff x="645155" y="738785"/>
            <a:chExt cx="10928984" cy="5463541"/>
          </a:xfrm>
        </p:grpSpPr>
        <p:graphicFrame>
          <p:nvGraphicFramePr>
            <p:cNvPr id="6" name="Graf 5">
              <a:extLst>
                <a:ext uri="{FF2B5EF4-FFF2-40B4-BE49-F238E27FC236}">
                  <a16:creationId xmlns:a16="http://schemas.microsoft.com/office/drawing/2014/main" id="{74681555-D206-56EF-B7C3-F00B0BE0ED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8081541"/>
                </p:ext>
              </p:extLst>
            </p:nvPr>
          </p:nvGraphicFramePr>
          <p:xfrm>
            <a:off x="660395" y="738785"/>
            <a:ext cx="5360670" cy="27346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Graf 8">
              <a:extLst>
                <a:ext uri="{FF2B5EF4-FFF2-40B4-BE49-F238E27FC236}">
                  <a16:creationId xmlns:a16="http://schemas.microsoft.com/office/drawing/2014/main" id="{FE823BBC-8084-0F7C-F498-069607D898A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6425087"/>
                </p:ext>
              </p:extLst>
            </p:nvPr>
          </p:nvGraphicFramePr>
          <p:xfrm>
            <a:off x="5973440" y="3449600"/>
            <a:ext cx="559593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Graf 10">
              <a:extLst>
                <a:ext uri="{FF2B5EF4-FFF2-40B4-BE49-F238E27FC236}">
                  <a16:creationId xmlns:a16="http://schemas.microsoft.com/office/drawing/2014/main" id="{54AC9CA1-F1E3-9087-66A0-E2BBEFF6DF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3796496"/>
                </p:ext>
              </p:extLst>
            </p:nvPr>
          </p:nvGraphicFramePr>
          <p:xfrm>
            <a:off x="6002014" y="749263"/>
            <a:ext cx="5572125" cy="2714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Graf 11">
              <a:extLst>
                <a:ext uri="{FF2B5EF4-FFF2-40B4-BE49-F238E27FC236}">
                  <a16:creationId xmlns:a16="http://schemas.microsoft.com/office/drawing/2014/main" id="{C8C4A92C-0BF9-6DA1-8824-D72899B5A9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89555672"/>
                </p:ext>
              </p:extLst>
            </p:nvPr>
          </p:nvGraphicFramePr>
          <p:xfrm>
            <a:off x="645155" y="3457222"/>
            <a:ext cx="5361623" cy="2745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729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Aktíva v otvorených podielových fondoch ku koncu roka 2023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6</a:t>
            </a:fld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6BA2ED7-995F-2DF2-5A44-48D784D47C28}"/>
              </a:ext>
            </a:extLst>
          </p:cNvPr>
          <p:cNvSpPr txBox="1"/>
          <p:nvPr/>
        </p:nvSpPr>
        <p:spPr>
          <a:xfrm>
            <a:off x="909917" y="1485437"/>
            <a:ext cx="257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Rozloženie podľa tried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F2DCCF8-1F22-89E4-D866-A3E66E02B619}"/>
              </a:ext>
            </a:extLst>
          </p:cNvPr>
          <p:cNvSpPr txBox="1"/>
          <p:nvPr/>
        </p:nvSpPr>
        <p:spPr>
          <a:xfrm>
            <a:off x="6405283" y="1485437"/>
            <a:ext cx="415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Zmena oproti predchádzajúcemu roku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1B4CB42-763E-AAB2-7242-391C8CB29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67978"/>
              </p:ext>
            </p:extLst>
          </p:nvPr>
        </p:nvGraphicFramePr>
        <p:xfrm>
          <a:off x="1213656" y="2081680"/>
          <a:ext cx="4214812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D306E8C0-E8E2-AF64-B7B3-83D857666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126010"/>
              </p:ext>
            </p:extLst>
          </p:nvPr>
        </p:nvGraphicFramePr>
        <p:xfrm>
          <a:off x="6333342" y="2086443"/>
          <a:ext cx="4271963" cy="359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49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5A004-01CA-4C18-A767-AF481E61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94"/>
            <a:ext cx="10515600" cy="1091215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+mn-lt"/>
              </a:rPr>
              <a:t>Vážené výkonnosti fondov predávaných v SR v rokoch 2022-2023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3E20FF-4574-48DF-8C27-FC8DEBC66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CD5A-59EF-425C-AC8A-27967CFF5F76}" type="slidenum">
              <a:rPr lang="sk-SK" smtClean="0"/>
              <a:pPr/>
              <a:t>7</a:t>
            </a:fld>
            <a:endParaRPr lang="sk-SK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C0B1CD8-953B-4602-913C-36929901E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6806"/>
              </p:ext>
            </p:extLst>
          </p:nvPr>
        </p:nvGraphicFramePr>
        <p:xfrm>
          <a:off x="743689" y="1578591"/>
          <a:ext cx="5607069" cy="413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2EC62A4E-1184-7F14-7AFD-63B55E11A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30245"/>
              </p:ext>
            </p:extLst>
          </p:nvPr>
        </p:nvGraphicFramePr>
        <p:xfrm>
          <a:off x="6289723" y="1665026"/>
          <a:ext cx="4826000" cy="3880517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60150903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0618215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81418463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7364524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248882600"/>
                    </a:ext>
                  </a:extLst>
                </a:gridCol>
              </a:tblGrid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Výkonnosť v 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Ročná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Trojročná p.a.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153684"/>
                  </a:ext>
                </a:extLst>
              </a:tr>
              <a:tr h="358306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Trieda fondov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55400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Peňažné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14801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Krátkodobých Investícií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-1,52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-0,27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1766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Dlhopisové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-9,52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-3,35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-1,65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414003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Akciové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-16,79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00320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Zmiešané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-11,22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7,13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-1,46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08532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Štruktúrované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-7,84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-0,78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155652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Realitné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29474"/>
                  </a:ext>
                </a:extLst>
              </a:tr>
              <a:tr h="358306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Alternatívnych Investícií</a:t>
                      </a:r>
                    </a:p>
                  </a:txBody>
                  <a:tcPr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4,85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4,59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779068"/>
                  </a:ext>
                </a:extLst>
              </a:tr>
              <a:tr h="35154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-9,01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556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5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422" y="2541935"/>
            <a:ext cx="9144000" cy="736965"/>
          </a:xfrm>
        </p:spPr>
        <p:txBody>
          <a:bodyPr>
            <a:normAutofit/>
          </a:bodyPr>
          <a:lstStyle/>
          <a:p>
            <a:r>
              <a:rPr lang="sk-SK" sz="4000" dirty="0"/>
              <a:t>Slovenský fondový index</a:t>
            </a:r>
          </a:p>
        </p:txBody>
      </p:sp>
    </p:spTree>
    <p:extLst>
      <p:ext uri="{BB962C8B-B14F-4D97-AF65-F5344CB8AC3E}">
        <p14:creationId xmlns:p14="http://schemas.microsoft.com/office/powerpoint/2010/main" val="346063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2001" cy="1325563"/>
          </a:xfrm>
        </p:spPr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k-SK" sz="2400" b="1" dirty="0"/>
              <a:t>Slovenský fondový index 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F5CA3C7-A1F4-4B40-9CE4-D3A99E9DE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DBCD5A-59EF-425C-AC8A-27967CFF5F76}" type="slidenum">
              <a:rPr lang="sk-SK" sz="1400" smtClean="0"/>
              <a:pPr/>
              <a:t>9</a:t>
            </a:fld>
            <a:endParaRPr lang="sk-SK" sz="1400" b="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29DC037-FE0B-E9D9-D721-A3CB43CB8D4A}"/>
              </a:ext>
            </a:extLst>
          </p:cNvPr>
          <p:cNvSpPr txBox="1"/>
          <p:nvPr/>
        </p:nvSpPr>
        <p:spPr>
          <a:xfrm>
            <a:off x="838199" y="1626442"/>
            <a:ext cx="9984476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/>
              <a:t>Základná charakteristika</a:t>
            </a:r>
          </a:p>
          <a:p>
            <a:endParaRPr lang="sk-SK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Slovenský fondový index (skrátene SFI) monitoruje výkonnosť  sektora kolektívneho investovania na Slovensku.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Index je počítaný ako </a:t>
            </a:r>
            <a:r>
              <a:rPr lang="sk-SK" b="1" dirty="0"/>
              <a:t>vážený priemer výkonností všetkých podielových fondov predávaných na Slovensku</a:t>
            </a:r>
            <a:r>
              <a:rPr lang="sk-SK" dirty="0"/>
              <a:t>. Váhy, ktorými jednotlivé fondy vstupujú do výpočtu, sú dané podielom ich aktív na Slovensku (denominovaných v EUR) k celkovým aktívam všetkých podielových fondov.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Výkonnosti jednotlivých fondov sa aktualizujú na týždennej báze.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Index predstavuje výkonnosť portfólia všetkých fondov, ktoré sú alebo boli k dispozícii na Slovensku v období, za ktoré je výkonnosť počítaná.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Počiatočná hodnota indexu je </a:t>
            </a:r>
            <a:r>
              <a:rPr lang="sk-SK" b="1" dirty="0"/>
              <a:t>1 a je stanovená k dátumu 31. december 2018</a:t>
            </a:r>
            <a:r>
              <a:rPr lang="sk-SK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dirty="0"/>
              <a:t>SFI má 8 pod-indexov, ktoré sa počítajú identickým spôsobom, pričom zahŕňajú len fondy z danej triedy aktív</a:t>
            </a:r>
          </a:p>
        </p:txBody>
      </p:sp>
    </p:spTree>
    <p:extLst>
      <p:ext uri="{BB962C8B-B14F-4D97-AF65-F5344CB8AC3E}">
        <p14:creationId xmlns:p14="http://schemas.microsoft.com/office/powerpoint/2010/main" val="33361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8027</TotalTime>
  <Words>1368</Words>
  <Application>Microsoft Office PowerPoint</Application>
  <PresentationFormat>Širokouhlá</PresentationFormat>
  <Paragraphs>451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Prezentácia programu PowerPoint</vt:lpstr>
      <vt:lpstr>Vývoj čistých predajov otvorených podielových fondoch v SR v rokoch 2019 - 2023</vt:lpstr>
      <vt:lpstr>Čisté predaje fondov v rokoch 2022 a 2023 podľa triedy aktív a legislatívneho rámca</vt:lpstr>
      <vt:lpstr>Vývoj aktív v otvorených podielových fondoch v SR v rokoch 2019 - 2023</vt:lpstr>
      <vt:lpstr>Otvorené podielové fondy ku koncu roka 2023</vt:lpstr>
      <vt:lpstr>Aktíva v otvorených podielových fondoch ku koncu roka 2023</vt:lpstr>
      <vt:lpstr>Vážené výkonnosti fondov predávaných v SR v rokoch 2022-2023</vt:lpstr>
      <vt:lpstr>Prezentácia programu PowerPoint</vt:lpstr>
      <vt:lpstr>Slovenský fondový index </vt:lpstr>
      <vt:lpstr>Slovenský fondový index – vývoj hodnoty </vt:lpstr>
      <vt:lpstr>Slovenský fondový index – výkonnosť trhu počas kalendárnych rokov</vt:lpstr>
      <vt:lpstr>Slovenský fondový index – tabuľka mesačných výkonností</vt:lpstr>
      <vt:lpstr>Slovenský fondový index – výkonnosti tried aktív </vt:lpstr>
      <vt:lpstr>Prezentácia programu PowerPoint</vt:lpstr>
      <vt:lpstr>Prezentácia programu PowerPoint</vt:lpstr>
      <vt:lpstr>Fondy s najvyššími čistými predajmi v roku 2023</vt:lpstr>
      <vt:lpstr>Nový podielový fond (vytvorený v roku 2023)</vt:lpstr>
      <vt:lpstr>Dlhopisové fondy</vt:lpstr>
      <vt:lpstr>Konzervatívne zmiešané a štruktúrované fondy</vt:lpstr>
      <vt:lpstr>Dynamické zmiešané a štruktúrované fondy</vt:lpstr>
      <vt:lpstr>Realitné fondy a fondy alternatívnych investícií</vt:lpstr>
      <vt:lpstr>Akciové fondy</vt:lpstr>
      <vt:lpstr>Fondy s najlepším výnosom a rizikom v roku 2023</vt:lpstr>
      <vt:lpstr>Dlhopisové fondy</vt:lpstr>
      <vt:lpstr>Konzervatívne zmiešané a štruktúrované fondy</vt:lpstr>
      <vt:lpstr>Dynamické zmiešané a štruktúrované fondy</vt:lpstr>
      <vt:lpstr>Realitné fondy a fondy alternatívnych investícií</vt:lpstr>
      <vt:lpstr>Akciové fondy</vt:lpstr>
      <vt:lpstr>Prehľad víťazov – Top Fond Slovakia 2023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Vlcek</dc:creator>
  <cp:lastModifiedBy>Roman Vlček</cp:lastModifiedBy>
  <cp:revision>46</cp:revision>
  <dcterms:created xsi:type="dcterms:W3CDTF">2021-01-21T10:50:06Z</dcterms:created>
  <dcterms:modified xsi:type="dcterms:W3CDTF">2024-02-20T14:53:09Z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2021-01-21T10:50:06Z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41a455a4-9cfb-40a0-94cb-0545e501ab9d</vt:lpwstr>
  </property>
  <property fmtid="{D5CDD505-2E9C-101B-9397-08002B2CF9AE}" pid="8" name="MSIP_Label_2a6524ed-fb1a-49fd-bafe-15c5e5ffd047_ContentBits">
    <vt:lpwstr>0</vt:lpwstr>
  </property>
</Properties>
</file>