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2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3.xml" ContentType="application/vnd.openxmlformats-officedocument.themeOverr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4.xml" ContentType="application/vnd.openxmlformats-officedocument.themeOverride+xml"/>
  <Override PartName="/ppt/charts/chart7.xml" ContentType="application/vnd.openxmlformats-officedocument.drawingml.chart+xml"/>
  <Override PartName="/ppt/theme/themeOverride5.xml" ContentType="application/vnd.openxmlformats-officedocument.themeOverride+xml"/>
  <Override PartName="/ppt/charts/chart8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6.xml" ContentType="application/vnd.openxmlformats-officedocument.themeOverride+xml"/>
  <Override PartName="/ppt/charts/chart9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theme/themeOverride7.xml" ContentType="application/vnd.openxmlformats-officedocument.themeOverride+xml"/>
  <Override PartName="/ppt/charts/chart10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theme/themeOverride8.xml" ContentType="application/vnd.openxmlformats-officedocument.themeOverride+xml"/>
  <Override PartName="/ppt/charts/chart11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theme/themeOverride9.xml" ContentType="application/vnd.openxmlformats-officedocument.themeOverride+xml"/>
  <Override PartName="/ppt/charts/chart12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theme/themeOverride10.xml" ContentType="application/vnd.openxmlformats-officedocument.themeOverr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63" r:id="rId5"/>
    <p:sldId id="262" r:id="rId6"/>
    <p:sldId id="264" r:id="rId7"/>
    <p:sldId id="285" r:id="rId8"/>
  </p:sldIdLst>
  <p:sldSz cx="12192000" cy="6858000"/>
  <p:notesSz cx="6761163" cy="9942513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tin Kedro" initials="MK" lastIdx="2" clrIdx="0">
    <p:extLst>
      <p:ext uri="{19B8F6BF-5375-455C-9EA6-DF929625EA0E}">
        <p15:presenceInfo xmlns:p15="http://schemas.microsoft.com/office/powerpoint/2012/main" userId="S-1-5-21-1229272821-602162358-725345543-24244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F127365-4512-4748-9942-FC50914126BE}" v="38" dt="2024-05-21T10:27:40.67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4" d="100"/>
          <a:sy n="84" d="100"/>
        </p:scale>
        <p:origin x="598" y="3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man Vlček" userId="aa646986-efcc-4950-9596-4287372ccecf" providerId="ADAL" clId="{EF127365-4512-4748-9942-FC50914126BE}"/>
    <pc:docChg chg="undo custSel delSld modSld sldOrd">
      <pc:chgData name="Roman Vlček" userId="aa646986-efcc-4950-9596-4287372ccecf" providerId="ADAL" clId="{EF127365-4512-4748-9942-FC50914126BE}" dt="2024-05-21T10:28:52.838" v="572" actId="1076"/>
      <pc:docMkLst>
        <pc:docMk/>
      </pc:docMkLst>
      <pc:sldChg chg="modSp mod">
        <pc:chgData name="Roman Vlček" userId="aa646986-efcc-4950-9596-4287372ccecf" providerId="ADAL" clId="{EF127365-4512-4748-9942-FC50914126BE}" dt="2024-05-18T11:08:45.975" v="22" actId="20577"/>
        <pc:sldMkLst>
          <pc:docMk/>
          <pc:sldMk cId="18023881" sldId="256"/>
        </pc:sldMkLst>
        <pc:spChg chg="mod">
          <ac:chgData name="Roman Vlček" userId="aa646986-efcc-4950-9596-4287372ccecf" providerId="ADAL" clId="{EF127365-4512-4748-9942-FC50914126BE}" dt="2024-05-18T11:08:45.975" v="22" actId="20577"/>
          <ac:spMkLst>
            <pc:docMk/>
            <pc:sldMk cId="18023881" sldId="256"/>
            <ac:spMk id="3" creationId="{00000000-0000-0000-0000-000000000000}"/>
          </ac:spMkLst>
        </pc:spChg>
      </pc:sldChg>
      <pc:sldChg chg="addSp delSp modSp mod">
        <pc:chgData name="Roman Vlček" userId="aa646986-efcc-4950-9596-4287372ccecf" providerId="ADAL" clId="{EF127365-4512-4748-9942-FC50914126BE}" dt="2024-05-21T08:22:12.469" v="302" actId="14734"/>
        <pc:sldMkLst>
          <pc:docMk/>
          <pc:sldMk cId="3058593486" sldId="257"/>
        </pc:sldMkLst>
        <pc:spChg chg="mod">
          <ac:chgData name="Roman Vlček" userId="aa646986-efcc-4950-9596-4287372ccecf" providerId="ADAL" clId="{EF127365-4512-4748-9942-FC50914126BE}" dt="2024-05-18T11:09:17.659" v="45" actId="20577"/>
          <ac:spMkLst>
            <pc:docMk/>
            <pc:sldMk cId="3058593486" sldId="257"/>
            <ac:spMk id="2" creationId="{00000000-0000-0000-0000-000000000000}"/>
          </ac:spMkLst>
        </pc:spChg>
        <pc:spChg chg="mod">
          <ac:chgData name="Roman Vlček" userId="aa646986-efcc-4950-9596-4287372ccecf" providerId="ADAL" clId="{EF127365-4512-4748-9942-FC50914126BE}" dt="2024-05-21T07:56:52.901" v="131" actId="20577"/>
          <ac:spMkLst>
            <pc:docMk/>
            <pc:sldMk cId="3058593486" sldId="257"/>
            <ac:spMk id="4" creationId="{0FAA94A8-68F2-4B08-8F48-9EC41FA06F75}"/>
          </ac:spMkLst>
        </pc:spChg>
        <pc:graphicFrameChg chg="del">
          <ac:chgData name="Roman Vlček" userId="aa646986-efcc-4950-9596-4287372ccecf" providerId="ADAL" clId="{EF127365-4512-4748-9942-FC50914126BE}" dt="2024-05-21T07:45:34.443" v="103" actId="478"/>
          <ac:graphicFrameMkLst>
            <pc:docMk/>
            <pc:sldMk cId="3058593486" sldId="257"/>
            <ac:graphicFrameMk id="3" creationId="{2066DEBD-E7DE-4D9D-AAE3-1CD61F8F1B8C}"/>
          </ac:graphicFrameMkLst>
        </pc:graphicFrameChg>
        <pc:graphicFrameChg chg="del mod modGraphic">
          <ac:chgData name="Roman Vlček" userId="aa646986-efcc-4950-9596-4287372ccecf" providerId="ADAL" clId="{EF127365-4512-4748-9942-FC50914126BE}" dt="2024-05-21T07:46:28.197" v="108" actId="478"/>
          <ac:graphicFrameMkLst>
            <pc:docMk/>
            <pc:sldMk cId="3058593486" sldId="257"/>
            <ac:graphicFrameMk id="6" creationId="{547354C1-74FF-854C-F38C-6D2271999CEA}"/>
          </ac:graphicFrameMkLst>
        </pc:graphicFrameChg>
        <pc:graphicFrameChg chg="add mod">
          <ac:chgData name="Roman Vlček" userId="aa646986-efcc-4950-9596-4287372ccecf" providerId="ADAL" clId="{EF127365-4512-4748-9942-FC50914126BE}" dt="2024-05-21T07:46:18.467" v="106" actId="14100"/>
          <ac:graphicFrameMkLst>
            <pc:docMk/>
            <pc:sldMk cId="3058593486" sldId="257"/>
            <ac:graphicFrameMk id="7" creationId="{2066DEBD-E7DE-4D9D-AAE3-1CD61F8F1B8C}"/>
          </ac:graphicFrameMkLst>
        </pc:graphicFrameChg>
        <pc:graphicFrameChg chg="del">
          <ac:chgData name="Roman Vlček" userId="aa646986-efcc-4950-9596-4287372ccecf" providerId="ADAL" clId="{EF127365-4512-4748-9942-FC50914126BE}" dt="2024-05-18T11:09:32.131" v="46" actId="478"/>
          <ac:graphicFrameMkLst>
            <pc:docMk/>
            <pc:sldMk cId="3058593486" sldId="257"/>
            <ac:graphicFrameMk id="7" creationId="{FE21D47B-76E5-9F36-B424-D75B536ADEA3}"/>
          </ac:graphicFrameMkLst>
        </pc:graphicFrameChg>
        <pc:graphicFrameChg chg="add mod modGraphic">
          <ac:chgData name="Roman Vlček" userId="aa646986-efcc-4950-9596-4287372ccecf" providerId="ADAL" clId="{EF127365-4512-4748-9942-FC50914126BE}" dt="2024-05-21T08:22:12.469" v="302" actId="14734"/>
          <ac:graphicFrameMkLst>
            <pc:docMk/>
            <pc:sldMk cId="3058593486" sldId="257"/>
            <ac:graphicFrameMk id="8" creationId="{11945704-C0D4-7847-1481-DD899EE544FD}"/>
          </ac:graphicFrameMkLst>
        </pc:graphicFrameChg>
      </pc:sldChg>
      <pc:sldChg chg="addSp delSp modSp mod">
        <pc:chgData name="Roman Vlček" userId="aa646986-efcc-4950-9596-4287372ccecf" providerId="ADAL" clId="{EF127365-4512-4748-9942-FC50914126BE}" dt="2024-05-21T08:22:52.106" v="306" actId="14100"/>
        <pc:sldMkLst>
          <pc:docMk/>
          <pc:sldMk cId="2753496272" sldId="258"/>
        </pc:sldMkLst>
        <pc:spChg chg="mod">
          <ac:chgData name="Roman Vlček" userId="aa646986-efcc-4950-9596-4287372ccecf" providerId="ADAL" clId="{EF127365-4512-4748-9942-FC50914126BE}" dt="2024-05-21T08:09:20.416" v="248" actId="20577"/>
          <ac:spMkLst>
            <pc:docMk/>
            <pc:sldMk cId="2753496272" sldId="258"/>
            <ac:spMk id="11" creationId="{42951341-46C0-416A-BA24-489AEC58EE62}"/>
          </ac:spMkLst>
        </pc:spChg>
        <pc:spChg chg="del">
          <ac:chgData name="Roman Vlček" userId="aa646986-efcc-4950-9596-4287372ccecf" providerId="ADAL" clId="{EF127365-4512-4748-9942-FC50914126BE}" dt="2024-05-21T07:58:33.969" v="136" actId="478"/>
          <ac:spMkLst>
            <pc:docMk/>
            <pc:sldMk cId="2753496272" sldId="258"/>
            <ac:spMk id="12" creationId="{782BA353-CB6C-4598-BFF4-8505B420AD88}"/>
          </ac:spMkLst>
        </pc:spChg>
        <pc:spChg chg="add mod">
          <ac:chgData name="Roman Vlček" userId="aa646986-efcc-4950-9596-4287372ccecf" providerId="ADAL" clId="{EF127365-4512-4748-9942-FC50914126BE}" dt="2024-05-21T08:08:48.568" v="241" actId="14100"/>
          <ac:spMkLst>
            <pc:docMk/>
            <pc:sldMk cId="2753496272" sldId="258"/>
            <ac:spMk id="13" creationId="{40D47C41-8031-81F0-CD30-2AD4BD26B2FB}"/>
          </ac:spMkLst>
        </pc:spChg>
        <pc:spChg chg="add mod">
          <ac:chgData name="Roman Vlček" userId="aa646986-efcc-4950-9596-4287372ccecf" providerId="ADAL" clId="{EF127365-4512-4748-9942-FC50914126BE}" dt="2024-05-21T08:08:54.494" v="242" actId="1076"/>
          <ac:spMkLst>
            <pc:docMk/>
            <pc:sldMk cId="2753496272" sldId="258"/>
            <ac:spMk id="14" creationId="{4EB5F27C-4186-5CFF-5B59-136B5460FDBD}"/>
          </ac:spMkLst>
        </pc:spChg>
        <pc:graphicFrameChg chg="add mod">
          <ac:chgData name="Roman Vlček" userId="aa646986-efcc-4950-9596-4287372ccecf" providerId="ADAL" clId="{EF127365-4512-4748-9942-FC50914126BE}" dt="2024-05-21T08:08:07.248" v="224" actId="1076"/>
          <ac:graphicFrameMkLst>
            <pc:docMk/>
            <pc:sldMk cId="2753496272" sldId="258"/>
            <ac:graphicFrameMk id="3" creationId="{21B4CB42-763E-AAB2-7242-391C8CB2970E}"/>
          </ac:graphicFrameMkLst>
        </pc:graphicFrameChg>
        <pc:graphicFrameChg chg="del">
          <ac:chgData name="Roman Vlček" userId="aa646986-efcc-4950-9596-4287372ccecf" providerId="ADAL" clId="{EF127365-4512-4748-9942-FC50914126BE}" dt="2024-05-21T07:57:28.181" v="132" actId="478"/>
          <ac:graphicFrameMkLst>
            <pc:docMk/>
            <pc:sldMk cId="2753496272" sldId="258"/>
            <ac:graphicFrameMk id="5" creationId="{21B4CB42-763E-AAB2-7242-391C8CB2970E}"/>
          </ac:graphicFrameMkLst>
        </pc:graphicFrameChg>
        <pc:graphicFrameChg chg="add mod">
          <ac:chgData name="Roman Vlček" userId="aa646986-efcc-4950-9596-4287372ccecf" providerId="ADAL" clId="{EF127365-4512-4748-9942-FC50914126BE}" dt="2024-05-21T08:01:56.903" v="169" actId="1076"/>
          <ac:graphicFrameMkLst>
            <pc:docMk/>
            <pc:sldMk cId="2753496272" sldId="258"/>
            <ac:graphicFrameMk id="6" creationId="{D602B233-85FF-4352-B1E0-AC78CCEA06CB}"/>
          </ac:graphicFrameMkLst>
        </pc:graphicFrameChg>
        <pc:graphicFrameChg chg="del mod">
          <ac:chgData name="Roman Vlček" userId="aa646986-efcc-4950-9596-4287372ccecf" providerId="ADAL" clId="{EF127365-4512-4748-9942-FC50914126BE}" dt="2024-05-21T08:02:35.616" v="170" actId="478"/>
          <ac:graphicFrameMkLst>
            <pc:docMk/>
            <pc:sldMk cId="2753496272" sldId="258"/>
            <ac:graphicFrameMk id="7" creationId="{D306E8C0-E8E2-AF64-B7B3-83D857666225}"/>
          </ac:graphicFrameMkLst>
        </pc:graphicFrameChg>
        <pc:graphicFrameChg chg="add mod">
          <ac:chgData name="Roman Vlček" userId="aa646986-efcc-4950-9596-4287372ccecf" providerId="ADAL" clId="{EF127365-4512-4748-9942-FC50914126BE}" dt="2024-05-21T08:03:37.092" v="177" actId="14100"/>
          <ac:graphicFrameMkLst>
            <pc:docMk/>
            <pc:sldMk cId="2753496272" sldId="258"/>
            <ac:graphicFrameMk id="8" creationId="{D306E8C0-E8E2-AF64-B7B3-83D857666225}"/>
          </ac:graphicFrameMkLst>
        </pc:graphicFrameChg>
        <pc:graphicFrameChg chg="del mod">
          <ac:chgData name="Roman Vlček" userId="aa646986-efcc-4950-9596-4287372ccecf" providerId="ADAL" clId="{EF127365-4512-4748-9942-FC50914126BE}" dt="2024-05-21T08:03:48.517" v="178" actId="478"/>
          <ac:graphicFrameMkLst>
            <pc:docMk/>
            <pc:sldMk cId="2753496272" sldId="258"/>
            <ac:graphicFrameMk id="9" creationId="{C916E025-5096-76D8-609D-285A9652B58A}"/>
          </ac:graphicFrameMkLst>
        </pc:graphicFrameChg>
        <pc:graphicFrameChg chg="add mod modGraphic">
          <ac:chgData name="Roman Vlček" userId="aa646986-efcc-4950-9596-4287372ccecf" providerId="ADAL" clId="{EF127365-4512-4748-9942-FC50914126BE}" dt="2024-05-21T08:22:52.106" v="306" actId="14100"/>
          <ac:graphicFrameMkLst>
            <pc:docMk/>
            <pc:sldMk cId="2753496272" sldId="258"/>
            <ac:graphicFrameMk id="10" creationId="{53C644D1-DCF5-EF97-B914-14A252BF8D83}"/>
          </ac:graphicFrameMkLst>
        </pc:graphicFrameChg>
      </pc:sldChg>
      <pc:sldChg chg="del">
        <pc:chgData name="Roman Vlček" userId="aa646986-efcc-4950-9596-4287372ccecf" providerId="ADAL" clId="{EF127365-4512-4748-9942-FC50914126BE}" dt="2024-05-18T11:10:18.129" v="48" actId="2696"/>
        <pc:sldMkLst>
          <pc:docMk/>
          <pc:sldMk cId="3570193194" sldId="261"/>
        </pc:sldMkLst>
      </pc:sldChg>
      <pc:sldChg chg="addSp delSp modSp mod">
        <pc:chgData name="Roman Vlček" userId="aa646986-efcc-4950-9596-4287372ccecf" providerId="ADAL" clId="{EF127365-4512-4748-9942-FC50914126BE}" dt="2024-05-21T08:33:55.032" v="454" actId="14100"/>
        <pc:sldMkLst>
          <pc:docMk/>
          <pc:sldMk cId="2855066853" sldId="262"/>
        </pc:sldMkLst>
        <pc:spChg chg="mod">
          <ac:chgData name="Roman Vlček" userId="aa646986-efcc-4950-9596-4287372ccecf" providerId="ADAL" clId="{EF127365-4512-4748-9942-FC50914126BE}" dt="2024-05-21T08:28:37.216" v="404" actId="20577"/>
          <ac:spMkLst>
            <pc:docMk/>
            <pc:sldMk cId="2855066853" sldId="262"/>
            <ac:spMk id="2" creationId="{A475A004-01CA-4C18-A767-AF481E61C0F2}"/>
          </ac:spMkLst>
        </pc:spChg>
        <pc:spChg chg="del mod">
          <ac:chgData name="Roman Vlček" userId="aa646986-efcc-4950-9596-4287372ccecf" providerId="ADAL" clId="{EF127365-4512-4748-9942-FC50914126BE}" dt="2024-05-21T08:26:32.428" v="364" actId="478"/>
          <ac:spMkLst>
            <pc:docMk/>
            <pc:sldMk cId="2855066853" sldId="262"/>
            <ac:spMk id="5" creationId="{14E7A9CD-80CD-4ECB-8AC7-C32F35DFD534}"/>
          </ac:spMkLst>
        </pc:spChg>
        <pc:spChg chg="mod">
          <ac:chgData name="Roman Vlček" userId="aa646986-efcc-4950-9596-4287372ccecf" providerId="ADAL" clId="{EF127365-4512-4748-9942-FC50914126BE}" dt="2024-05-21T08:33:40.458" v="453" actId="20577"/>
          <ac:spMkLst>
            <pc:docMk/>
            <pc:sldMk cId="2855066853" sldId="262"/>
            <ac:spMk id="10" creationId="{329C1993-4639-4963-876E-42B9DD76FA9D}"/>
          </ac:spMkLst>
        </pc:spChg>
        <pc:graphicFrameChg chg="del">
          <ac:chgData name="Roman Vlček" userId="aa646986-efcc-4950-9596-4287372ccecf" providerId="ADAL" clId="{EF127365-4512-4748-9942-FC50914126BE}" dt="2024-05-21T08:27:08.085" v="377" actId="478"/>
          <ac:graphicFrameMkLst>
            <pc:docMk/>
            <pc:sldMk cId="2855066853" sldId="262"/>
            <ac:graphicFrameMk id="3" creationId="{FE296770-6E76-7D06-BB63-0CFA8C734D55}"/>
          </ac:graphicFrameMkLst>
        </pc:graphicFrameChg>
        <pc:graphicFrameChg chg="add mod">
          <ac:chgData name="Roman Vlček" userId="aa646986-efcc-4950-9596-4287372ccecf" providerId="ADAL" clId="{EF127365-4512-4748-9942-FC50914126BE}" dt="2024-05-21T08:29:28.141" v="410" actId="1076"/>
          <ac:graphicFrameMkLst>
            <pc:docMk/>
            <pc:sldMk cId="2855066853" sldId="262"/>
            <ac:graphicFrameMk id="6" creationId="{FE296770-6E76-7D06-BB63-0CFA8C734D55}"/>
          </ac:graphicFrameMkLst>
        </pc:graphicFrameChg>
        <pc:graphicFrameChg chg="add mod modGraphic">
          <ac:chgData name="Roman Vlček" userId="aa646986-efcc-4950-9596-4287372ccecf" providerId="ADAL" clId="{EF127365-4512-4748-9942-FC50914126BE}" dt="2024-05-21T08:33:55.032" v="454" actId="14100"/>
          <ac:graphicFrameMkLst>
            <pc:docMk/>
            <pc:sldMk cId="2855066853" sldId="262"/>
            <ac:graphicFrameMk id="7" creationId="{920ED7A7-0B69-3D08-5CDD-B16BEFA8CE61}"/>
          </ac:graphicFrameMkLst>
        </pc:graphicFrameChg>
        <pc:graphicFrameChg chg="del mod">
          <ac:chgData name="Roman Vlček" userId="aa646986-efcc-4950-9596-4287372ccecf" providerId="ADAL" clId="{EF127365-4512-4748-9942-FC50914126BE}" dt="2024-05-21T08:29:55.484" v="411" actId="478"/>
          <ac:graphicFrameMkLst>
            <pc:docMk/>
            <pc:sldMk cId="2855066853" sldId="262"/>
            <ac:graphicFrameMk id="12" creationId="{828A9A67-9A66-0EEB-5537-2C93769FE826}"/>
          </ac:graphicFrameMkLst>
        </pc:graphicFrameChg>
        <pc:picChg chg="del">
          <ac:chgData name="Roman Vlček" userId="aa646986-efcc-4950-9596-4287372ccecf" providerId="ADAL" clId="{EF127365-4512-4748-9942-FC50914126BE}" dt="2024-05-18T11:10:57.029" v="67" actId="478"/>
          <ac:picMkLst>
            <pc:docMk/>
            <pc:sldMk cId="2855066853" sldId="262"/>
            <ac:picMk id="13" creationId="{9ED12D2F-335B-9ABC-02FF-3E2BC8A95876}"/>
          </ac:picMkLst>
        </pc:picChg>
      </pc:sldChg>
      <pc:sldChg chg="addSp delSp modSp mod">
        <pc:chgData name="Roman Vlček" userId="aa646986-efcc-4950-9596-4287372ccecf" providerId="ADAL" clId="{EF127365-4512-4748-9942-FC50914126BE}" dt="2024-05-21T08:27:40.348" v="385" actId="14100"/>
        <pc:sldMkLst>
          <pc:docMk/>
          <pc:sldMk cId="3564214227" sldId="263"/>
        </pc:sldMkLst>
        <pc:spChg chg="mod">
          <ac:chgData name="Roman Vlček" userId="aa646986-efcc-4950-9596-4287372ccecf" providerId="ADAL" clId="{EF127365-4512-4748-9942-FC50914126BE}" dt="2024-05-18T11:10:35.357" v="66" actId="20577"/>
          <ac:spMkLst>
            <pc:docMk/>
            <pc:sldMk cId="3564214227" sldId="263"/>
            <ac:spMk id="2" creationId="{00000000-0000-0000-0000-000000000000}"/>
          </ac:spMkLst>
        </pc:spChg>
        <pc:spChg chg="del">
          <ac:chgData name="Roman Vlček" userId="aa646986-efcc-4950-9596-4287372ccecf" providerId="ADAL" clId="{EF127365-4512-4748-9942-FC50914126BE}" dt="2024-05-21T08:11:50.579" v="254" actId="478"/>
          <ac:spMkLst>
            <pc:docMk/>
            <pc:sldMk cId="3564214227" sldId="263"/>
            <ac:spMk id="6" creationId="{4AEF11A3-3726-4324-8853-84A50FFC1995}"/>
          </ac:spMkLst>
        </pc:spChg>
        <pc:spChg chg="add mod">
          <ac:chgData name="Roman Vlček" userId="aa646986-efcc-4950-9596-4287372ccecf" providerId="ADAL" clId="{EF127365-4512-4748-9942-FC50914126BE}" dt="2024-05-21T08:26:06.957" v="362" actId="1076"/>
          <ac:spMkLst>
            <pc:docMk/>
            <pc:sldMk cId="3564214227" sldId="263"/>
            <ac:spMk id="9" creationId="{94D2FA40-5A86-B319-67D7-7B2F208523C7}"/>
          </ac:spMkLst>
        </pc:spChg>
        <pc:spChg chg="mod">
          <ac:chgData name="Roman Vlček" userId="aa646986-efcc-4950-9596-4287372ccecf" providerId="ADAL" clId="{EF127365-4512-4748-9942-FC50914126BE}" dt="2024-05-21T08:27:24.510" v="384" actId="20577"/>
          <ac:spMkLst>
            <pc:docMk/>
            <pc:sldMk cId="3564214227" sldId="263"/>
            <ac:spMk id="10" creationId="{26A7647E-CEB9-4C55-BFBB-505F3BC87B9E}"/>
          </ac:spMkLst>
        </pc:spChg>
        <pc:graphicFrameChg chg="del">
          <ac:chgData name="Roman Vlček" userId="aa646986-efcc-4950-9596-4287372ccecf" providerId="ADAL" clId="{EF127365-4512-4748-9942-FC50914126BE}" dt="2024-05-21T08:09:59.180" v="249" actId="478"/>
          <ac:graphicFrameMkLst>
            <pc:docMk/>
            <pc:sldMk cId="3564214227" sldId="263"/>
            <ac:graphicFrameMk id="3" creationId="{BBE06AFA-CCD8-4439-B87E-FCBC3FE5B55B}"/>
          </ac:graphicFrameMkLst>
        </pc:graphicFrameChg>
        <pc:graphicFrameChg chg="add mod">
          <ac:chgData name="Roman Vlček" userId="aa646986-efcc-4950-9596-4287372ccecf" providerId="ADAL" clId="{EF127365-4512-4748-9942-FC50914126BE}" dt="2024-05-21T08:27:40.348" v="385" actId="14100"/>
          <ac:graphicFrameMkLst>
            <pc:docMk/>
            <pc:sldMk cId="3564214227" sldId="263"/>
            <ac:graphicFrameMk id="4" creationId="{BBE06AFA-CCD8-4439-B87E-FCBC3FE5B55B}"/>
          </ac:graphicFrameMkLst>
        </pc:graphicFrameChg>
        <pc:graphicFrameChg chg="add mod modGraphic">
          <ac:chgData name="Roman Vlček" userId="aa646986-efcc-4950-9596-4287372ccecf" providerId="ADAL" clId="{EF127365-4512-4748-9942-FC50914126BE}" dt="2024-05-21T08:25:23.838" v="357" actId="20577"/>
          <ac:graphicFrameMkLst>
            <pc:docMk/>
            <pc:sldMk cId="3564214227" sldId="263"/>
            <ac:graphicFrameMk id="7" creationId="{4CAFD36E-C8AE-9263-BCBB-B9EC961CA4DF}"/>
          </ac:graphicFrameMkLst>
        </pc:graphicFrameChg>
        <pc:graphicFrameChg chg="del">
          <ac:chgData name="Roman Vlček" userId="aa646986-efcc-4950-9596-4287372ccecf" providerId="ADAL" clId="{EF127365-4512-4748-9942-FC50914126BE}" dt="2024-05-21T08:10:53.737" v="252" actId="478"/>
          <ac:graphicFrameMkLst>
            <pc:docMk/>
            <pc:sldMk cId="3564214227" sldId="263"/>
            <ac:graphicFrameMk id="8" creationId="{21A2ACB3-BD1F-5405-A5E7-A68843ACF817}"/>
          </ac:graphicFrameMkLst>
        </pc:graphicFrameChg>
      </pc:sldChg>
      <pc:sldChg chg="addSp delSp modSp mod ord">
        <pc:chgData name="Roman Vlček" userId="aa646986-efcc-4950-9596-4287372ccecf" providerId="ADAL" clId="{EF127365-4512-4748-9942-FC50914126BE}" dt="2024-05-21T10:22:13.476" v="498"/>
        <pc:sldMkLst>
          <pc:docMk/>
          <pc:sldMk cId="1757527882" sldId="264"/>
        </pc:sldMkLst>
        <pc:spChg chg="mod">
          <ac:chgData name="Roman Vlček" userId="aa646986-efcc-4950-9596-4287372ccecf" providerId="ADAL" clId="{EF127365-4512-4748-9942-FC50914126BE}" dt="2024-05-21T08:37:30.699" v="471" actId="20577"/>
          <ac:spMkLst>
            <pc:docMk/>
            <pc:sldMk cId="1757527882" sldId="264"/>
            <ac:spMk id="2" creationId="{A475A004-01CA-4C18-A767-AF481E61C0F2}"/>
          </ac:spMkLst>
        </pc:spChg>
        <pc:spChg chg="del">
          <ac:chgData name="Roman Vlček" userId="aa646986-efcc-4950-9596-4287372ccecf" providerId="ADAL" clId="{EF127365-4512-4748-9942-FC50914126BE}" dt="2024-05-21T08:37:38.752" v="472" actId="478"/>
          <ac:spMkLst>
            <pc:docMk/>
            <pc:sldMk cId="1757527882" sldId="264"/>
            <ac:spMk id="6" creationId="{142E67EA-3B8E-48FC-A74E-37D614DEA995}"/>
          </ac:spMkLst>
        </pc:spChg>
        <pc:spChg chg="mod">
          <ac:chgData name="Roman Vlček" userId="aa646986-efcc-4950-9596-4287372ccecf" providerId="ADAL" clId="{EF127365-4512-4748-9942-FC50914126BE}" dt="2024-05-21T08:40:22.952" v="480" actId="20577"/>
          <ac:spMkLst>
            <pc:docMk/>
            <pc:sldMk cId="1757527882" sldId="264"/>
            <ac:spMk id="10" creationId="{3A46B137-4E7B-456D-9966-B957FCCE43CD}"/>
          </ac:spMkLst>
        </pc:spChg>
        <pc:graphicFrameChg chg="del">
          <ac:chgData name="Roman Vlček" userId="aa646986-efcc-4950-9596-4287372ccecf" providerId="ADAL" clId="{EF127365-4512-4748-9942-FC50914126BE}" dt="2024-05-21T08:39:59.032" v="473" actId="478"/>
          <ac:graphicFrameMkLst>
            <pc:docMk/>
            <pc:sldMk cId="1757527882" sldId="264"/>
            <ac:graphicFrameMk id="3" creationId="{7C0B1CD8-953B-4602-913C-36929901E0A7}"/>
          </ac:graphicFrameMkLst>
        </pc:graphicFrameChg>
        <pc:graphicFrameChg chg="del modGraphic">
          <ac:chgData name="Roman Vlček" userId="aa646986-efcc-4950-9596-4287372ccecf" providerId="ADAL" clId="{EF127365-4512-4748-9942-FC50914126BE}" dt="2024-05-18T11:11:36.090" v="90" actId="478"/>
          <ac:graphicFrameMkLst>
            <pc:docMk/>
            <pc:sldMk cId="1757527882" sldId="264"/>
            <ac:graphicFrameMk id="5" creationId="{774C1C0F-3E84-3937-32D0-25243243E1E5}"/>
          </ac:graphicFrameMkLst>
        </pc:graphicFrameChg>
        <pc:graphicFrameChg chg="add mod">
          <ac:chgData name="Roman Vlček" userId="aa646986-efcc-4950-9596-4287372ccecf" providerId="ADAL" clId="{EF127365-4512-4748-9942-FC50914126BE}" dt="2024-05-21T08:40:03.019" v="474"/>
          <ac:graphicFrameMkLst>
            <pc:docMk/>
            <pc:sldMk cId="1757527882" sldId="264"/>
            <ac:graphicFrameMk id="5" creationId="{7C0B1CD8-953B-4602-913C-36929901E0A7}"/>
          </ac:graphicFrameMkLst>
        </pc:graphicFrameChg>
        <pc:graphicFrameChg chg="add mod">
          <ac:chgData name="Roman Vlček" userId="aa646986-efcc-4950-9596-4287372ccecf" providerId="ADAL" clId="{EF127365-4512-4748-9942-FC50914126BE}" dt="2024-05-21T08:40:03.019" v="474"/>
          <ac:graphicFrameMkLst>
            <pc:docMk/>
            <pc:sldMk cId="1757527882" sldId="264"/>
            <ac:graphicFrameMk id="7" creationId="{0C190DBE-FDDF-4E2C-87F3-4839D2FCE170}"/>
          </ac:graphicFrameMkLst>
        </pc:graphicFrameChg>
      </pc:sldChg>
      <pc:sldChg chg="del">
        <pc:chgData name="Roman Vlček" userId="aa646986-efcc-4950-9596-4287372ccecf" providerId="ADAL" clId="{EF127365-4512-4748-9942-FC50914126BE}" dt="2024-05-18T11:11:50.466" v="91" actId="2696"/>
        <pc:sldMkLst>
          <pc:docMk/>
          <pc:sldMk cId="4181716347" sldId="282"/>
        </pc:sldMkLst>
      </pc:sldChg>
      <pc:sldChg chg="addSp delSp modSp del mod chgLayout">
        <pc:chgData name="Roman Vlček" userId="aa646986-efcc-4950-9596-4287372ccecf" providerId="ADAL" clId="{EF127365-4512-4748-9942-FC50914126BE}" dt="2024-05-18T11:12:01.637" v="93" actId="2696"/>
        <pc:sldMkLst>
          <pc:docMk/>
          <pc:sldMk cId="1660384934" sldId="283"/>
        </pc:sldMkLst>
        <pc:spChg chg="mod ord">
          <ac:chgData name="Roman Vlček" userId="aa646986-efcc-4950-9596-4287372ccecf" providerId="ADAL" clId="{EF127365-4512-4748-9942-FC50914126BE}" dt="2024-05-18T11:11:56.883" v="92" actId="6264"/>
          <ac:spMkLst>
            <pc:docMk/>
            <pc:sldMk cId="1660384934" sldId="283"/>
            <ac:spMk id="2" creationId="{A475A004-01CA-4C18-A767-AF481E61C0F2}"/>
          </ac:spMkLst>
        </pc:spChg>
        <pc:spChg chg="add del mod">
          <ac:chgData name="Roman Vlček" userId="aa646986-efcc-4950-9596-4287372ccecf" providerId="ADAL" clId="{EF127365-4512-4748-9942-FC50914126BE}" dt="2024-05-18T11:11:56.883" v="92" actId="6264"/>
          <ac:spMkLst>
            <pc:docMk/>
            <pc:sldMk cId="1660384934" sldId="283"/>
            <ac:spMk id="3" creationId="{03348DE4-443A-D7BE-B50B-094D257B31D9}"/>
          </ac:spMkLst>
        </pc:spChg>
        <pc:spChg chg="mod ord">
          <ac:chgData name="Roman Vlček" userId="aa646986-efcc-4950-9596-4287372ccecf" providerId="ADAL" clId="{EF127365-4512-4748-9942-FC50914126BE}" dt="2024-05-18T11:11:56.883" v="92" actId="6264"/>
          <ac:spMkLst>
            <pc:docMk/>
            <pc:sldMk cId="1660384934" sldId="283"/>
            <ac:spMk id="4" creationId="{903E20FF-4574-48DF-8C27-FC8DEBC66EAE}"/>
          </ac:spMkLst>
        </pc:spChg>
        <pc:spChg chg="add del mod">
          <ac:chgData name="Roman Vlček" userId="aa646986-efcc-4950-9596-4287372ccecf" providerId="ADAL" clId="{EF127365-4512-4748-9942-FC50914126BE}" dt="2024-05-18T11:11:56.883" v="92" actId="6264"/>
          <ac:spMkLst>
            <pc:docMk/>
            <pc:sldMk cId="1660384934" sldId="283"/>
            <ac:spMk id="7" creationId="{C8944425-378F-E188-6B65-042027FFB656}"/>
          </ac:spMkLst>
        </pc:spChg>
        <pc:spChg chg="add mod ord">
          <ac:chgData name="Roman Vlček" userId="aa646986-efcc-4950-9596-4287372ccecf" providerId="ADAL" clId="{EF127365-4512-4748-9942-FC50914126BE}" dt="2024-05-18T11:11:56.883" v="92" actId="6264"/>
          <ac:spMkLst>
            <pc:docMk/>
            <pc:sldMk cId="1660384934" sldId="283"/>
            <ac:spMk id="10" creationId="{4F28A91B-6043-F185-ECCD-0EE66BD391DC}"/>
          </ac:spMkLst>
        </pc:spChg>
      </pc:sldChg>
      <pc:sldChg chg="addSp delSp modSp mod ord">
        <pc:chgData name="Roman Vlček" userId="aa646986-efcc-4950-9596-4287372ccecf" providerId="ADAL" clId="{EF127365-4512-4748-9942-FC50914126BE}" dt="2024-05-21T10:28:52.838" v="572" actId="1076"/>
        <pc:sldMkLst>
          <pc:docMk/>
          <pc:sldMk cId="307542832" sldId="285"/>
        </pc:sldMkLst>
        <pc:spChg chg="mod">
          <ac:chgData name="Roman Vlček" userId="aa646986-efcc-4950-9596-4287372ccecf" providerId="ADAL" clId="{EF127365-4512-4748-9942-FC50914126BE}" dt="2024-05-21T10:26:14.816" v="513" actId="20577"/>
          <ac:spMkLst>
            <pc:docMk/>
            <pc:sldMk cId="307542832" sldId="285"/>
            <ac:spMk id="4" creationId="{0FAA94A8-68F2-4B08-8F48-9EC41FA06F75}"/>
          </ac:spMkLst>
        </pc:spChg>
        <pc:spChg chg="del">
          <ac:chgData name="Roman Vlček" userId="aa646986-efcc-4950-9596-4287372ccecf" providerId="ADAL" clId="{EF127365-4512-4748-9942-FC50914126BE}" dt="2024-05-21T10:09:02.849" v="483" actId="478"/>
          <ac:spMkLst>
            <pc:docMk/>
            <pc:sldMk cId="307542832" sldId="285"/>
            <ac:spMk id="9" creationId="{15C2A64F-2499-3010-7C57-042B8AF49EF8}"/>
          </ac:spMkLst>
        </pc:spChg>
        <pc:spChg chg="del">
          <ac:chgData name="Roman Vlček" userId="aa646986-efcc-4950-9596-4287372ccecf" providerId="ADAL" clId="{EF127365-4512-4748-9942-FC50914126BE}" dt="2024-05-21T10:09:09.176" v="485" actId="478"/>
          <ac:spMkLst>
            <pc:docMk/>
            <pc:sldMk cId="307542832" sldId="285"/>
            <ac:spMk id="11" creationId="{AE742648-D6FB-F1C1-94F5-3CC109D6F40E}"/>
          </ac:spMkLst>
        </pc:spChg>
        <pc:spChg chg="del">
          <ac:chgData name="Roman Vlček" userId="aa646986-efcc-4950-9596-4287372ccecf" providerId="ADAL" clId="{EF127365-4512-4748-9942-FC50914126BE}" dt="2024-05-21T10:09:00.245" v="482" actId="478"/>
          <ac:spMkLst>
            <pc:docMk/>
            <pc:sldMk cId="307542832" sldId="285"/>
            <ac:spMk id="12" creationId="{281B5C36-0B5D-43D3-20CC-6A3178FF2AB9}"/>
          </ac:spMkLst>
        </pc:spChg>
        <pc:spChg chg="add mod">
          <ac:chgData name="Roman Vlček" userId="aa646986-efcc-4950-9596-4287372ccecf" providerId="ADAL" clId="{EF127365-4512-4748-9942-FC50914126BE}" dt="2024-05-21T10:28:52.838" v="572" actId="1076"/>
          <ac:spMkLst>
            <pc:docMk/>
            <pc:sldMk cId="307542832" sldId="285"/>
            <ac:spMk id="22" creationId="{9B653895-A21C-645B-AEAB-7695D3FC06AD}"/>
          </ac:spMkLst>
        </pc:spChg>
        <pc:spChg chg="add mod">
          <ac:chgData name="Roman Vlček" userId="aa646986-efcc-4950-9596-4287372ccecf" providerId="ADAL" clId="{EF127365-4512-4748-9942-FC50914126BE}" dt="2024-05-21T10:28:36.299" v="569" actId="14100"/>
          <ac:spMkLst>
            <pc:docMk/>
            <pc:sldMk cId="307542832" sldId="285"/>
            <ac:spMk id="23" creationId="{9046DC58-5EEB-46A1-F51D-D680281F01CF}"/>
          </ac:spMkLst>
        </pc:spChg>
        <pc:grpChg chg="add mod">
          <ac:chgData name="Roman Vlček" userId="aa646986-efcc-4950-9596-4287372ccecf" providerId="ADAL" clId="{EF127365-4512-4748-9942-FC50914126BE}" dt="2024-05-21T10:28:47.187" v="571" actId="14100"/>
          <ac:grpSpMkLst>
            <pc:docMk/>
            <pc:sldMk cId="307542832" sldId="285"/>
            <ac:grpSpMk id="19" creationId="{5F72EA5F-CC13-A1B5-D350-7397EEA05D37}"/>
          </ac:grpSpMkLst>
        </pc:grpChg>
        <pc:graphicFrameChg chg="add mod">
          <ac:chgData name="Roman Vlček" userId="aa646986-efcc-4950-9596-4287372ccecf" providerId="ADAL" clId="{EF127365-4512-4748-9942-FC50914126BE}" dt="2024-05-21T10:21:55.371" v="493" actId="164"/>
          <ac:graphicFrameMkLst>
            <pc:docMk/>
            <pc:sldMk cId="307542832" sldId="285"/>
            <ac:graphicFrameMk id="3" creationId="{2157DAD0-5CB8-A44E-C9AC-482C78EC574D}"/>
          </ac:graphicFrameMkLst>
        </pc:graphicFrameChg>
        <pc:graphicFrameChg chg="add mod">
          <ac:chgData name="Roman Vlček" userId="aa646986-efcc-4950-9596-4287372ccecf" providerId="ADAL" clId="{EF127365-4512-4748-9942-FC50914126BE}" dt="2024-05-21T10:21:55.371" v="493" actId="164"/>
          <ac:graphicFrameMkLst>
            <pc:docMk/>
            <pc:sldMk cId="307542832" sldId="285"/>
            <ac:graphicFrameMk id="6" creationId="{8D7BD95E-5A1F-43C4-8C25-110B84AE1E0D}"/>
          </ac:graphicFrameMkLst>
        </pc:graphicFrameChg>
        <pc:graphicFrameChg chg="del">
          <ac:chgData name="Roman Vlček" userId="aa646986-efcc-4950-9596-4287372ccecf" providerId="ADAL" clId="{EF127365-4512-4748-9942-FC50914126BE}" dt="2024-05-21T10:21:03.088" v="487" actId="478"/>
          <ac:graphicFrameMkLst>
            <pc:docMk/>
            <pc:sldMk cId="307542832" sldId="285"/>
            <ac:graphicFrameMk id="7" creationId="{E074EDCC-9F90-435E-AF0A-5C83AFA71EA4}"/>
          </ac:graphicFrameMkLst>
        </pc:graphicFrameChg>
        <pc:graphicFrameChg chg="del mod">
          <ac:chgData name="Roman Vlček" userId="aa646986-efcc-4950-9596-4287372ccecf" providerId="ADAL" clId="{EF127365-4512-4748-9942-FC50914126BE}" dt="2024-05-21T10:21:01.316" v="486" actId="478"/>
          <ac:graphicFrameMkLst>
            <pc:docMk/>
            <pc:sldMk cId="307542832" sldId="285"/>
            <ac:graphicFrameMk id="8" creationId="{A58405DC-6710-437B-B4DF-618E881FC224}"/>
          </ac:graphicFrameMkLst>
        </pc:graphicFrameChg>
        <pc:graphicFrameChg chg="del">
          <ac:chgData name="Roman Vlček" userId="aa646986-efcc-4950-9596-4287372ccecf" providerId="ADAL" clId="{EF127365-4512-4748-9942-FC50914126BE}" dt="2024-05-21T10:09:04.650" v="484" actId="478"/>
          <ac:graphicFrameMkLst>
            <pc:docMk/>
            <pc:sldMk cId="307542832" sldId="285"/>
            <ac:graphicFrameMk id="10" creationId="{B8520013-08BF-BFB9-4E53-2B981C9E6416}"/>
          </ac:graphicFrameMkLst>
        </pc:graphicFrameChg>
        <pc:graphicFrameChg chg="add mod">
          <ac:chgData name="Roman Vlček" userId="aa646986-efcc-4950-9596-4287372ccecf" providerId="ADAL" clId="{EF127365-4512-4748-9942-FC50914126BE}" dt="2024-05-21T10:21:55.371" v="493" actId="164"/>
          <ac:graphicFrameMkLst>
            <pc:docMk/>
            <pc:sldMk cId="307542832" sldId="285"/>
            <ac:graphicFrameMk id="13" creationId="{A4F02C18-A1A1-4883-B50F-4BBD752538F0}"/>
          </ac:graphicFrameMkLst>
        </pc:graphicFrameChg>
        <pc:graphicFrameChg chg="add mod">
          <ac:chgData name="Roman Vlček" userId="aa646986-efcc-4950-9596-4287372ccecf" providerId="ADAL" clId="{EF127365-4512-4748-9942-FC50914126BE}" dt="2024-05-21T10:21:55.371" v="493" actId="164"/>
          <ac:graphicFrameMkLst>
            <pc:docMk/>
            <pc:sldMk cId="307542832" sldId="285"/>
            <ac:graphicFrameMk id="14" creationId="{019A0A5D-3C22-4CCF-A39F-E86603E33CB5}"/>
          </ac:graphicFrameMkLst>
        </pc:graphicFrameChg>
        <pc:graphicFrameChg chg="add mod">
          <ac:chgData name="Roman Vlček" userId="aa646986-efcc-4950-9596-4287372ccecf" providerId="ADAL" clId="{EF127365-4512-4748-9942-FC50914126BE}" dt="2024-05-21T10:21:51.060" v="492" actId="571"/>
          <ac:graphicFrameMkLst>
            <pc:docMk/>
            <pc:sldMk cId="307542832" sldId="285"/>
            <ac:graphicFrameMk id="15" creationId="{E6F88C47-1C9E-7C6B-C9D1-003E0ED82C63}"/>
          </ac:graphicFrameMkLst>
        </pc:graphicFrameChg>
        <pc:graphicFrameChg chg="add mod">
          <ac:chgData name="Roman Vlček" userId="aa646986-efcc-4950-9596-4287372ccecf" providerId="ADAL" clId="{EF127365-4512-4748-9942-FC50914126BE}" dt="2024-05-21T10:21:51.060" v="492" actId="571"/>
          <ac:graphicFrameMkLst>
            <pc:docMk/>
            <pc:sldMk cId="307542832" sldId="285"/>
            <ac:graphicFrameMk id="16" creationId="{70500779-E5C6-04E5-1BE7-A9E548B19D24}"/>
          </ac:graphicFrameMkLst>
        </pc:graphicFrameChg>
        <pc:graphicFrameChg chg="add mod">
          <ac:chgData name="Roman Vlček" userId="aa646986-efcc-4950-9596-4287372ccecf" providerId="ADAL" clId="{EF127365-4512-4748-9942-FC50914126BE}" dt="2024-05-21T10:21:51.060" v="492" actId="571"/>
          <ac:graphicFrameMkLst>
            <pc:docMk/>
            <pc:sldMk cId="307542832" sldId="285"/>
            <ac:graphicFrameMk id="17" creationId="{FCA91A47-87B7-C348-BD94-5A6032D3177D}"/>
          </ac:graphicFrameMkLst>
        </pc:graphicFrameChg>
        <pc:graphicFrameChg chg="add mod">
          <ac:chgData name="Roman Vlček" userId="aa646986-efcc-4950-9596-4287372ccecf" providerId="ADAL" clId="{EF127365-4512-4748-9942-FC50914126BE}" dt="2024-05-21T10:21:51.060" v="492" actId="571"/>
          <ac:graphicFrameMkLst>
            <pc:docMk/>
            <pc:sldMk cId="307542832" sldId="285"/>
            <ac:graphicFrameMk id="18" creationId="{4856A03D-1F72-91CE-3E1B-2C0BC5E25FE0}"/>
          </ac:graphicFrameMkLst>
        </pc:graphicFrameChg>
        <pc:graphicFrameChg chg="add del mod modGraphic">
          <ac:chgData name="Roman Vlček" userId="aa646986-efcc-4950-9596-4287372ccecf" providerId="ADAL" clId="{EF127365-4512-4748-9942-FC50914126BE}" dt="2024-05-21T10:23:46.451" v="504" actId="478"/>
          <ac:graphicFrameMkLst>
            <pc:docMk/>
            <pc:sldMk cId="307542832" sldId="285"/>
            <ac:graphicFrameMk id="20" creationId="{57EE3630-0BDC-68FB-4439-321F611A747A}"/>
          </ac:graphicFrameMkLst>
        </pc:graphicFrameChg>
        <pc:graphicFrameChg chg="add mod modGraphic">
          <ac:chgData name="Roman Vlček" userId="aa646986-efcc-4950-9596-4287372ccecf" providerId="ADAL" clId="{EF127365-4512-4748-9942-FC50914126BE}" dt="2024-05-21T10:26:35.819" v="515" actId="1076"/>
          <ac:graphicFrameMkLst>
            <pc:docMk/>
            <pc:sldMk cId="307542832" sldId="285"/>
            <ac:graphicFrameMk id="21" creationId="{43722679-6A58-6BFA-4794-782AD4AD7A23}"/>
          </ac:graphicFrameMkLst>
        </pc:graphicFrameChg>
      </pc:sldChg>
      <pc:sldChg chg="del">
        <pc:chgData name="Roman Vlček" userId="aa646986-efcc-4950-9596-4287372ccecf" providerId="ADAL" clId="{EF127365-4512-4748-9942-FC50914126BE}" dt="2024-05-18T11:12:11.611" v="94" actId="2696"/>
        <pc:sldMkLst>
          <pc:docMk/>
          <pc:sldMk cId="1514845196" sldId="286"/>
        </pc:sldMkLst>
      </pc:sldChg>
      <pc:sldChg chg="del">
        <pc:chgData name="Roman Vlček" userId="aa646986-efcc-4950-9596-4287372ccecf" providerId="ADAL" clId="{EF127365-4512-4748-9942-FC50914126BE}" dt="2024-05-18T11:12:21.852" v="95" actId="2696"/>
        <pc:sldMkLst>
          <pc:docMk/>
          <pc:sldMk cId="3660880845" sldId="287"/>
        </pc:sldMkLst>
      </pc:sldChg>
      <pc:sldChg chg="del">
        <pc:chgData name="Roman Vlček" userId="aa646986-efcc-4950-9596-4287372ccecf" providerId="ADAL" clId="{EF127365-4512-4748-9942-FC50914126BE}" dt="2024-05-18T11:12:27.578" v="96" actId="2696"/>
        <pc:sldMkLst>
          <pc:docMk/>
          <pc:sldMk cId="1451370446" sldId="288"/>
        </pc:sldMkLst>
      </pc:sldChg>
      <pc:sldChg chg="del">
        <pc:chgData name="Roman Vlček" userId="aa646986-efcc-4950-9596-4287372ccecf" providerId="ADAL" clId="{EF127365-4512-4748-9942-FC50914126BE}" dt="2024-05-18T11:12:34.496" v="97" actId="2696"/>
        <pc:sldMkLst>
          <pc:docMk/>
          <pc:sldMk cId="2868609972" sldId="289"/>
        </pc:sldMkLst>
      </pc:sldChg>
      <pc:sldChg chg="del">
        <pc:chgData name="Roman Vlček" userId="aa646986-efcc-4950-9596-4287372ccecf" providerId="ADAL" clId="{EF127365-4512-4748-9942-FC50914126BE}" dt="2024-05-18T11:12:38.779" v="98" actId="2696"/>
        <pc:sldMkLst>
          <pc:docMk/>
          <pc:sldMk cId="2494078552" sldId="290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8.xml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oleObject" Target="https://saoamc-my.sharepoint.com/personal/vlcek_sass-sk_sk/Documents/Dokumenty/SASS/Konferencie/2024/Next%20Steps/podklady2024_1Q.xlsx" TargetMode="Externa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9.xml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oleObject" Target="https://saoamc-my.sharepoint.com/personal/vlcek_sass-sk_sk/Documents/Dokumenty/SASS/Konferencie/2024/Next%20Steps/podklady2024_1Q.xlsx" TargetMode="Externa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0.xml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oleObject" Target="https://saoamc-my.sharepoint.com/personal/vlcek_sass-sk_sk/Documents/Dokumenty/SASS/Konferencie/2024/Next%20Steps/podklady2024_1Q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2.bin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../embeddings/oleObject3.bin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https://saoamc-my.sharepoint.com/personal/vlcek_sass-sk_sk/Documents/Dokumenty/SASS/Konferencie/2024/Next%20Steps/podklady2024_1Q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oleObject" Target="../embeddings/oleObject4.bin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oleObject" Target="../embeddings/oleObject5.bin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https://saoamc-my.sharepoint.com/personal/vlcek_sass-sk_sk/Documents/Dokumenty/SASS/Konferencie/2024/Next%20Steps/podklady2024_1Q.xlsx" TargetMode="External"/><Relationship Id="rId1" Type="http://schemas.openxmlformats.org/officeDocument/2006/relationships/themeOverride" Target="../theme/themeOverride5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.xm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oleObject" Target="https://saoamc-my.sharepoint.com/personal/vlcek_sass-sk_sk/Documents/Dokumenty/SASS/Konferencie/2024/Next%20Steps/podklady2024_1Q.xlsx" TargetMode="Externa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7.xm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oleObject" Target="https://saoamc-my.sharepoint.com/personal/vlcek_sass-sk_sk/Documents/Dokumenty/SASS/Konferencie/2024/Next%20Steps/podklady2024_1Q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[podklady2024_1Q.xlsx]AuM!$K$2:$K$8</c:f>
              <c:strCache>
                <c:ptCount val="5"/>
                <c:pt idx="0">
                  <c:v>2 020</c:v>
                </c:pt>
                <c:pt idx="1">
                  <c:v>2 021</c:v>
                </c:pt>
                <c:pt idx="2">
                  <c:v>2 022</c:v>
                </c:pt>
                <c:pt idx="3">
                  <c:v>2 023</c:v>
                </c:pt>
                <c:pt idx="4">
                  <c:v>2 024 (1Q)</c:v>
                </c:pt>
              </c:strCache>
              <c:extLst/>
            </c:strRef>
          </c:cat>
          <c:val>
            <c:numRef>
              <c:f>[podklady2024_1Q.xlsx]AuM!$L$2:$L$8</c:f>
              <c:numCache>
                <c:formatCode>#,##0.00</c:formatCode>
                <c:ptCount val="5"/>
                <c:pt idx="0">
                  <c:v>10212.897386798806</c:v>
                </c:pt>
                <c:pt idx="1">
                  <c:v>12468.618417140868</c:v>
                </c:pt>
                <c:pt idx="2">
                  <c:v>11662.880269126115</c:v>
                </c:pt>
                <c:pt idx="3">
                  <c:v>12732.314022261819</c:v>
                </c:pt>
                <c:pt idx="4">
                  <c:v>13387.64130764463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F304-4E22-A772-A89047F5DDF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430330591"/>
        <c:axId val="430322687"/>
      </c:barChart>
      <c:catAx>
        <c:axId val="43033059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430322687"/>
        <c:crossesAt val="0"/>
        <c:auto val="1"/>
        <c:lblAlgn val="ctr"/>
        <c:lblOffset val="100"/>
        <c:noMultiLvlLbl val="0"/>
      </c:catAx>
      <c:valAx>
        <c:axId val="430322687"/>
        <c:scaling>
          <c:orientation val="minMax"/>
          <c:min val="6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430330591"/>
        <c:crosses val="autoZero"/>
        <c:crossBetween val="between"/>
        <c:dispUnits>
          <c:builtInUnit val="thousand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r>
                    <a:rPr lang="sk-SK"/>
                    <a:t>Miliardy</a:t>
                  </a:r>
                  <a:r>
                    <a:rPr lang="sk-SK" baseline="0"/>
                    <a:t> EUR</a:t>
                  </a:r>
                  <a:endParaRPr lang="sk-SK"/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k-SK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k-SK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[podklady2024_1Q.xlsx]ESG!$C$1:$D$1</c:f>
              <c:strCache>
                <c:ptCount val="2"/>
                <c:pt idx="0">
                  <c:v>SFDR 8/9</c:v>
                </c:pt>
                <c:pt idx="1">
                  <c:v>Ostatné</c:v>
                </c:pt>
              </c:strCache>
            </c:strRef>
          </c:tx>
          <c:dPt>
            <c:idx val="0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750-4C12-BA31-3E45E7F5CBF4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750-4C12-BA31-3E45E7F5CBF4}"/>
              </c:ext>
            </c:extLst>
          </c:dPt>
          <c:cat>
            <c:strRef>
              <c:f>[podklady2024_1Q.xlsx]ESG!$C$1:$D$1</c:f>
              <c:strCache>
                <c:ptCount val="2"/>
                <c:pt idx="0">
                  <c:v>SFDR 8/9</c:v>
                </c:pt>
                <c:pt idx="1">
                  <c:v>Ostatné</c:v>
                </c:pt>
              </c:strCache>
            </c:strRef>
          </c:cat>
          <c:val>
            <c:numRef>
              <c:f>[podklady2024_1Q.xlsx]ESG!$C$3:$D$3</c:f>
              <c:numCache>
                <c:formatCode>General</c:formatCode>
                <c:ptCount val="2"/>
                <c:pt idx="0">
                  <c:v>16</c:v>
                </c:pt>
                <c:pt idx="1">
                  <c:v>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750-4C12-BA31-3E45E7F5CBF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k-SK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k-SK"/>
    </a:p>
  </c:txPr>
  <c:externalData r:id="rId4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[podklady2024_1Q.xlsx]ESG!$C$1:$D$1</c:f>
              <c:strCache>
                <c:ptCount val="2"/>
                <c:pt idx="0">
                  <c:v>SFDR 8/9</c:v>
                </c:pt>
                <c:pt idx="1">
                  <c:v>Ostatné</c:v>
                </c:pt>
              </c:strCache>
            </c:strRef>
          </c:tx>
          <c:spPr>
            <a:solidFill>
              <a:schemeClr val="accent6"/>
            </a:solidFill>
          </c:spPr>
          <c:dPt>
            <c:idx val="0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0B8-41C2-8E9A-99485E797162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0B8-41C2-8E9A-99485E797162}"/>
              </c:ext>
            </c:extLst>
          </c:dPt>
          <c:cat>
            <c:strRef>
              <c:f>[podklady2024_1Q.xlsx]ESG!$C$1:$D$1</c:f>
              <c:strCache>
                <c:ptCount val="2"/>
                <c:pt idx="0">
                  <c:v>SFDR 8/9</c:v>
                </c:pt>
                <c:pt idx="1">
                  <c:v>Ostatné</c:v>
                </c:pt>
              </c:strCache>
            </c:strRef>
          </c:cat>
          <c:val>
            <c:numRef>
              <c:f>[podklady2024_1Q.xlsx]ESG!$C$4:$D$4</c:f>
              <c:numCache>
                <c:formatCode>#,##0.00</c:formatCode>
                <c:ptCount val="2"/>
                <c:pt idx="0">
                  <c:v>2703.9537293211947</c:v>
                </c:pt>
                <c:pt idx="1">
                  <c:v>10683.687578323437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0B8-41C2-8E9A-99485E79716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k-SK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k-SK"/>
    </a:p>
  </c:txPr>
  <c:externalData r:id="rId4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[podklady2024_1Q.xlsx]ESG!$C$1:$D$1</c:f>
              <c:strCache>
                <c:ptCount val="2"/>
                <c:pt idx="0">
                  <c:v>SFDR 8/9</c:v>
                </c:pt>
                <c:pt idx="1">
                  <c:v>Ostatné</c:v>
                </c:pt>
              </c:strCache>
            </c:strRef>
          </c:tx>
          <c:spPr>
            <a:solidFill>
              <a:schemeClr val="accent6"/>
            </a:solidFill>
          </c:spPr>
          <c:dPt>
            <c:idx val="0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5A9-4A12-BD27-213D61274AF6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5A9-4A12-BD27-213D61274AF6}"/>
              </c:ext>
            </c:extLst>
          </c:dPt>
          <c:cat>
            <c:strRef>
              <c:f>[podklady2024_1Q.xlsx]ESG!$C$1:$D$1</c:f>
              <c:strCache>
                <c:ptCount val="2"/>
                <c:pt idx="0">
                  <c:v>SFDR 8/9</c:v>
                </c:pt>
                <c:pt idx="1">
                  <c:v>Ostatné</c:v>
                </c:pt>
              </c:strCache>
            </c:strRef>
          </c:cat>
          <c:val>
            <c:numRef>
              <c:f>[podklady2024_1Q.xlsx]ESG!$C$5:$D$5</c:f>
              <c:numCache>
                <c:formatCode>#,##0.00</c:formatCode>
                <c:ptCount val="2"/>
                <c:pt idx="0">
                  <c:v>523.46315008381407</c:v>
                </c:pt>
                <c:pt idx="1">
                  <c:v>9597.8509197080111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5A9-4A12-BD27-213D61274A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k-SK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k-SK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9021812212658476E-2"/>
          <c:y val="0.14835023138401626"/>
          <c:w val="0.6717372951430256"/>
          <c:h val="0.85164970015315555"/>
        </c:manualLayout>
      </c:layout>
      <c:pieChart>
        <c:varyColors val="1"/>
        <c:ser>
          <c:idx val="0"/>
          <c:order val="0"/>
          <c:tx>
            <c:strRef>
              <c:f>[podklady2024_1Q.xlsx]AuM!$U$16</c:f>
              <c:strCache>
                <c:ptCount val="1"/>
                <c:pt idx="0">
                  <c:v>Rozdelenie aktív 1Q 2024 (mil. EUR)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ABD-402C-8C2E-CC0393C8000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ABD-402C-8C2E-CC0393C8000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5ABD-402C-8C2E-CC0393C8000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5ABD-402C-8C2E-CC0393C80007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5ABD-402C-8C2E-CC0393C80007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k-SK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[podklady2024_1Q.xlsx]AuM!$T$17:$T$21</c:f>
              <c:strCache>
                <c:ptCount val="5"/>
                <c:pt idx="0">
                  <c:v>Dlhopisové + KI</c:v>
                </c:pt>
                <c:pt idx="1">
                  <c:v>Akciové</c:v>
                </c:pt>
                <c:pt idx="2">
                  <c:v>Zmiešané</c:v>
                </c:pt>
                <c:pt idx="3">
                  <c:v>Realitné</c:v>
                </c:pt>
                <c:pt idx="4">
                  <c:v>Ostatné</c:v>
                </c:pt>
              </c:strCache>
            </c:strRef>
          </c:cat>
          <c:val>
            <c:numRef>
              <c:f>[podklady2024_1Q.xlsx]AuM!$U$17:$U$21</c:f>
              <c:numCache>
                <c:formatCode>#,##0.00</c:formatCode>
                <c:ptCount val="5"/>
                <c:pt idx="0">
                  <c:v>1732.6505026112316</c:v>
                </c:pt>
                <c:pt idx="1">
                  <c:v>4207.4214240319188</c:v>
                </c:pt>
                <c:pt idx="2">
                  <c:v>4623.0053982565641</c:v>
                </c:pt>
                <c:pt idx="3">
                  <c:v>2615.2654998879166</c:v>
                </c:pt>
                <c:pt idx="4">
                  <c:v>209.29848285699998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5ABD-402C-8C2E-CC0393C80007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3704852635085905"/>
          <c:y val="0.22028083917383415"/>
          <c:w val="0.22701269822749387"/>
          <c:h val="0.4730718553522072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k-SK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k-SK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1274087669865228E-2"/>
          <c:y val="0.12202681796266721"/>
          <c:w val="0.6717372951430256"/>
          <c:h val="0.85164970015315555"/>
        </c:manualLayout>
      </c:layout>
      <c:pieChart>
        <c:varyColors val="1"/>
        <c:ser>
          <c:idx val="0"/>
          <c:order val="0"/>
          <c:tx>
            <c:strRef>
              <c:f>[podklady2024_1Q.xlsx]AuM!$W$16</c:f>
              <c:strCache>
                <c:ptCount val="1"/>
                <c:pt idx="0">
                  <c:v>Rozdelenie aktív 2023 (mil. EUR)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CBB-479C-962E-8F667552025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CBB-479C-962E-8F667552025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CBB-479C-962E-8F667552025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7CBB-479C-962E-8F667552025D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7CBB-479C-962E-8F667552025D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k-SK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[podklady2024_1Q.xlsx]AuM!$T$17:$T$21</c:f>
              <c:strCache>
                <c:ptCount val="5"/>
                <c:pt idx="0">
                  <c:v>Dlhopisové + KI</c:v>
                </c:pt>
                <c:pt idx="1">
                  <c:v>Akciové</c:v>
                </c:pt>
                <c:pt idx="2">
                  <c:v>Zmiešané</c:v>
                </c:pt>
                <c:pt idx="3">
                  <c:v>Realitné</c:v>
                </c:pt>
                <c:pt idx="4">
                  <c:v>Ostatné</c:v>
                </c:pt>
              </c:strCache>
            </c:strRef>
          </c:cat>
          <c:val>
            <c:numRef>
              <c:f>[podklady2024_1Q.xlsx]AuM!$W$17:$W$21</c:f>
              <c:numCache>
                <c:formatCode>#,##0.00</c:formatCode>
                <c:ptCount val="5"/>
                <c:pt idx="0">
                  <c:v>1569.8762940729175</c:v>
                </c:pt>
                <c:pt idx="1">
                  <c:v>3759.4395347143322</c:v>
                </c:pt>
                <c:pt idx="2">
                  <c:v>4616.3358562748854</c:v>
                </c:pt>
                <c:pt idx="3">
                  <c:v>2621.1821216706826</c:v>
                </c:pt>
                <c:pt idx="4">
                  <c:v>165.48021552900002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7CBB-479C-962E-8F667552025D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3704852635085905"/>
          <c:y val="0.22028083917383415"/>
          <c:w val="0.22701269822749387"/>
          <c:h val="0.4730718553522072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k-SK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k-SK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117935946542609"/>
          <c:y val="3.8852102532840035E-2"/>
          <c:w val="0.82652263358251243"/>
          <c:h val="0.73843986100270731"/>
        </c:manualLayout>
      </c:layout>
      <c:barChart>
        <c:barDir val="col"/>
        <c:grouping val="clustered"/>
        <c:varyColors val="0"/>
        <c:ser>
          <c:idx val="1"/>
          <c:order val="0"/>
          <c:tx>
            <c:v>AuM 2023 (mil. EUR)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[podklady2024_1Q.xlsx]AuM!$T$17:$T$21</c:f>
              <c:strCache>
                <c:ptCount val="5"/>
                <c:pt idx="0">
                  <c:v>Dlhopisové + KI</c:v>
                </c:pt>
                <c:pt idx="1">
                  <c:v>Akciové</c:v>
                </c:pt>
                <c:pt idx="2">
                  <c:v>Zmiešané</c:v>
                </c:pt>
                <c:pt idx="3">
                  <c:v>Realitné</c:v>
                </c:pt>
                <c:pt idx="4">
                  <c:v>Ostatné</c:v>
                </c:pt>
              </c:strCache>
            </c:strRef>
          </c:cat>
          <c:val>
            <c:numRef>
              <c:f>[podklady2024_1Q.xlsx]AuM!$W$17:$W$21</c:f>
              <c:numCache>
                <c:formatCode>#,##0.00</c:formatCode>
                <c:ptCount val="5"/>
                <c:pt idx="0">
                  <c:v>1569.8762940729175</c:v>
                </c:pt>
                <c:pt idx="1">
                  <c:v>3759.4395347143322</c:v>
                </c:pt>
                <c:pt idx="2">
                  <c:v>4616.3358562748854</c:v>
                </c:pt>
                <c:pt idx="3">
                  <c:v>2621.1821216706826</c:v>
                </c:pt>
                <c:pt idx="4">
                  <c:v>165.48021552900002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BB0-480D-8F0A-44FF7B903B61}"/>
            </c:ext>
          </c:extLst>
        </c:ser>
        <c:ser>
          <c:idx val="0"/>
          <c:order val="1"/>
          <c:tx>
            <c:v>AuM 1Q 2024 (mil. EUR)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[podklady2024_1Q.xlsx]AuM!$T$17:$T$21</c:f>
              <c:strCache>
                <c:ptCount val="5"/>
                <c:pt idx="0">
                  <c:v>Dlhopisové + KI</c:v>
                </c:pt>
                <c:pt idx="1">
                  <c:v>Akciové</c:v>
                </c:pt>
                <c:pt idx="2">
                  <c:v>Zmiešané</c:v>
                </c:pt>
                <c:pt idx="3">
                  <c:v>Realitné</c:v>
                </c:pt>
                <c:pt idx="4">
                  <c:v>Ostatné</c:v>
                </c:pt>
              </c:strCache>
            </c:strRef>
          </c:cat>
          <c:val>
            <c:numRef>
              <c:f>[podklady2024_1Q.xlsx]AuM!$U$17:$U$21</c:f>
              <c:numCache>
                <c:formatCode>#,##0.00</c:formatCode>
                <c:ptCount val="5"/>
                <c:pt idx="0">
                  <c:v>1732.6505026112316</c:v>
                </c:pt>
                <c:pt idx="1">
                  <c:v>4207.4214240319188</c:v>
                </c:pt>
                <c:pt idx="2">
                  <c:v>4623.0053982565641</c:v>
                </c:pt>
                <c:pt idx="3">
                  <c:v>2615.2654998879166</c:v>
                </c:pt>
                <c:pt idx="4">
                  <c:v>209.29848285699998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BB0-480D-8F0A-44FF7B903B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893196912"/>
        <c:axId val="1055451232"/>
      </c:barChart>
      <c:catAx>
        <c:axId val="893196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1055451232"/>
        <c:crosses val="autoZero"/>
        <c:auto val="1"/>
        <c:lblAlgn val="ctr"/>
        <c:lblOffset val="100"/>
        <c:noMultiLvlLbl val="0"/>
      </c:catAx>
      <c:valAx>
        <c:axId val="10554512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8931969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k-SK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k-SK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1"/>
          <c:order val="0"/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'[podklady2024_1Q.xlsx]Net sales'!$A$4:$A$10</c:f>
              <c:strCache>
                <c:ptCount val="5"/>
                <c:pt idx="0">
                  <c:v>2 020</c:v>
                </c:pt>
                <c:pt idx="1">
                  <c:v>2 021</c:v>
                </c:pt>
                <c:pt idx="2">
                  <c:v>2 022</c:v>
                </c:pt>
                <c:pt idx="3">
                  <c:v>2 023</c:v>
                </c:pt>
                <c:pt idx="4">
                  <c:v>2 024 (1Q)</c:v>
                </c:pt>
              </c:strCache>
              <c:extLst/>
            </c:strRef>
          </c:cat>
          <c:val>
            <c:numRef>
              <c:f>'[podklady2024_1Q.xlsx]Net sales'!$J$4:$J$10</c:f>
              <c:numCache>
                <c:formatCode>#,##0.00</c:formatCode>
                <c:ptCount val="5"/>
                <c:pt idx="0">
                  <c:v>449387271.82242864</c:v>
                </c:pt>
                <c:pt idx="1">
                  <c:v>1512155177.1945858</c:v>
                </c:pt>
                <c:pt idx="2">
                  <c:v>464883671.05587697</c:v>
                </c:pt>
                <c:pt idx="3">
                  <c:v>175939126.74755335</c:v>
                </c:pt>
                <c:pt idx="4">
                  <c:v>108578283.3762639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C295-4034-9C9E-AFBD966734D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078986479"/>
        <c:axId val="2078990639"/>
      </c:barChart>
      <c:catAx>
        <c:axId val="207898647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2078990639"/>
        <c:crosses val="autoZero"/>
        <c:auto val="1"/>
        <c:lblAlgn val="ctr"/>
        <c:lblOffset val="100"/>
        <c:noMultiLvlLbl val="0"/>
      </c:catAx>
      <c:valAx>
        <c:axId val="207899063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2078986479"/>
        <c:crosses val="autoZero"/>
        <c:crossBetween val="between"/>
        <c:dispUnits>
          <c:builtInUnit val="million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r>
                    <a:rPr lang="sk-SK"/>
                    <a:t>Milióny EUR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k-SK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k-SK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817782618529234"/>
          <c:y val="5.1569073026532415E-2"/>
          <c:w val="0.78690728658371889"/>
          <c:h val="0.7896210688271783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'[podklady2024_1Q.xlsx]Net sales'!$A$9</c:f>
              <c:strCache>
                <c:ptCount val="1"/>
                <c:pt idx="0">
                  <c:v>2 023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'[podklady2024_1Q.xlsx]Net sales'!$E$1:$F$1,'[podklady2024_1Q.xlsx]Net sales'!$H$1,'[podklady2024_1Q.xlsx]Net sales'!$K$1:$L$1</c:f>
              <c:strCache>
                <c:ptCount val="5"/>
                <c:pt idx="0">
                  <c:v>Akciové</c:v>
                </c:pt>
                <c:pt idx="1">
                  <c:v>Zmiešané</c:v>
                </c:pt>
                <c:pt idx="2">
                  <c:v>Realitné</c:v>
                </c:pt>
                <c:pt idx="3">
                  <c:v>Dlhopisové + KI</c:v>
                </c:pt>
                <c:pt idx="4">
                  <c:v>Ostatné (P+Š+AI)</c:v>
                </c:pt>
              </c:strCache>
            </c:strRef>
          </c:cat>
          <c:val>
            <c:numRef>
              <c:f>'[podklady2024_1Q.xlsx]Net sales'!$E$9:$F$9,'[podklady2024_1Q.xlsx]Net sales'!$H$9,'[podklady2024_1Q.xlsx]Net sales'!$K$9:$L$9</c:f>
              <c:numCache>
                <c:formatCode>#,##0.00</c:formatCode>
                <c:ptCount val="5"/>
                <c:pt idx="0">
                  <c:v>453304381.48007393</c:v>
                </c:pt>
                <c:pt idx="1">
                  <c:v>-466080227.16879809</c:v>
                </c:pt>
                <c:pt idx="2">
                  <c:v>221722599.73999995</c:v>
                </c:pt>
                <c:pt idx="3">
                  <c:v>-54814222.621337399</c:v>
                </c:pt>
                <c:pt idx="4">
                  <c:v>21806595.317615002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454-4AD2-8B74-01D107183A48}"/>
            </c:ext>
          </c:extLst>
        </c:ser>
        <c:ser>
          <c:idx val="1"/>
          <c:order val="1"/>
          <c:tx>
            <c:strRef>
              <c:f>'[podklady2024_1Q.xlsx]Net sales'!$A$10</c:f>
              <c:strCache>
                <c:ptCount val="1"/>
                <c:pt idx="0">
                  <c:v>2 024 (1Q)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'[podklady2024_1Q.xlsx]Net sales'!$E$1:$F$1,'[podklady2024_1Q.xlsx]Net sales'!$H$1,'[podklady2024_1Q.xlsx]Net sales'!$K$1:$L$1</c:f>
              <c:strCache>
                <c:ptCount val="5"/>
                <c:pt idx="0">
                  <c:v>Akciové</c:v>
                </c:pt>
                <c:pt idx="1">
                  <c:v>Zmiešané</c:v>
                </c:pt>
                <c:pt idx="2">
                  <c:v>Realitné</c:v>
                </c:pt>
                <c:pt idx="3">
                  <c:v>Dlhopisové + KI</c:v>
                </c:pt>
                <c:pt idx="4">
                  <c:v>Ostatné (P+Š+AI)</c:v>
                </c:pt>
              </c:strCache>
            </c:strRef>
          </c:cat>
          <c:val>
            <c:numRef>
              <c:f>'[podklady2024_1Q.xlsx]Net sales'!$E$10:$F$10,'[podklady2024_1Q.xlsx]Net sales'!$H$10,'[podklady2024_1Q.xlsx]Net sales'!$K$10:$L$10</c:f>
              <c:numCache>
                <c:formatCode>#,##0.00</c:formatCode>
                <c:ptCount val="5"/>
                <c:pt idx="0">
                  <c:v>76476671.151192993</c:v>
                </c:pt>
                <c:pt idx="1">
                  <c:v>-148788580.23121601</c:v>
                </c:pt>
                <c:pt idx="2">
                  <c:v>30110617.609999992</c:v>
                </c:pt>
                <c:pt idx="3">
                  <c:v>142207836.06855094</c:v>
                </c:pt>
                <c:pt idx="4">
                  <c:v>8571738.777735997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454-4AD2-8B74-01D107183A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11478384"/>
        <c:axId val="1912684848"/>
      </c:barChart>
      <c:catAx>
        <c:axId val="13114783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1912684848"/>
        <c:crosses val="autoZero"/>
        <c:auto val="1"/>
        <c:lblAlgn val="ctr"/>
        <c:lblOffset val="100"/>
        <c:tickLblSkip val="1"/>
        <c:noMultiLvlLbl val="0"/>
      </c:catAx>
      <c:valAx>
        <c:axId val="19126848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1311478384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k-SK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k-SK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k-SK"/>
    </a:p>
  </c:txPr>
  <c:externalData r:id="rId4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k-SK"/>
              <a:t>Výkonnosti fondov za</a:t>
            </a:r>
            <a:r>
              <a:rPr lang="sk-SK" baseline="0"/>
              <a:t> rok 2023 a YTD 2024</a:t>
            </a:r>
            <a:endParaRPr lang="sk-SK"/>
          </a:p>
        </c:rich>
      </c:tx>
      <c:layout>
        <c:manualLayout>
          <c:xMode val="edge"/>
          <c:yMode val="edge"/>
          <c:x val="0.20350301465091217"/>
          <c:y val="2.3606589795334026E-3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7.5326370757180142E-2"/>
          <c:y val="0.10843463216305729"/>
          <c:w val="0.84771746057852415"/>
          <c:h val="0.8020140817328969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[podklady2024_1Q.xlsx]Vykonnosti!$A$8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k-S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[podklady2024_1Q.xlsx]Vykonnosti!$B$2:$I$2</c:f>
              <c:strCache>
                <c:ptCount val="8"/>
                <c:pt idx="0">
                  <c:v>P</c:v>
                </c:pt>
                <c:pt idx="1">
                  <c:v>KI</c:v>
                </c:pt>
                <c:pt idx="2">
                  <c:v>D</c:v>
                </c:pt>
                <c:pt idx="3">
                  <c:v>A</c:v>
                </c:pt>
                <c:pt idx="4">
                  <c:v>Z</c:v>
                </c:pt>
                <c:pt idx="5">
                  <c:v>Š</c:v>
                </c:pt>
                <c:pt idx="6">
                  <c:v>R</c:v>
                </c:pt>
                <c:pt idx="7">
                  <c:v>AI</c:v>
                </c:pt>
              </c:strCache>
            </c:strRef>
          </c:cat>
          <c:val>
            <c:numRef>
              <c:f>[podklady2024_1Q.xlsx]Vykonnosti!$B$8:$I$8</c:f>
              <c:numCache>
                <c:formatCode>0.00</c:formatCode>
                <c:ptCount val="8"/>
                <c:pt idx="0">
                  <c:v>4.6830957161756448</c:v>
                </c:pt>
                <c:pt idx="1">
                  <c:v>3.5427392209256059</c:v>
                </c:pt>
                <c:pt idx="2">
                  <c:v>5.5389594468398196</c:v>
                </c:pt>
                <c:pt idx="3">
                  <c:v>17.640606408941007</c:v>
                </c:pt>
                <c:pt idx="4">
                  <c:v>7.125247586420258</c:v>
                </c:pt>
                <c:pt idx="5">
                  <c:v>6.3629175045752717</c:v>
                </c:pt>
                <c:pt idx="6">
                  <c:v>4.4416444805014832</c:v>
                </c:pt>
                <c:pt idx="7">
                  <c:v>0.8786790433719549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239-4163-8ED8-8612570D2C5B}"/>
            </c:ext>
          </c:extLst>
        </c:ser>
        <c:ser>
          <c:idx val="0"/>
          <c:order val="1"/>
          <c:tx>
            <c:strRef>
              <c:f>[podklady2024_1Q.xlsx]Vykonnosti!$A$9</c:f>
              <c:strCache>
                <c:ptCount val="1"/>
                <c:pt idx="0">
                  <c:v>2024 (YTD)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none" lIns="38100" tIns="19050" rIns="38100" bIns="108000" spcCol="10800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k-S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0"/>
              </c:ext>
            </c:extLst>
          </c:dLbls>
          <c:cat>
            <c:strRef>
              <c:f>[podklady2024_1Q.xlsx]Vykonnosti!$B$2:$I$2</c:f>
              <c:strCache>
                <c:ptCount val="8"/>
                <c:pt idx="0">
                  <c:v>P</c:v>
                </c:pt>
                <c:pt idx="1">
                  <c:v>KI</c:v>
                </c:pt>
                <c:pt idx="2">
                  <c:v>D</c:v>
                </c:pt>
                <c:pt idx="3">
                  <c:v>A</c:v>
                </c:pt>
                <c:pt idx="4">
                  <c:v>Z</c:v>
                </c:pt>
                <c:pt idx="5">
                  <c:v>Š</c:v>
                </c:pt>
                <c:pt idx="6">
                  <c:v>R</c:v>
                </c:pt>
                <c:pt idx="7">
                  <c:v>AI</c:v>
                </c:pt>
              </c:strCache>
            </c:strRef>
          </c:cat>
          <c:val>
            <c:numRef>
              <c:f>[podklady2024_1Q.xlsx]Vykonnosti!$B$9:$I$9</c:f>
              <c:numCache>
                <c:formatCode>0.00</c:formatCode>
                <c:ptCount val="8"/>
                <c:pt idx="0">
                  <c:v>1.0980144226657496</c:v>
                </c:pt>
                <c:pt idx="1">
                  <c:v>0.8658864057392579</c:v>
                </c:pt>
                <c:pt idx="2">
                  <c:v>0.65867160745323172</c:v>
                </c:pt>
                <c:pt idx="3">
                  <c:v>9.8510122858784133</c:v>
                </c:pt>
                <c:pt idx="4">
                  <c:v>3.5784344141304603</c:v>
                </c:pt>
                <c:pt idx="5">
                  <c:v>2.2208552568544038</c:v>
                </c:pt>
                <c:pt idx="6">
                  <c:v>-0.97136298435179791</c:v>
                </c:pt>
                <c:pt idx="7">
                  <c:v>2.288110076622929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239-4163-8ED8-8612570D2C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30343903"/>
        <c:axId val="430329343"/>
      </c:barChart>
      <c:catAx>
        <c:axId val="430343903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low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430329343"/>
        <c:crosses val="autoZero"/>
        <c:auto val="1"/>
        <c:lblAlgn val="ctr"/>
        <c:lblOffset val="100"/>
        <c:noMultiLvlLbl val="0"/>
      </c:catAx>
      <c:valAx>
        <c:axId val="430329343"/>
        <c:scaling>
          <c:orientation val="minMax"/>
          <c:min val="-5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out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430343903"/>
        <c:crosses val="autoZero"/>
        <c:crossBetween val="between"/>
        <c:majorUnit val="5"/>
      </c:valAx>
      <c:spPr>
        <a:noFill/>
        <a:ln>
          <a:noFill/>
        </a:ln>
        <a:effectLst/>
      </c:spPr>
    </c:plotArea>
    <c:legend>
      <c:legendPos val="tr"/>
      <c:layout>
        <c:manualLayout>
          <c:xMode val="edge"/>
          <c:yMode val="edge"/>
          <c:x val="0.77181670312977824"/>
          <c:y val="0.1660779896358969"/>
          <c:w val="0.12545242914622212"/>
          <c:h val="0.12403614928508801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k-SK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sk-SK"/>
    </a:p>
  </c:tx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k-SK"/>
              <a:t>Trojročné anualizované výkonnosti fondov </a:t>
            </a:r>
            <a:r>
              <a:rPr lang="sk-SK" baseline="0"/>
              <a:t> ku koncu</a:t>
            </a:r>
            <a:r>
              <a:rPr lang="sk-SK"/>
              <a:t> 1Q 2024</a:t>
            </a:r>
          </a:p>
        </c:rich>
      </c:tx>
      <c:layout>
        <c:manualLayout>
          <c:xMode val="edge"/>
          <c:yMode val="edge"/>
          <c:x val="0.11622398126772869"/>
          <c:y val="1.3458362099854056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k-SK"/>
        </a:p>
      </c:txPr>
    </c:title>
    <c:autoTitleDeleted val="0"/>
    <c:plotArea>
      <c:layout>
        <c:manualLayout>
          <c:layoutTarget val="inner"/>
          <c:xMode val="edge"/>
          <c:yMode val="edge"/>
          <c:x val="4.6345234242979899E-2"/>
          <c:y val="0.19340102997099426"/>
          <c:w val="0.91429710763116001"/>
          <c:h val="0.7634363386718638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[podklady2024_1Q.xlsx]Vykonnosti!$L$9</c:f>
              <c:strCache>
                <c:ptCount val="1"/>
                <c:pt idx="0">
                  <c:v>2024 (YTD)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k-SK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[podklady2024_1Q.xlsx]Vykonnosti!$M$2:$T$2</c:f>
              <c:strCache>
                <c:ptCount val="8"/>
                <c:pt idx="0">
                  <c:v>P</c:v>
                </c:pt>
                <c:pt idx="1">
                  <c:v>KI</c:v>
                </c:pt>
                <c:pt idx="2">
                  <c:v>D</c:v>
                </c:pt>
                <c:pt idx="3">
                  <c:v>A</c:v>
                </c:pt>
                <c:pt idx="4">
                  <c:v>Z</c:v>
                </c:pt>
                <c:pt idx="5">
                  <c:v>Š</c:v>
                </c:pt>
                <c:pt idx="6">
                  <c:v>R</c:v>
                </c:pt>
                <c:pt idx="7">
                  <c:v>AI</c:v>
                </c:pt>
              </c:strCache>
            </c:strRef>
          </c:cat>
          <c:val>
            <c:numRef>
              <c:f>[podklady2024_1Q.xlsx]Vykonnosti!$M$9:$T$9</c:f>
              <c:numCache>
                <c:formatCode>0.00</c:formatCode>
                <c:ptCount val="8"/>
                <c:pt idx="0">
                  <c:v>2.4284121705452133</c:v>
                </c:pt>
                <c:pt idx="1">
                  <c:v>0.97119296221324092</c:v>
                </c:pt>
                <c:pt idx="2">
                  <c:v>-1.4110998257976459</c:v>
                </c:pt>
                <c:pt idx="3">
                  <c:v>5.6742094971058865</c:v>
                </c:pt>
                <c:pt idx="4">
                  <c:v>0.44367063657715367</c:v>
                </c:pt>
                <c:pt idx="5">
                  <c:v>1.4836732277046627</c:v>
                </c:pt>
                <c:pt idx="6">
                  <c:v>3.6472468913624434</c:v>
                </c:pt>
                <c:pt idx="7">
                  <c:v>4.8714610022544846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10C-4F4D-8D75-CD1DCDB1DBB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430343903"/>
        <c:axId val="430329343"/>
      </c:barChart>
      <c:catAx>
        <c:axId val="430343903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low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430329343"/>
        <c:crosses val="autoZero"/>
        <c:auto val="1"/>
        <c:lblAlgn val="ctr"/>
        <c:lblOffset val="100"/>
        <c:noMultiLvlLbl val="0"/>
      </c:catAx>
      <c:valAx>
        <c:axId val="430329343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out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430343903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sk-SK"/>
    </a:p>
  </c:txPr>
  <c:externalData r:id="rId4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[podklady2024_1Q.xlsx]ESG!$C$1:$D$1</c:f>
              <c:strCache>
                <c:ptCount val="2"/>
                <c:pt idx="0">
                  <c:v>SFDR 8/9</c:v>
                </c:pt>
                <c:pt idx="1">
                  <c:v>Ostatné</c:v>
                </c:pt>
              </c:strCache>
            </c:strRef>
          </c:tx>
          <c:spPr>
            <a:solidFill>
              <a:schemeClr val="accent6"/>
            </a:solidFill>
          </c:spPr>
          <c:dPt>
            <c:idx val="0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752-44A0-9D7D-487B0E6A1214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752-44A0-9D7D-487B0E6A1214}"/>
              </c:ext>
            </c:extLst>
          </c:dPt>
          <c:cat>
            <c:strRef>
              <c:f>[podklady2024_1Q.xlsx]ESG!$C$1:$D$1</c:f>
              <c:strCache>
                <c:ptCount val="2"/>
                <c:pt idx="0">
                  <c:v>SFDR 8/9</c:v>
                </c:pt>
                <c:pt idx="1">
                  <c:v>Ostatné</c:v>
                </c:pt>
              </c:strCache>
            </c:strRef>
          </c:cat>
          <c:val>
            <c:numRef>
              <c:f>[podklady2024_1Q.xlsx]ESG!$C$2:$D$2</c:f>
              <c:numCache>
                <c:formatCode>General</c:formatCode>
                <c:ptCount val="2"/>
                <c:pt idx="0">
                  <c:v>455</c:v>
                </c:pt>
                <c:pt idx="1">
                  <c:v>506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752-44A0-9D7D-487B0E6A12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k-SK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k-SK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A2EAF3-6C15-470F-97A6-A29A694F4E97}" type="datetimeFigureOut">
              <a:rPr lang="sk-SK" smtClean="0"/>
              <a:t>21. 5. 2024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396875" y="1241425"/>
            <a:ext cx="5967413" cy="33575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76117" y="4784835"/>
            <a:ext cx="5408930" cy="391486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1" y="9443664"/>
            <a:ext cx="2929837" cy="498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29761" y="9443664"/>
            <a:ext cx="2929837" cy="498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17FE3D-07FF-4CCE-A21A-C824A03FAB0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546674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k-SK"/>
          </a:p>
        </p:txBody>
      </p:sp>
      <p:pic>
        <p:nvPicPr>
          <p:cNvPr id="7" name="Picture 8" descr="SASS">
            <a:extLst>
              <a:ext uri="{FF2B5EF4-FFF2-40B4-BE49-F238E27FC236}">
                <a16:creationId xmlns:a16="http://schemas.microsoft.com/office/drawing/2014/main" id="{D4E07843-8678-4878-9E7A-FB691037F461}"/>
              </a:ext>
            </a:extLst>
          </p:cNvPr>
          <p:cNvPicPr>
            <a:picLocks noGrp="1"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5620" y="939433"/>
            <a:ext cx="3228360" cy="88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81693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7682BDE-AB4E-4084-8871-290D868DEFFC}" type="datetime1">
              <a:rPr lang="sk-SK" smtClean="0"/>
              <a:t>21. 5. 2024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BCD5A-59EF-425C-AC8A-27967CFF5F7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33142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EC326B1-FA01-47F1-B513-4BBE14A9712E}" type="datetime1">
              <a:rPr lang="sk-SK" smtClean="0"/>
              <a:t>21. 5. 2024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BCD5A-59EF-425C-AC8A-27967CFF5F7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83953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k-SK" dirty="0"/>
          </a:p>
        </p:txBody>
      </p:sp>
      <p:pic>
        <p:nvPicPr>
          <p:cNvPr id="7" name="Picture 8" descr="SASS">
            <a:extLst>
              <a:ext uri="{FF2B5EF4-FFF2-40B4-BE49-F238E27FC236}">
                <a16:creationId xmlns:a16="http://schemas.microsoft.com/office/drawing/2014/main" id="{A2301C51-224A-4AB1-93F1-83EE2F3BAE1B}"/>
              </a:ext>
            </a:extLst>
          </p:cNvPr>
          <p:cNvPicPr>
            <a:picLocks noGrp="1"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6379330"/>
            <a:ext cx="1254369" cy="342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Zástupný objekt pre číslo snímky 12">
            <a:extLst>
              <a:ext uri="{FF2B5EF4-FFF2-40B4-BE49-F238E27FC236}">
                <a16:creationId xmlns:a16="http://schemas.microsoft.com/office/drawing/2014/main" id="{E967AC27-401B-435E-B298-FE0A7128BD3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400"/>
            </a:lvl1pPr>
          </a:lstStyle>
          <a:p>
            <a:fld id="{19DBCD5A-59EF-425C-AC8A-27967CFF5F76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4363526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BCD5A-59EF-425C-AC8A-27967CFF5F7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76204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BCD5A-59EF-425C-AC8A-27967CFF5F7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78750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BCD5A-59EF-425C-AC8A-27967CFF5F7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18637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BCD5A-59EF-425C-AC8A-27967CFF5F7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21195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BCD5A-59EF-425C-AC8A-27967CFF5F7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05122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03A8B41-8BE2-4BDA-A3A5-9B1ACD0A1283}" type="datetime1">
              <a:rPr lang="sk-SK" smtClean="0"/>
              <a:t>21. 5. 2024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BCD5A-59EF-425C-AC8A-27967CFF5F7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4888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5AD5F9-D3B5-46D7-8835-5E7DB99D6D6C}" type="datetime1">
              <a:rPr lang="sk-SK" smtClean="0"/>
              <a:t>21. 5. 2024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BCD5A-59EF-425C-AC8A-27967CFF5F7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23749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DBCD5A-59EF-425C-AC8A-27967CFF5F7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91176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2.xml"/><Relationship Id="rId4" Type="http://schemas.openxmlformats.org/officeDocument/2006/relationships/chart" Target="../charts/char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1142" y="2555626"/>
            <a:ext cx="9144000" cy="1655762"/>
          </a:xfrm>
        </p:spPr>
        <p:txBody>
          <a:bodyPr>
            <a:normAutofit/>
          </a:bodyPr>
          <a:lstStyle/>
          <a:p>
            <a:r>
              <a:rPr lang="sk-SK" sz="4000" dirty="0"/>
              <a:t>Kolektívne investovanie na Slovensku </a:t>
            </a:r>
          </a:p>
          <a:p>
            <a:r>
              <a:rPr lang="sk-SK" sz="4000" dirty="0"/>
              <a:t>2023 a 1Q 2024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85B5B1B9-477F-43B7-8C88-CB8BC2D12BD3}"/>
              </a:ext>
            </a:extLst>
          </p:cNvPr>
          <p:cNvSpPr txBox="1">
            <a:spLocks/>
          </p:cNvSpPr>
          <p:nvPr/>
        </p:nvSpPr>
        <p:spPr>
          <a:xfrm>
            <a:off x="1141142" y="5285663"/>
            <a:ext cx="3344007" cy="6183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sk-SK" sz="1400" dirty="0"/>
              <a:t>Roman Vlček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sk-SK" sz="1400" dirty="0"/>
              <a:t>Výkonný riaditeľ a člen predstavenstva SASS</a:t>
            </a:r>
          </a:p>
          <a:p>
            <a:endParaRPr lang="sk-SK" sz="4000" dirty="0"/>
          </a:p>
        </p:txBody>
      </p:sp>
    </p:spTree>
    <p:extLst>
      <p:ext uri="{BB962C8B-B14F-4D97-AF65-F5344CB8AC3E}">
        <p14:creationId xmlns:p14="http://schemas.microsoft.com/office/powerpoint/2010/main" val="180238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922001" cy="1325563"/>
          </a:xfrm>
        </p:spPr>
        <p:txBody>
          <a:bodyPr>
            <a:normAutofit/>
          </a:bodyPr>
          <a:lstStyle/>
          <a:p>
            <a:pPr rtl="0">
              <a:defRPr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sk-SK" sz="2400" dirty="0"/>
              <a:t>Vývoj aktív pod správou v otvorených podielových fondoch v SR 2020 – 1Q 2024</a:t>
            </a:r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AF5CA3C7-A1F4-4B40-9CE4-D3A99E9DEBD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19DBCD5A-59EF-425C-AC8A-27967CFF5F76}" type="slidenum">
              <a:rPr lang="sk-SK" sz="1400" smtClean="0"/>
              <a:pPr/>
              <a:t>2</a:t>
            </a:fld>
            <a:endParaRPr lang="sk-SK" sz="1400" b="0" dirty="0"/>
          </a:p>
        </p:txBody>
      </p:sp>
      <p:sp>
        <p:nvSpPr>
          <p:cNvPr id="4" name="BlokTextu 3">
            <a:extLst>
              <a:ext uri="{FF2B5EF4-FFF2-40B4-BE49-F238E27FC236}">
                <a16:creationId xmlns:a16="http://schemas.microsoft.com/office/drawing/2014/main" id="{0FAA94A8-68F2-4B08-8F48-9EC41FA06F75}"/>
              </a:ext>
            </a:extLst>
          </p:cNvPr>
          <p:cNvSpPr txBox="1"/>
          <p:nvPr/>
        </p:nvSpPr>
        <p:spPr>
          <a:xfrm>
            <a:off x="9847384" y="6071087"/>
            <a:ext cx="150641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800" dirty="0"/>
              <a:t>Zdroj: SASS, dáta k 31.03.2024</a:t>
            </a:r>
          </a:p>
        </p:txBody>
      </p:sp>
      <p:graphicFrame>
        <p:nvGraphicFramePr>
          <p:cNvPr id="7" name="Graf 6">
            <a:extLst>
              <a:ext uri="{FF2B5EF4-FFF2-40B4-BE49-F238E27FC236}">
                <a16:creationId xmlns:a16="http://schemas.microsoft.com/office/drawing/2014/main" id="{2066DEBD-E7DE-4D9D-AAE3-1CD61F8F1B8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08568710"/>
              </p:ext>
            </p:extLst>
          </p:nvPr>
        </p:nvGraphicFramePr>
        <p:xfrm>
          <a:off x="924814" y="1764542"/>
          <a:ext cx="4770852" cy="3428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Tabuľka 7">
            <a:extLst>
              <a:ext uri="{FF2B5EF4-FFF2-40B4-BE49-F238E27FC236}">
                <a16:creationId xmlns:a16="http://schemas.microsoft.com/office/drawing/2014/main" id="{11945704-C0D4-7847-1481-DD899EE544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4905668"/>
              </p:ext>
            </p:extLst>
          </p:nvPr>
        </p:nvGraphicFramePr>
        <p:xfrm>
          <a:off x="6655558" y="1827290"/>
          <a:ext cx="4303592" cy="2610439"/>
        </p:xfrm>
        <a:graphic>
          <a:graphicData uri="http://schemas.openxmlformats.org/drawingml/2006/table">
            <a:tbl>
              <a:tblPr/>
              <a:tblGrid>
                <a:gridCol w="1451212">
                  <a:extLst>
                    <a:ext uri="{9D8B030D-6E8A-4147-A177-3AD203B41FA5}">
                      <a16:colId xmlns:a16="http://schemas.microsoft.com/office/drawing/2014/main" val="3136504287"/>
                    </a:ext>
                  </a:extLst>
                </a:gridCol>
                <a:gridCol w="1437912">
                  <a:extLst>
                    <a:ext uri="{9D8B030D-6E8A-4147-A177-3AD203B41FA5}">
                      <a16:colId xmlns:a16="http://schemas.microsoft.com/office/drawing/2014/main" val="4209513595"/>
                    </a:ext>
                  </a:extLst>
                </a:gridCol>
                <a:gridCol w="1414468">
                  <a:extLst>
                    <a:ext uri="{9D8B030D-6E8A-4147-A177-3AD203B41FA5}">
                      <a16:colId xmlns:a16="http://schemas.microsoft.com/office/drawing/2014/main" val="684344361"/>
                    </a:ext>
                  </a:extLst>
                </a:gridCol>
              </a:tblGrid>
              <a:tr h="770334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Rok</a:t>
                      </a:r>
                    </a:p>
                  </a:txBody>
                  <a:tcPr marL="3810" marR="3810" marT="3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Aktíva v</a:t>
                      </a:r>
                      <a:r>
                        <a:rPr lang="sk-SK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 fondoch</a:t>
                      </a:r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sk-SK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(mil. EUR)</a:t>
                      </a:r>
                    </a:p>
                  </a:txBody>
                  <a:tcPr marL="3810" marR="3810" marT="3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Zmena</a:t>
                      </a:r>
                    </a:p>
                  </a:txBody>
                  <a:tcPr marL="3810" marR="3810" marT="3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6911566"/>
                  </a:ext>
                </a:extLst>
              </a:tr>
              <a:tr h="246094"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2 019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9 604</a:t>
                      </a:r>
                    </a:p>
                  </a:txBody>
                  <a:tcPr marL="3810" marR="274320" marT="381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k-SK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274320" marT="381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00519"/>
                  </a:ext>
                </a:extLst>
              </a:tr>
              <a:tr h="246094"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2 020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10 213</a:t>
                      </a:r>
                    </a:p>
                  </a:txBody>
                  <a:tcPr marL="3810" marR="27432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3810" marR="27432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7610456"/>
                  </a:ext>
                </a:extLst>
              </a:tr>
              <a:tr h="246094"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2 021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12 469</a:t>
                      </a:r>
                    </a:p>
                  </a:txBody>
                  <a:tcPr marL="3810" marR="27432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3810" marR="27432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3542134"/>
                  </a:ext>
                </a:extLst>
              </a:tr>
              <a:tr h="246094"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2 022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11 663</a:t>
                      </a:r>
                    </a:p>
                  </a:txBody>
                  <a:tcPr marL="3810" marR="27432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-6,5%</a:t>
                      </a:r>
                    </a:p>
                  </a:txBody>
                  <a:tcPr marL="3810" marR="27432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639223"/>
                  </a:ext>
                </a:extLst>
              </a:tr>
              <a:tr h="246094"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2 023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12 732</a:t>
                      </a:r>
                    </a:p>
                  </a:txBody>
                  <a:tcPr marL="3810" marR="27432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3810" marR="27432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973042"/>
                  </a:ext>
                </a:extLst>
              </a:tr>
              <a:tr h="266234"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2 024 (1Q)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13 388</a:t>
                      </a:r>
                    </a:p>
                  </a:txBody>
                  <a:tcPr marL="3810" marR="27432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3810" marR="27432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674881"/>
                  </a:ext>
                </a:extLst>
              </a:tr>
              <a:tr h="343401"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CAGR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k-SK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3810" marR="274320" marT="381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733041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85934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75A004-01CA-4C18-A767-AF481E61C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2400" dirty="0">
                <a:latin typeface="+mn-lt"/>
              </a:rPr>
              <a:t>Aktíva v podielových fondoch podľa tried</a:t>
            </a:r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903E20FF-4574-48DF-8C27-FC8DEBC66EA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BCD5A-59EF-425C-AC8A-27967CFF5F76}" type="slidenum">
              <a:rPr lang="sk-SK" smtClean="0"/>
              <a:pPr/>
              <a:t>3</a:t>
            </a:fld>
            <a:endParaRPr lang="sk-SK" dirty="0"/>
          </a:p>
        </p:txBody>
      </p:sp>
      <p:sp>
        <p:nvSpPr>
          <p:cNvPr id="11" name="BlokTextu 10">
            <a:extLst>
              <a:ext uri="{FF2B5EF4-FFF2-40B4-BE49-F238E27FC236}">
                <a16:creationId xmlns:a16="http://schemas.microsoft.com/office/drawing/2014/main" id="{42951341-46C0-416A-BA24-489AEC58EE62}"/>
              </a:ext>
            </a:extLst>
          </p:cNvPr>
          <p:cNvSpPr txBox="1"/>
          <p:nvPr/>
        </p:nvSpPr>
        <p:spPr>
          <a:xfrm>
            <a:off x="9982200" y="6140906"/>
            <a:ext cx="1480405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Zdroj: SASS, dáta k </a:t>
            </a:r>
            <a:r>
              <a:rPr lang="sk-SK" sz="800" dirty="0">
                <a:solidFill>
                  <a:prstClr val="black"/>
                </a:solidFill>
                <a:latin typeface="Calibri" panose="020F0502020204030204"/>
              </a:rPr>
              <a:t>31</a:t>
            </a:r>
            <a:r>
              <a:rPr kumimoji="0" lang="sk-SK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.03.2024</a:t>
            </a:r>
          </a:p>
        </p:txBody>
      </p:sp>
      <p:graphicFrame>
        <p:nvGraphicFramePr>
          <p:cNvPr id="3" name="Graf 2">
            <a:extLst>
              <a:ext uri="{FF2B5EF4-FFF2-40B4-BE49-F238E27FC236}">
                <a16:creationId xmlns:a16="http://schemas.microsoft.com/office/drawing/2014/main" id="{21B4CB42-763E-AAB2-7242-391C8CB2970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39361002"/>
              </p:ext>
            </p:extLst>
          </p:nvPr>
        </p:nvGraphicFramePr>
        <p:xfrm>
          <a:off x="6994857" y="907173"/>
          <a:ext cx="4018662" cy="24918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Graf 5">
            <a:extLst>
              <a:ext uri="{FF2B5EF4-FFF2-40B4-BE49-F238E27FC236}">
                <a16:creationId xmlns:a16="http://schemas.microsoft.com/office/drawing/2014/main" id="{D602B233-85FF-4352-B1E0-AC78CCEA06C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74475986"/>
              </p:ext>
            </p:extLst>
          </p:nvPr>
        </p:nvGraphicFramePr>
        <p:xfrm>
          <a:off x="6840072" y="3506747"/>
          <a:ext cx="4540155" cy="2526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Graf 7">
            <a:extLst>
              <a:ext uri="{FF2B5EF4-FFF2-40B4-BE49-F238E27FC236}">
                <a16:creationId xmlns:a16="http://schemas.microsoft.com/office/drawing/2014/main" id="{D306E8C0-E8E2-AF64-B7B3-83D85766622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45505105"/>
              </p:ext>
            </p:extLst>
          </p:nvPr>
        </p:nvGraphicFramePr>
        <p:xfrm>
          <a:off x="838200" y="1501218"/>
          <a:ext cx="5034887" cy="23292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Tabuľka 9">
            <a:extLst>
              <a:ext uri="{FF2B5EF4-FFF2-40B4-BE49-F238E27FC236}">
                <a16:creationId xmlns:a16="http://schemas.microsoft.com/office/drawing/2014/main" id="{53C644D1-DCF5-EF97-B914-14A252BF8D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8143472"/>
              </p:ext>
            </p:extLst>
          </p:nvPr>
        </p:nvGraphicFramePr>
        <p:xfrm>
          <a:off x="997424" y="3943148"/>
          <a:ext cx="5144069" cy="2090036"/>
        </p:xfrm>
        <a:graphic>
          <a:graphicData uri="http://schemas.openxmlformats.org/drawingml/2006/table">
            <a:tbl>
              <a:tblPr/>
              <a:tblGrid>
                <a:gridCol w="1678206">
                  <a:extLst>
                    <a:ext uri="{9D8B030D-6E8A-4147-A177-3AD203B41FA5}">
                      <a16:colId xmlns:a16="http://schemas.microsoft.com/office/drawing/2014/main" val="4002428746"/>
                    </a:ext>
                  </a:extLst>
                </a:gridCol>
                <a:gridCol w="1295138">
                  <a:extLst>
                    <a:ext uri="{9D8B030D-6E8A-4147-A177-3AD203B41FA5}">
                      <a16:colId xmlns:a16="http://schemas.microsoft.com/office/drawing/2014/main" val="1901823319"/>
                    </a:ext>
                  </a:extLst>
                </a:gridCol>
                <a:gridCol w="912070">
                  <a:extLst>
                    <a:ext uri="{9D8B030D-6E8A-4147-A177-3AD203B41FA5}">
                      <a16:colId xmlns:a16="http://schemas.microsoft.com/office/drawing/2014/main" val="3444593499"/>
                    </a:ext>
                  </a:extLst>
                </a:gridCol>
                <a:gridCol w="1258655">
                  <a:extLst>
                    <a:ext uri="{9D8B030D-6E8A-4147-A177-3AD203B41FA5}">
                      <a16:colId xmlns:a16="http://schemas.microsoft.com/office/drawing/2014/main" val="1757715329"/>
                    </a:ext>
                  </a:extLst>
                </a:gridCol>
              </a:tblGrid>
              <a:tr h="614792">
                <a:tc>
                  <a:txBody>
                    <a:bodyPr/>
                    <a:lstStyle/>
                    <a:p>
                      <a:pPr marL="0" lvl="0" algn="l" defTabSz="914400" rtl="0" eaLnBrk="1" fontAlgn="ctr" latinLnBrk="0" hangingPunct="1"/>
                      <a:r>
                        <a:rPr lang="sk-SK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 </a:t>
                      </a:r>
                      <a:r>
                        <a:rPr lang="sk-SK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Trieda aktív</a:t>
                      </a:r>
                    </a:p>
                    <a:p>
                      <a:pPr marL="0" lvl="0" algn="l" defTabSz="914400" rtl="0" eaLnBrk="1" fontAlgn="ctr" latinLnBrk="0" hangingPunct="1"/>
                      <a:endParaRPr lang="sk-SK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Rozdelenie aktív 1Q 2024 (mil. EUR)</a:t>
                      </a:r>
                    </a:p>
                  </a:txBody>
                  <a:tcPr marL="3810" marR="3810" marT="3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Podiel</a:t>
                      </a:r>
                    </a:p>
                  </a:txBody>
                  <a:tcPr marL="3810" marR="3810" marT="3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Rozdelenie aktív 2023 (mil. EUR)</a:t>
                      </a:r>
                    </a:p>
                  </a:txBody>
                  <a:tcPr marL="3810" marR="3810" marT="3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1067981"/>
                  </a:ext>
                </a:extLst>
              </a:tr>
              <a:tr h="245874">
                <a:tc>
                  <a:txBody>
                    <a:bodyPr/>
                    <a:lstStyle/>
                    <a:p>
                      <a:pPr algn="l" fontAlgn="ctr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Dlhopisové + KI</a:t>
                      </a:r>
                    </a:p>
                  </a:txBody>
                  <a:tcPr marR="3810" marT="381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1 732,65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12,94%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1 569,88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88579457"/>
                  </a:ext>
                </a:extLst>
              </a:tr>
              <a:tr h="245874">
                <a:tc>
                  <a:txBody>
                    <a:bodyPr/>
                    <a:lstStyle/>
                    <a:p>
                      <a:pPr algn="l" fontAlgn="ctr"/>
                      <a:r>
                        <a:rPr lang="sk-SK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Akciové</a:t>
                      </a:r>
                    </a:p>
                  </a:txBody>
                  <a:tcPr marR="3810" marT="3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4 207,42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31,43%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3 759,44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1343066"/>
                  </a:ext>
                </a:extLst>
              </a:tr>
              <a:tr h="245874">
                <a:tc>
                  <a:txBody>
                    <a:bodyPr/>
                    <a:lstStyle/>
                    <a:p>
                      <a:pPr algn="l" fontAlgn="ctr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Zmiešané</a:t>
                      </a:r>
                    </a:p>
                  </a:txBody>
                  <a:tcPr marR="3810" marT="3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4 623,01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34,53%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4 616,34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4438242"/>
                  </a:ext>
                </a:extLst>
              </a:tr>
              <a:tr h="245874">
                <a:tc>
                  <a:txBody>
                    <a:bodyPr/>
                    <a:lstStyle/>
                    <a:p>
                      <a:pPr algn="l" fontAlgn="ctr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Realitné</a:t>
                      </a:r>
                    </a:p>
                  </a:txBody>
                  <a:tcPr marR="3810" marT="3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2 615,27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19,53%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2 621,18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418086"/>
                  </a:ext>
                </a:extLst>
              </a:tr>
              <a:tr h="245874">
                <a:tc>
                  <a:txBody>
                    <a:bodyPr/>
                    <a:lstStyle/>
                    <a:p>
                      <a:pPr algn="l" fontAlgn="ctr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Ostatné</a:t>
                      </a:r>
                    </a:p>
                  </a:txBody>
                  <a:tcPr marR="3810" marT="3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209,30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1,56%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165,48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48003596"/>
                  </a:ext>
                </a:extLst>
              </a:tr>
              <a:tr h="245874"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Spolu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13 387,64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100,00%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12 732,31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0942080"/>
                  </a:ext>
                </a:extLst>
              </a:tr>
            </a:tbl>
          </a:graphicData>
        </a:graphic>
      </p:graphicFrame>
      <p:sp>
        <p:nvSpPr>
          <p:cNvPr id="13" name="BlokTextu 12">
            <a:extLst>
              <a:ext uri="{FF2B5EF4-FFF2-40B4-BE49-F238E27FC236}">
                <a16:creationId xmlns:a16="http://schemas.microsoft.com/office/drawing/2014/main" id="{40D47C41-8031-81F0-CD30-2AD4BD26B2FB}"/>
              </a:ext>
            </a:extLst>
          </p:cNvPr>
          <p:cNvSpPr txBox="1"/>
          <p:nvPr/>
        </p:nvSpPr>
        <p:spPr>
          <a:xfrm rot="16200000">
            <a:off x="6456304" y="2187657"/>
            <a:ext cx="11416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1Q 2 024</a:t>
            </a:r>
          </a:p>
        </p:txBody>
      </p:sp>
      <p:sp>
        <p:nvSpPr>
          <p:cNvPr id="14" name="BlokTextu 13">
            <a:extLst>
              <a:ext uri="{FF2B5EF4-FFF2-40B4-BE49-F238E27FC236}">
                <a16:creationId xmlns:a16="http://schemas.microsoft.com/office/drawing/2014/main" id="{4EB5F27C-4186-5CFF-5B59-136B5460FDBD}"/>
              </a:ext>
            </a:extLst>
          </p:cNvPr>
          <p:cNvSpPr txBox="1"/>
          <p:nvPr/>
        </p:nvSpPr>
        <p:spPr>
          <a:xfrm rot="16200000">
            <a:off x="6436538" y="4439832"/>
            <a:ext cx="11811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2 023</a:t>
            </a:r>
          </a:p>
        </p:txBody>
      </p:sp>
    </p:spTree>
    <p:extLst>
      <p:ext uri="{BB962C8B-B14F-4D97-AF65-F5344CB8AC3E}">
        <p14:creationId xmlns:p14="http://schemas.microsoft.com/office/powerpoint/2010/main" val="27534962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922001" cy="1325563"/>
          </a:xfrm>
        </p:spPr>
        <p:txBody>
          <a:bodyPr>
            <a:normAutofit/>
          </a:bodyPr>
          <a:lstStyle/>
          <a:p>
            <a:pPr rtl="0">
              <a:defRPr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sk-SK" sz="2400" dirty="0"/>
              <a:t>Vývoj čistých predajov otvorených podielových fondoch v SR  2020 – 1Q 2024</a:t>
            </a:r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AF5CA3C7-A1F4-4B40-9CE4-D3A99E9DEBD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19DBCD5A-59EF-425C-AC8A-27967CFF5F76}" type="slidenum">
              <a:rPr lang="sk-SK" sz="1400" smtClean="0"/>
              <a:pPr/>
              <a:t>4</a:t>
            </a:fld>
            <a:endParaRPr lang="sk-SK" sz="1400" b="0" dirty="0"/>
          </a:p>
        </p:txBody>
      </p:sp>
      <p:sp>
        <p:nvSpPr>
          <p:cNvPr id="10" name="BlokTextu 9">
            <a:extLst>
              <a:ext uri="{FF2B5EF4-FFF2-40B4-BE49-F238E27FC236}">
                <a16:creationId xmlns:a16="http://schemas.microsoft.com/office/drawing/2014/main" id="{26A7647E-CEB9-4C55-BFBB-505F3BC87B9E}"/>
              </a:ext>
            </a:extLst>
          </p:cNvPr>
          <p:cNvSpPr txBox="1"/>
          <p:nvPr/>
        </p:nvSpPr>
        <p:spPr>
          <a:xfrm>
            <a:off x="9982200" y="6140906"/>
            <a:ext cx="1480405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Zdroj: SASS, dáta k </a:t>
            </a:r>
            <a:r>
              <a:rPr lang="sk-SK" sz="800" dirty="0">
                <a:solidFill>
                  <a:prstClr val="black"/>
                </a:solidFill>
                <a:latin typeface="Calibri" panose="020F0502020204030204"/>
              </a:rPr>
              <a:t>31</a:t>
            </a:r>
            <a:r>
              <a:rPr kumimoji="0" lang="sk-SK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.03.2024</a:t>
            </a:r>
          </a:p>
        </p:txBody>
      </p:sp>
      <p:graphicFrame>
        <p:nvGraphicFramePr>
          <p:cNvPr id="4" name="Graf 3">
            <a:extLst>
              <a:ext uri="{FF2B5EF4-FFF2-40B4-BE49-F238E27FC236}">
                <a16:creationId xmlns:a16="http://schemas.microsoft.com/office/drawing/2014/main" id="{BBE06AFA-CCD8-4439-B87E-FCBC3FE5B55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20956215"/>
              </p:ext>
            </p:extLst>
          </p:nvPr>
        </p:nvGraphicFramePr>
        <p:xfrm>
          <a:off x="838199" y="2074117"/>
          <a:ext cx="4375246" cy="27097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Tabuľka 6">
            <a:extLst>
              <a:ext uri="{FF2B5EF4-FFF2-40B4-BE49-F238E27FC236}">
                <a16:creationId xmlns:a16="http://schemas.microsoft.com/office/drawing/2014/main" id="{4CAFD36E-C8AE-9263-BCBB-B9EC961CA4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8025850"/>
              </p:ext>
            </p:extLst>
          </p:nvPr>
        </p:nvGraphicFramePr>
        <p:xfrm>
          <a:off x="5865126" y="1690688"/>
          <a:ext cx="5597479" cy="2999592"/>
        </p:xfrm>
        <a:graphic>
          <a:graphicData uri="http://schemas.openxmlformats.org/drawingml/2006/table">
            <a:tbl>
              <a:tblPr/>
              <a:tblGrid>
                <a:gridCol w="1268104">
                  <a:extLst>
                    <a:ext uri="{9D8B030D-6E8A-4147-A177-3AD203B41FA5}">
                      <a16:colId xmlns:a16="http://schemas.microsoft.com/office/drawing/2014/main" val="1098574503"/>
                    </a:ext>
                  </a:extLst>
                </a:gridCol>
                <a:gridCol w="923499">
                  <a:extLst>
                    <a:ext uri="{9D8B030D-6E8A-4147-A177-3AD203B41FA5}">
                      <a16:colId xmlns:a16="http://schemas.microsoft.com/office/drawing/2014/main" val="1979715125"/>
                    </a:ext>
                  </a:extLst>
                </a:gridCol>
                <a:gridCol w="1078173">
                  <a:extLst>
                    <a:ext uri="{9D8B030D-6E8A-4147-A177-3AD203B41FA5}">
                      <a16:colId xmlns:a16="http://schemas.microsoft.com/office/drawing/2014/main" val="662590641"/>
                    </a:ext>
                  </a:extLst>
                </a:gridCol>
                <a:gridCol w="1046329">
                  <a:extLst>
                    <a:ext uri="{9D8B030D-6E8A-4147-A177-3AD203B41FA5}">
                      <a16:colId xmlns:a16="http://schemas.microsoft.com/office/drawing/2014/main" val="4060558364"/>
                    </a:ext>
                  </a:extLst>
                </a:gridCol>
                <a:gridCol w="1281374">
                  <a:extLst>
                    <a:ext uri="{9D8B030D-6E8A-4147-A177-3AD203B41FA5}">
                      <a16:colId xmlns:a16="http://schemas.microsoft.com/office/drawing/2014/main" val="2684283623"/>
                    </a:ext>
                  </a:extLst>
                </a:gridCol>
              </a:tblGrid>
              <a:tr h="755742"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Rok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Objem aktív (mil. EUR)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Čisté predaje (mil. EUR)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Zmena aktív (mil. EUR)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Efekt trhu a správy (mil. EUR)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8289388"/>
                  </a:ext>
                </a:extLst>
              </a:tr>
              <a:tr h="373975"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2 020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10 212,90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449,39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609,26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159,88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4250451"/>
                  </a:ext>
                </a:extLst>
              </a:tr>
              <a:tr h="373975"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2 021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12 468,62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1 512,16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2 255,72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743,57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8917097"/>
                  </a:ext>
                </a:extLst>
              </a:tr>
              <a:tr h="373975"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2 022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11 662,88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464,88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-805,74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-1 270,62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7015364"/>
                  </a:ext>
                </a:extLst>
              </a:tr>
              <a:tr h="373975"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2 023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12 732,31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175,94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1 069,43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893,49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7662947"/>
                  </a:ext>
                </a:extLst>
              </a:tr>
              <a:tr h="373975"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2 024 (1Q)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13 387,64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108,58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655,33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546,75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729410"/>
                  </a:ext>
                </a:extLst>
              </a:tr>
              <a:tr h="373975"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Priemer/Spolu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k-SK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650,59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526,32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8600138"/>
                  </a:ext>
                </a:extLst>
              </a:tr>
            </a:tbl>
          </a:graphicData>
        </a:graphic>
      </p:graphicFrame>
      <p:sp>
        <p:nvSpPr>
          <p:cNvPr id="9" name="BlokTextu 8">
            <a:extLst>
              <a:ext uri="{FF2B5EF4-FFF2-40B4-BE49-F238E27FC236}">
                <a16:creationId xmlns:a16="http://schemas.microsoft.com/office/drawing/2014/main" id="{94D2FA40-5A86-B319-67D7-7B2F208523C7}"/>
              </a:ext>
            </a:extLst>
          </p:cNvPr>
          <p:cNvSpPr txBox="1"/>
          <p:nvPr/>
        </p:nvSpPr>
        <p:spPr>
          <a:xfrm>
            <a:off x="8391187" y="5138593"/>
            <a:ext cx="31820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200" dirty="0"/>
              <a:t>* Priemer čistých predajov za roky 2020 až 2023</a:t>
            </a:r>
          </a:p>
        </p:txBody>
      </p:sp>
    </p:spTree>
    <p:extLst>
      <p:ext uri="{BB962C8B-B14F-4D97-AF65-F5344CB8AC3E}">
        <p14:creationId xmlns:p14="http://schemas.microsoft.com/office/powerpoint/2010/main" val="35642142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75A004-01CA-4C18-A767-AF481E61C0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8194"/>
            <a:ext cx="10515600" cy="1325563"/>
          </a:xfrm>
        </p:spPr>
        <p:txBody>
          <a:bodyPr>
            <a:normAutofit/>
          </a:bodyPr>
          <a:lstStyle/>
          <a:p>
            <a:r>
              <a:rPr lang="sk-SK" sz="2400" dirty="0">
                <a:latin typeface="+mn-lt"/>
              </a:rPr>
              <a:t>Čisté predaje tried podielových fondov v roku 2023 a v 1Q 2024</a:t>
            </a:r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903E20FF-4574-48DF-8C27-FC8DEBC66EA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BCD5A-59EF-425C-AC8A-27967CFF5F76}" type="slidenum">
              <a:rPr lang="sk-SK" smtClean="0"/>
              <a:pPr/>
              <a:t>5</a:t>
            </a:fld>
            <a:endParaRPr lang="sk-SK" dirty="0"/>
          </a:p>
        </p:txBody>
      </p:sp>
      <p:sp>
        <p:nvSpPr>
          <p:cNvPr id="10" name="BlokTextu 9">
            <a:extLst>
              <a:ext uri="{FF2B5EF4-FFF2-40B4-BE49-F238E27FC236}">
                <a16:creationId xmlns:a16="http://schemas.microsoft.com/office/drawing/2014/main" id="{329C1993-4639-4963-876E-42B9DD76FA9D}"/>
              </a:ext>
            </a:extLst>
          </p:cNvPr>
          <p:cNvSpPr txBox="1"/>
          <p:nvPr/>
        </p:nvSpPr>
        <p:spPr>
          <a:xfrm>
            <a:off x="9982200" y="6140906"/>
            <a:ext cx="1480405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Zdroj: SASS, dáta k </a:t>
            </a:r>
            <a:r>
              <a:rPr lang="sk-SK" sz="800" dirty="0">
                <a:solidFill>
                  <a:prstClr val="black"/>
                </a:solidFill>
                <a:latin typeface="Calibri" panose="020F0502020204030204"/>
              </a:rPr>
              <a:t>31</a:t>
            </a:r>
            <a:r>
              <a:rPr kumimoji="0" lang="sk-SK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.03.2024</a:t>
            </a:r>
          </a:p>
        </p:txBody>
      </p:sp>
      <p:graphicFrame>
        <p:nvGraphicFramePr>
          <p:cNvPr id="6" name="Graf 5">
            <a:extLst>
              <a:ext uri="{FF2B5EF4-FFF2-40B4-BE49-F238E27FC236}">
                <a16:creationId xmlns:a16="http://schemas.microsoft.com/office/drawing/2014/main" id="{FE296770-6E76-7D06-BB63-0CFA8C734D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9349379"/>
              </p:ext>
            </p:extLst>
          </p:nvPr>
        </p:nvGraphicFramePr>
        <p:xfrm>
          <a:off x="892791" y="1860690"/>
          <a:ext cx="4975746" cy="3516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Tabuľka 6">
            <a:extLst>
              <a:ext uri="{FF2B5EF4-FFF2-40B4-BE49-F238E27FC236}">
                <a16:creationId xmlns:a16="http://schemas.microsoft.com/office/drawing/2014/main" id="{920ED7A7-0B69-3D08-5CDD-B16BEFA8CE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9690371"/>
              </p:ext>
            </p:extLst>
          </p:nvPr>
        </p:nvGraphicFramePr>
        <p:xfrm>
          <a:off x="6883589" y="1919199"/>
          <a:ext cx="4325770" cy="3271502"/>
        </p:xfrm>
        <a:graphic>
          <a:graphicData uri="http://schemas.openxmlformats.org/drawingml/2006/table">
            <a:tbl>
              <a:tblPr/>
              <a:tblGrid>
                <a:gridCol w="1588691">
                  <a:extLst>
                    <a:ext uri="{9D8B030D-6E8A-4147-A177-3AD203B41FA5}">
                      <a16:colId xmlns:a16="http://schemas.microsoft.com/office/drawing/2014/main" val="2400244975"/>
                    </a:ext>
                  </a:extLst>
                </a:gridCol>
                <a:gridCol w="1719388">
                  <a:extLst>
                    <a:ext uri="{9D8B030D-6E8A-4147-A177-3AD203B41FA5}">
                      <a16:colId xmlns:a16="http://schemas.microsoft.com/office/drawing/2014/main" val="2611852852"/>
                    </a:ext>
                  </a:extLst>
                </a:gridCol>
                <a:gridCol w="1017691">
                  <a:extLst>
                    <a:ext uri="{9D8B030D-6E8A-4147-A177-3AD203B41FA5}">
                      <a16:colId xmlns:a16="http://schemas.microsoft.com/office/drawing/2014/main" val="2005720"/>
                    </a:ext>
                  </a:extLst>
                </a:gridCol>
              </a:tblGrid>
              <a:tr h="598746"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Trieda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Čisté predaje 1Q 2024 (EUR)</a:t>
                      </a:r>
                    </a:p>
                  </a:txBody>
                  <a:tcPr marL="3810" marR="3810" marT="3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Podiel</a:t>
                      </a:r>
                    </a:p>
                  </a:txBody>
                  <a:tcPr marL="3810" marR="3810" marT="3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2433138"/>
                  </a:ext>
                </a:extLst>
              </a:tr>
              <a:tr h="296287">
                <a:tc>
                  <a:txBody>
                    <a:bodyPr/>
                    <a:lstStyle/>
                    <a:p>
                      <a:pPr algn="l" fontAlgn="ctr"/>
                      <a:r>
                        <a:rPr lang="sk-SK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Peňažné</a:t>
                      </a:r>
                    </a:p>
                  </a:txBody>
                  <a:tcPr marR="3810" marT="381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10 475 211,95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9,65%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5626676"/>
                  </a:ext>
                </a:extLst>
              </a:tr>
              <a:tr h="296287">
                <a:tc>
                  <a:txBody>
                    <a:bodyPr/>
                    <a:lstStyle/>
                    <a:p>
                      <a:pPr algn="l" fontAlgn="ctr"/>
                      <a:r>
                        <a:rPr lang="sk-SK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Krátkodobých Investícií</a:t>
                      </a:r>
                    </a:p>
                  </a:txBody>
                  <a:tcPr marR="3810" marT="3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58 233 128,73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53,63%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182915"/>
                  </a:ext>
                </a:extLst>
              </a:tr>
              <a:tr h="296287">
                <a:tc>
                  <a:txBody>
                    <a:bodyPr/>
                    <a:lstStyle/>
                    <a:p>
                      <a:pPr algn="l" fontAlgn="ctr"/>
                      <a:r>
                        <a:rPr lang="sk-SK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Dlhopisové</a:t>
                      </a:r>
                    </a:p>
                  </a:txBody>
                  <a:tcPr marR="3810" marT="3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83 974 707,34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77,34%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6023305"/>
                  </a:ext>
                </a:extLst>
              </a:tr>
              <a:tr h="296287">
                <a:tc>
                  <a:txBody>
                    <a:bodyPr/>
                    <a:lstStyle/>
                    <a:p>
                      <a:pPr algn="l" fontAlgn="ctr"/>
                      <a:r>
                        <a:rPr lang="sk-SK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Akciové</a:t>
                      </a:r>
                    </a:p>
                  </a:txBody>
                  <a:tcPr marR="3810" marT="3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76 476 671,15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70,43%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2706949"/>
                  </a:ext>
                </a:extLst>
              </a:tr>
              <a:tr h="296287">
                <a:tc>
                  <a:txBody>
                    <a:bodyPr/>
                    <a:lstStyle/>
                    <a:p>
                      <a:pPr algn="l" fontAlgn="ctr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Zmiešané</a:t>
                      </a:r>
                    </a:p>
                  </a:txBody>
                  <a:tcPr marR="3810" marT="3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-148 788 580,23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-137,03%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989757"/>
                  </a:ext>
                </a:extLst>
              </a:tr>
              <a:tr h="296287">
                <a:tc>
                  <a:txBody>
                    <a:bodyPr/>
                    <a:lstStyle/>
                    <a:p>
                      <a:pPr algn="l" fontAlgn="ctr"/>
                      <a:r>
                        <a:rPr lang="sk-SK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Štruktúrované</a:t>
                      </a:r>
                    </a:p>
                  </a:txBody>
                  <a:tcPr marR="3810" marT="3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-1 398 381,00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-1,29%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1614072"/>
                  </a:ext>
                </a:extLst>
              </a:tr>
              <a:tr h="296287">
                <a:tc>
                  <a:txBody>
                    <a:bodyPr/>
                    <a:lstStyle/>
                    <a:p>
                      <a:pPr algn="l" fontAlgn="ctr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Realitné</a:t>
                      </a:r>
                    </a:p>
                  </a:txBody>
                  <a:tcPr marR="3810" marT="3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30 110 617,61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27,73%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77243387"/>
                  </a:ext>
                </a:extLst>
              </a:tr>
              <a:tr h="302460">
                <a:tc>
                  <a:txBody>
                    <a:bodyPr/>
                    <a:lstStyle/>
                    <a:p>
                      <a:pPr algn="l" fontAlgn="ctr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Alternatívnych Investícií</a:t>
                      </a:r>
                    </a:p>
                  </a:txBody>
                  <a:tcPr marR="3810" marT="3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-505 092,17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-0,47%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5189117"/>
                  </a:ext>
                </a:extLst>
              </a:tr>
              <a:tr h="296287"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Spolu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108 578 283,38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20800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50668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75A004-01CA-4C18-A767-AF481E61C0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8194"/>
            <a:ext cx="10515600" cy="1325563"/>
          </a:xfrm>
        </p:spPr>
        <p:txBody>
          <a:bodyPr>
            <a:normAutofit/>
          </a:bodyPr>
          <a:lstStyle/>
          <a:p>
            <a:r>
              <a:rPr lang="sk-SK" sz="2400" dirty="0">
                <a:latin typeface="+mn-lt"/>
              </a:rPr>
              <a:t>Výkonnosti fondov predávaných v SR </a:t>
            </a:r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903E20FF-4574-48DF-8C27-FC8DEBC66EA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BCD5A-59EF-425C-AC8A-27967CFF5F76}" type="slidenum">
              <a:rPr lang="sk-SK" smtClean="0"/>
              <a:pPr/>
              <a:t>6</a:t>
            </a:fld>
            <a:endParaRPr lang="sk-SK" dirty="0"/>
          </a:p>
        </p:txBody>
      </p:sp>
      <p:sp>
        <p:nvSpPr>
          <p:cNvPr id="10" name="BlokTextu 9">
            <a:extLst>
              <a:ext uri="{FF2B5EF4-FFF2-40B4-BE49-F238E27FC236}">
                <a16:creationId xmlns:a16="http://schemas.microsoft.com/office/drawing/2014/main" id="{3A46B137-4E7B-456D-9966-B957FCCE43CD}"/>
              </a:ext>
            </a:extLst>
          </p:cNvPr>
          <p:cNvSpPr txBox="1"/>
          <p:nvPr/>
        </p:nvSpPr>
        <p:spPr>
          <a:xfrm>
            <a:off x="9982200" y="6140906"/>
            <a:ext cx="1480405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Zdroj: SASS, dáta k </a:t>
            </a:r>
            <a:r>
              <a:rPr lang="sk-SK" sz="800" dirty="0">
                <a:solidFill>
                  <a:prstClr val="black"/>
                </a:solidFill>
                <a:latin typeface="Calibri" panose="020F0502020204030204"/>
              </a:rPr>
              <a:t>31</a:t>
            </a:r>
            <a:r>
              <a:rPr kumimoji="0" lang="sk-SK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.03.2024</a:t>
            </a:r>
          </a:p>
        </p:txBody>
      </p:sp>
      <p:graphicFrame>
        <p:nvGraphicFramePr>
          <p:cNvPr id="5" name="Graf 4">
            <a:extLst>
              <a:ext uri="{FF2B5EF4-FFF2-40B4-BE49-F238E27FC236}">
                <a16:creationId xmlns:a16="http://schemas.microsoft.com/office/drawing/2014/main" id="{7C0B1CD8-953B-4602-913C-36929901E0A7}"/>
              </a:ext>
            </a:extLst>
          </p:cNvPr>
          <p:cNvGraphicFramePr>
            <a:graphicFrameLocks/>
          </p:cNvGraphicFramePr>
          <p:nvPr/>
        </p:nvGraphicFramePr>
        <p:xfrm>
          <a:off x="394335" y="1704975"/>
          <a:ext cx="5661660" cy="34556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f 6">
            <a:extLst>
              <a:ext uri="{FF2B5EF4-FFF2-40B4-BE49-F238E27FC236}">
                <a16:creationId xmlns:a16="http://schemas.microsoft.com/office/drawing/2014/main" id="{0C190DBE-FDDF-4E2C-87F3-4839D2FCE170}"/>
              </a:ext>
            </a:extLst>
          </p:cNvPr>
          <p:cNvGraphicFramePr>
            <a:graphicFrameLocks/>
          </p:cNvGraphicFramePr>
          <p:nvPr/>
        </p:nvGraphicFramePr>
        <p:xfrm>
          <a:off x="6040755" y="1697355"/>
          <a:ext cx="5756910" cy="34328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575278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8894" y="226779"/>
            <a:ext cx="10922001" cy="1325563"/>
          </a:xfrm>
        </p:spPr>
        <p:txBody>
          <a:bodyPr>
            <a:normAutofit/>
          </a:bodyPr>
          <a:lstStyle/>
          <a:p>
            <a:pPr rtl="0">
              <a:defRPr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sk-SK" sz="2400" dirty="0"/>
              <a:t>Trvalo udržateľné fondy (ESG)</a:t>
            </a:r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AF5CA3C7-A1F4-4B40-9CE4-D3A99E9DEBD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19DBCD5A-59EF-425C-AC8A-27967CFF5F76}" type="slidenum">
              <a:rPr lang="sk-SK" sz="1400" smtClean="0"/>
              <a:pPr/>
              <a:t>7</a:t>
            </a:fld>
            <a:endParaRPr lang="sk-SK" sz="1400" b="0" dirty="0"/>
          </a:p>
        </p:txBody>
      </p:sp>
      <p:sp>
        <p:nvSpPr>
          <p:cNvPr id="4" name="BlokTextu 3">
            <a:extLst>
              <a:ext uri="{FF2B5EF4-FFF2-40B4-BE49-F238E27FC236}">
                <a16:creationId xmlns:a16="http://schemas.microsoft.com/office/drawing/2014/main" id="{0FAA94A8-68F2-4B08-8F48-9EC41FA06F75}"/>
              </a:ext>
            </a:extLst>
          </p:cNvPr>
          <p:cNvSpPr txBox="1"/>
          <p:nvPr/>
        </p:nvSpPr>
        <p:spPr>
          <a:xfrm>
            <a:off x="9847384" y="6071087"/>
            <a:ext cx="150641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800" dirty="0"/>
              <a:t>Zdroj: SASS, dáta k 31.03.2024</a:t>
            </a:r>
          </a:p>
        </p:txBody>
      </p:sp>
      <p:grpSp>
        <p:nvGrpSpPr>
          <p:cNvPr id="19" name="Skupina 18">
            <a:extLst>
              <a:ext uri="{FF2B5EF4-FFF2-40B4-BE49-F238E27FC236}">
                <a16:creationId xmlns:a16="http://schemas.microsoft.com/office/drawing/2014/main" id="{5F72EA5F-CC13-A1B5-D350-7397EEA05D37}"/>
              </a:ext>
            </a:extLst>
          </p:cNvPr>
          <p:cNvGrpSpPr/>
          <p:nvPr/>
        </p:nvGrpSpPr>
        <p:grpSpPr>
          <a:xfrm>
            <a:off x="657326" y="1923567"/>
            <a:ext cx="5475068" cy="3603776"/>
            <a:chOff x="865865" y="1841680"/>
            <a:chExt cx="5337810" cy="3368040"/>
          </a:xfrm>
        </p:grpSpPr>
        <p:graphicFrame>
          <p:nvGraphicFramePr>
            <p:cNvPr id="3" name="Graf 2">
              <a:extLst>
                <a:ext uri="{FF2B5EF4-FFF2-40B4-BE49-F238E27FC236}">
                  <a16:creationId xmlns:a16="http://schemas.microsoft.com/office/drawing/2014/main" id="{2157DAD0-5CB8-A44E-C9AC-482C78EC574D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326193928"/>
                </p:ext>
              </p:extLst>
            </p:nvPr>
          </p:nvGraphicFramePr>
          <p:xfrm>
            <a:off x="865865" y="1841680"/>
            <a:ext cx="2663190" cy="167830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graphicFrame>
          <p:nvGraphicFramePr>
            <p:cNvPr id="6" name="Graf 5">
              <a:extLst>
                <a:ext uri="{FF2B5EF4-FFF2-40B4-BE49-F238E27FC236}">
                  <a16:creationId xmlns:a16="http://schemas.microsoft.com/office/drawing/2014/main" id="{8D7BD95E-5A1F-43C4-8C25-110B84AE1E0D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04244041"/>
                </p:ext>
              </p:extLst>
            </p:nvPr>
          </p:nvGraphicFramePr>
          <p:xfrm>
            <a:off x="3540485" y="1843585"/>
            <a:ext cx="2663190" cy="167830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aphicFrame>
          <p:nvGraphicFramePr>
            <p:cNvPr id="13" name="Graf 12">
              <a:extLst>
                <a:ext uri="{FF2B5EF4-FFF2-40B4-BE49-F238E27FC236}">
                  <a16:creationId xmlns:a16="http://schemas.microsoft.com/office/drawing/2014/main" id="{A4F02C18-A1A1-4883-B50F-4BBD752538F0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973166039"/>
                </p:ext>
              </p:extLst>
            </p:nvPr>
          </p:nvGraphicFramePr>
          <p:xfrm>
            <a:off x="865865" y="3531415"/>
            <a:ext cx="2663190" cy="167830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graphicFrame>
          <p:nvGraphicFramePr>
            <p:cNvPr id="14" name="Graf 13">
              <a:extLst>
                <a:ext uri="{FF2B5EF4-FFF2-40B4-BE49-F238E27FC236}">
                  <a16:creationId xmlns:a16="http://schemas.microsoft.com/office/drawing/2014/main" id="{019A0A5D-3C22-4CCF-A39F-E86603E33CB5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218324328"/>
                </p:ext>
              </p:extLst>
            </p:nvPr>
          </p:nvGraphicFramePr>
          <p:xfrm>
            <a:off x="3536675" y="3531415"/>
            <a:ext cx="2663190" cy="167830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</p:grpSp>
      <p:graphicFrame>
        <p:nvGraphicFramePr>
          <p:cNvPr id="21" name="Tabuľka 20">
            <a:extLst>
              <a:ext uri="{FF2B5EF4-FFF2-40B4-BE49-F238E27FC236}">
                <a16:creationId xmlns:a16="http://schemas.microsoft.com/office/drawing/2014/main" id="{43722679-6A58-6BFA-4794-782AD4AD7A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9087362"/>
              </p:ext>
            </p:extLst>
          </p:nvPr>
        </p:nvGraphicFramePr>
        <p:xfrm>
          <a:off x="6704581" y="1802130"/>
          <a:ext cx="4203700" cy="3253740"/>
        </p:xfrm>
        <a:graphic>
          <a:graphicData uri="http://schemas.openxmlformats.org/drawingml/2006/table">
            <a:tbl>
              <a:tblPr/>
              <a:tblGrid>
                <a:gridCol w="1917700">
                  <a:extLst>
                    <a:ext uri="{9D8B030D-6E8A-4147-A177-3AD203B41FA5}">
                      <a16:colId xmlns:a16="http://schemas.microsoft.com/office/drawing/2014/main" val="1005356183"/>
                    </a:ext>
                  </a:extLst>
                </a:gridCol>
                <a:gridCol w="787400">
                  <a:extLst>
                    <a:ext uri="{9D8B030D-6E8A-4147-A177-3AD203B41FA5}">
                      <a16:colId xmlns:a16="http://schemas.microsoft.com/office/drawing/2014/main" val="41539401"/>
                    </a:ext>
                  </a:extLst>
                </a:gridCol>
                <a:gridCol w="736600">
                  <a:extLst>
                    <a:ext uri="{9D8B030D-6E8A-4147-A177-3AD203B41FA5}">
                      <a16:colId xmlns:a16="http://schemas.microsoft.com/office/drawing/2014/main" val="5905799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845641785"/>
                    </a:ext>
                  </a:extLst>
                </a:gridCol>
              </a:tblGrid>
              <a:tr h="430530">
                <a:tc>
                  <a:txBody>
                    <a:bodyPr/>
                    <a:lstStyle/>
                    <a:p>
                      <a:pPr algn="l" fontAlgn="b"/>
                      <a:endParaRPr lang="sk-SK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Všetky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SFDR 8/9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Ostatné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2847814"/>
                  </a:ext>
                </a:extLst>
              </a:tr>
              <a:tr h="441960">
                <a:tc>
                  <a:txBody>
                    <a:bodyPr/>
                    <a:lstStyle/>
                    <a:p>
                      <a:pPr algn="l" fontAlgn="ctr"/>
                      <a:r>
                        <a:rPr lang="sk-SK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Všetky fondy</a:t>
                      </a:r>
                    </a:p>
                  </a:txBody>
                  <a:tcPr marL="3810" marR="3810" marT="3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961</a:t>
                      </a:r>
                    </a:p>
                  </a:txBody>
                  <a:tcPr marL="3810" marR="3810" marT="3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455</a:t>
                      </a:r>
                    </a:p>
                  </a:txBody>
                  <a:tcPr marL="3810" marR="3810" marT="3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506</a:t>
                      </a:r>
                    </a:p>
                  </a:txBody>
                  <a:tcPr marL="3810" marR="3810" marT="3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90855040"/>
                  </a:ext>
                </a:extLst>
              </a:tr>
              <a:tr h="441960">
                <a:tc>
                  <a:txBody>
                    <a:bodyPr/>
                    <a:lstStyle/>
                    <a:p>
                      <a:pPr algn="l" fontAlgn="ctr"/>
                      <a:r>
                        <a:rPr lang="sk-SK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Domáce fondy</a:t>
                      </a:r>
                    </a:p>
                  </a:txBody>
                  <a:tcPr marL="3810" marR="3810" marT="3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3810" marR="3810" marT="3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3810" marR="3810" marT="3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</a:t>
                      </a:r>
                    </a:p>
                  </a:txBody>
                  <a:tcPr marL="3810" marR="3810" marT="3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6394629"/>
                  </a:ext>
                </a:extLst>
              </a:tr>
              <a:tr h="48006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Čistá hodnota aktív fondov v SR v mil. EUR</a:t>
                      </a:r>
                    </a:p>
                  </a:txBody>
                  <a:tcPr marL="3810" marR="3810" marT="3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13 387,64</a:t>
                      </a:r>
                    </a:p>
                  </a:txBody>
                  <a:tcPr marL="3810" marR="3810" marT="3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2 703,95</a:t>
                      </a:r>
                    </a:p>
                  </a:txBody>
                  <a:tcPr marL="3810" marR="3810" marT="3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10 683,69</a:t>
                      </a:r>
                    </a:p>
                  </a:txBody>
                  <a:tcPr marL="3810" marR="3810" marT="3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23112804"/>
                  </a:ext>
                </a:extLst>
              </a:tr>
              <a:tr h="575310">
                <a:tc>
                  <a:txBody>
                    <a:bodyPr/>
                    <a:lstStyle/>
                    <a:p>
                      <a:pPr algn="l" fontAlgn="ctr"/>
                      <a:r>
                        <a:rPr lang="sk-SK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Čistá hodnota aktív domácich fondov v SR v mil. EUR</a:t>
                      </a:r>
                    </a:p>
                  </a:txBody>
                  <a:tcPr marL="3810" marR="3810" marT="3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10 121,31</a:t>
                      </a:r>
                    </a:p>
                  </a:txBody>
                  <a:tcPr marL="3810" marR="3810" marT="3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523,46</a:t>
                      </a:r>
                    </a:p>
                  </a:txBody>
                  <a:tcPr marL="3810" marR="3810" marT="3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9 597,85</a:t>
                      </a:r>
                    </a:p>
                  </a:txBody>
                  <a:tcPr marL="3810" marR="3810" marT="3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5334724"/>
                  </a:ext>
                </a:extLst>
              </a:tr>
              <a:tr h="44196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Čisté predaje za 1Q 2024</a:t>
                      </a:r>
                    </a:p>
                  </a:txBody>
                  <a:tcPr marL="3810" marR="3810" marT="3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108,58</a:t>
                      </a:r>
                    </a:p>
                  </a:txBody>
                  <a:tcPr marL="3810" marR="3810" marT="3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-24,98</a:t>
                      </a:r>
                    </a:p>
                  </a:txBody>
                  <a:tcPr marL="3810" marR="3810" marT="3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133,56</a:t>
                      </a:r>
                    </a:p>
                  </a:txBody>
                  <a:tcPr marL="3810" marR="3810" marT="3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8693878"/>
                  </a:ext>
                </a:extLst>
              </a:tr>
              <a:tr h="441960">
                <a:tc>
                  <a:txBody>
                    <a:bodyPr/>
                    <a:lstStyle/>
                    <a:p>
                      <a:pPr algn="l" fontAlgn="ctr"/>
                      <a:r>
                        <a:rPr lang="sk-SK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Ročná výkonnosť ku koncu 1Q 2024</a:t>
                      </a:r>
                    </a:p>
                  </a:txBody>
                  <a:tcPr marL="3810" marR="3810" marT="3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11,24</a:t>
                      </a:r>
                    </a:p>
                  </a:txBody>
                  <a:tcPr marL="3810" marR="3810" marT="3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14,71</a:t>
                      </a:r>
                    </a:p>
                  </a:txBody>
                  <a:tcPr marL="3810" marR="3810" marT="3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k-SK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10,39</a:t>
                      </a:r>
                    </a:p>
                  </a:txBody>
                  <a:tcPr marL="3810" marR="3810" marT="3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4586272"/>
                  </a:ext>
                </a:extLst>
              </a:tr>
            </a:tbl>
          </a:graphicData>
        </a:graphic>
      </p:graphicFrame>
      <p:sp>
        <p:nvSpPr>
          <p:cNvPr id="22" name="BlokTextu 21">
            <a:extLst>
              <a:ext uri="{FF2B5EF4-FFF2-40B4-BE49-F238E27FC236}">
                <a16:creationId xmlns:a16="http://schemas.microsoft.com/office/drawing/2014/main" id="{9B653895-A21C-645B-AEAB-7695D3FC06AD}"/>
              </a:ext>
            </a:extLst>
          </p:cNvPr>
          <p:cNvSpPr txBox="1"/>
          <p:nvPr/>
        </p:nvSpPr>
        <p:spPr>
          <a:xfrm>
            <a:off x="1246340" y="1488020"/>
            <a:ext cx="53453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Všetky fondy 		Domáce fondy</a:t>
            </a:r>
          </a:p>
        </p:txBody>
      </p:sp>
      <p:sp>
        <p:nvSpPr>
          <p:cNvPr id="23" name="BlokTextu 22">
            <a:extLst>
              <a:ext uri="{FF2B5EF4-FFF2-40B4-BE49-F238E27FC236}">
                <a16:creationId xmlns:a16="http://schemas.microsoft.com/office/drawing/2014/main" id="{9046DC58-5EEB-46A1-F51D-D680281F01CF}"/>
              </a:ext>
            </a:extLst>
          </p:cNvPr>
          <p:cNvSpPr txBox="1"/>
          <p:nvPr/>
        </p:nvSpPr>
        <p:spPr>
          <a:xfrm rot="16200000">
            <a:off x="-498624" y="3240354"/>
            <a:ext cx="27579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AUM		Počet</a:t>
            </a:r>
          </a:p>
        </p:txBody>
      </p:sp>
    </p:spTree>
    <p:extLst>
      <p:ext uri="{BB962C8B-B14F-4D97-AF65-F5344CB8AC3E}">
        <p14:creationId xmlns:p14="http://schemas.microsoft.com/office/powerpoint/2010/main" val="3075428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 2013 – 2022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 2013 – 2022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 2013 – 2022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 2013 – 2022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 2013 – 2022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 2013 – 2022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 2013 – 2022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 2013 – 2022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 2013 – 2022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 2013 – 2022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 2013 – 2022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 2013 – 2022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 2013 – 2022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 2013 – 2022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 2013 – 2022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Office 2013 – 2022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 2013 – 2022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 2013 – 2022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Office 2013 – 2022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 2013 – 2022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 2013 – 2022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Office 2013 – 2022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 2013 – 2022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 2013 – 2022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8.xml><?xml version="1.0" encoding="utf-8"?>
<a:themeOverride xmlns:a="http://schemas.openxmlformats.org/drawingml/2006/main">
  <a:clrScheme name="Office 2013 – 2022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 2013 – 2022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 2013 – 2022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9.xml><?xml version="1.0" encoding="utf-8"?>
<a:themeOverride xmlns:a="http://schemas.openxmlformats.org/drawingml/2006/main">
  <a:clrScheme name="Office 2013 – 2022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 2013 – 2022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 2013 – 2022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3520</TotalTime>
  <Words>487</Words>
  <Application>Microsoft Office PowerPoint</Application>
  <PresentationFormat>Širokouhlá</PresentationFormat>
  <Paragraphs>170</Paragraphs>
  <Slides>7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Prezentácia programu PowerPoint</vt:lpstr>
      <vt:lpstr>Vývoj aktív pod správou v otvorených podielových fondoch v SR 2020 – 1Q 2024</vt:lpstr>
      <vt:lpstr>Aktíva v podielových fondoch podľa tried</vt:lpstr>
      <vt:lpstr>Vývoj čistých predajov otvorených podielových fondoch v SR  2020 – 1Q 2024</vt:lpstr>
      <vt:lpstr>Čisté predaje tried podielových fondov v roku 2023 a v 1Q 2024</vt:lpstr>
      <vt:lpstr>Výkonnosti fondov predávaných v SR </vt:lpstr>
      <vt:lpstr>Trvalo udržateľné fondy (ESG)</vt:lpstr>
    </vt:vector>
  </TitlesOfParts>
  <Company>Tatra banka a.s.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Roman Vlcek</dc:creator>
  <cp:lastModifiedBy>Roman Vlček</cp:lastModifiedBy>
  <cp:revision>46</cp:revision>
  <dcterms:created xsi:type="dcterms:W3CDTF">2021-01-21T10:50:06Z</dcterms:created>
  <dcterms:modified xsi:type="dcterms:W3CDTF">2024-05-21T10:28:57Z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a6524ed-fb1a-49fd-bafe-15c5e5ffd047_Enabled">
    <vt:lpwstr>true</vt:lpwstr>
  </property>
  <property fmtid="{D5CDD505-2E9C-101B-9397-08002B2CF9AE}" pid="3" name="MSIP_Label_2a6524ed-fb1a-49fd-bafe-15c5e5ffd047_SetDate">
    <vt:lpwstr>2021-01-21T10:50:06Z</vt:lpwstr>
  </property>
  <property fmtid="{D5CDD505-2E9C-101B-9397-08002B2CF9AE}" pid="4" name="MSIP_Label_2a6524ed-fb1a-49fd-bafe-15c5e5ffd047_Method">
    <vt:lpwstr>Standard</vt:lpwstr>
  </property>
  <property fmtid="{D5CDD505-2E9C-101B-9397-08002B2CF9AE}" pid="5" name="MSIP_Label_2a6524ed-fb1a-49fd-bafe-15c5e5ffd047_Name">
    <vt:lpwstr>Internal</vt:lpwstr>
  </property>
  <property fmtid="{D5CDD505-2E9C-101B-9397-08002B2CF9AE}" pid="6" name="MSIP_Label_2a6524ed-fb1a-49fd-bafe-15c5e5ffd047_SiteId">
    <vt:lpwstr>9b511fda-f0b1-43a5-b06e-1e720f64520a</vt:lpwstr>
  </property>
  <property fmtid="{D5CDD505-2E9C-101B-9397-08002B2CF9AE}" pid="7" name="MSIP_Label_2a6524ed-fb1a-49fd-bafe-15c5e5ffd047_ActionId">
    <vt:lpwstr>41a455a4-9cfb-40a0-94cb-0545e501ab9d</vt:lpwstr>
  </property>
  <property fmtid="{D5CDD505-2E9C-101B-9397-08002B2CF9AE}" pid="8" name="MSIP_Label_2a6524ed-fb1a-49fd-bafe-15c5e5ffd047_ContentBits">
    <vt:lpwstr>0</vt:lpwstr>
  </property>
</Properties>
</file>