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54"/>
  </p:handoutMasterIdLst>
  <p:sldIdLst>
    <p:sldId id="256" r:id="rId2"/>
    <p:sldId id="409" r:id="rId3"/>
    <p:sldId id="372" r:id="rId4"/>
    <p:sldId id="375" r:id="rId5"/>
    <p:sldId id="378" r:id="rId6"/>
    <p:sldId id="370" r:id="rId7"/>
    <p:sldId id="377" r:id="rId8"/>
    <p:sldId id="373" r:id="rId9"/>
    <p:sldId id="371" r:id="rId10"/>
    <p:sldId id="379" r:id="rId11"/>
    <p:sldId id="380" r:id="rId12"/>
    <p:sldId id="374" r:id="rId13"/>
    <p:sldId id="376" r:id="rId14"/>
    <p:sldId id="382" r:id="rId15"/>
    <p:sldId id="385" r:id="rId16"/>
    <p:sldId id="386" r:id="rId17"/>
    <p:sldId id="369" r:id="rId18"/>
    <p:sldId id="381" r:id="rId19"/>
    <p:sldId id="388" r:id="rId20"/>
    <p:sldId id="389" r:id="rId21"/>
    <p:sldId id="410" r:id="rId22"/>
    <p:sldId id="390" r:id="rId23"/>
    <p:sldId id="303" r:id="rId24"/>
    <p:sldId id="304" r:id="rId25"/>
    <p:sldId id="309" r:id="rId26"/>
    <p:sldId id="305" r:id="rId27"/>
    <p:sldId id="307" r:id="rId28"/>
    <p:sldId id="411" r:id="rId29"/>
    <p:sldId id="383" r:id="rId30"/>
    <p:sldId id="384" r:id="rId31"/>
    <p:sldId id="387" r:id="rId32"/>
    <p:sldId id="393" r:id="rId33"/>
    <p:sldId id="391" r:id="rId34"/>
    <p:sldId id="394" r:id="rId35"/>
    <p:sldId id="407" r:id="rId36"/>
    <p:sldId id="412" r:id="rId37"/>
    <p:sldId id="395" r:id="rId38"/>
    <p:sldId id="397" r:id="rId39"/>
    <p:sldId id="396" r:id="rId40"/>
    <p:sldId id="406" r:id="rId41"/>
    <p:sldId id="398" r:id="rId42"/>
    <p:sldId id="403" r:id="rId43"/>
    <p:sldId id="399" r:id="rId44"/>
    <p:sldId id="404" r:id="rId45"/>
    <p:sldId id="400" r:id="rId46"/>
    <p:sldId id="405" r:id="rId47"/>
    <p:sldId id="408" r:id="rId48"/>
    <p:sldId id="401" r:id="rId49"/>
    <p:sldId id="402" r:id="rId50"/>
    <p:sldId id="301" r:id="rId51"/>
    <p:sldId id="368" r:id="rId52"/>
    <p:sldId id="262" r:id="rId53"/>
  </p:sldIdLst>
  <p:sldSz cx="12192000" cy="6858000"/>
  <p:notesSz cx="9926638" cy="6797675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E33"/>
    <a:srgbClr val="FFFF99"/>
    <a:srgbClr val="FFFF66"/>
    <a:srgbClr val="C77BB5"/>
    <a:srgbClr val="41D0DF"/>
    <a:srgbClr val="C5785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 varScale="1">
        <p:scale>
          <a:sx n="66" d="100"/>
          <a:sy n="66" d="100"/>
        </p:scale>
        <p:origin x="0" y="0"/>
      </p:cViewPr>
      <p:guideLst/>
    </p:cSldViewPr>
  </p:slide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ánis Stanislav" userId="1d69e117-2261-4085-a74c-0126c8b16f4e" providerId="ADAL" clId="{D4F33B1D-671F-430E-A7EC-6196613334C4}"/>
    <pc:docChg chg="undo custSel addSld delSld modSld sldOrd">
      <pc:chgData name="Pánis Stanislav" userId="1d69e117-2261-4085-a74c-0126c8b16f4e" providerId="ADAL" clId="{D4F33B1D-671F-430E-A7EC-6196613334C4}" dt="2024-05-16T12:41:17.960" v="9183" actId="14100"/>
      <pc:docMkLst>
        <pc:docMk/>
      </pc:docMkLst>
      <pc:sldChg chg="modSp mod">
        <pc:chgData name="Pánis Stanislav" userId="1d69e117-2261-4085-a74c-0126c8b16f4e" providerId="ADAL" clId="{D4F33B1D-671F-430E-A7EC-6196613334C4}" dt="2024-05-13T08:03:37.118" v="105" actId="20577"/>
        <pc:sldMkLst>
          <pc:docMk/>
          <pc:sldMk cId="3301840413" sldId="256"/>
        </pc:sldMkLst>
        <pc:spChg chg="mod">
          <ac:chgData name="Pánis Stanislav" userId="1d69e117-2261-4085-a74c-0126c8b16f4e" providerId="ADAL" clId="{D4F33B1D-671F-430E-A7EC-6196613334C4}" dt="2024-05-13T08:03:37.118" v="105" actId="20577"/>
          <ac:spMkLst>
            <pc:docMk/>
            <pc:sldMk cId="3301840413" sldId="256"/>
            <ac:spMk id="2" creationId="{D097B6CB-149C-3B56-A37D-C13B6559E8B8}"/>
          </ac:spMkLst>
        </pc:spChg>
        <pc:spChg chg="mod">
          <ac:chgData name="Pánis Stanislav" userId="1d69e117-2261-4085-a74c-0126c8b16f4e" providerId="ADAL" clId="{D4F33B1D-671F-430E-A7EC-6196613334C4}" dt="2024-05-13T07:57:31.421" v="6" actId="20577"/>
          <ac:spMkLst>
            <pc:docMk/>
            <pc:sldMk cId="3301840413" sldId="256"/>
            <ac:spMk id="5" creationId="{4DAFFD32-1120-A017-8209-7FBF5E0E0C86}"/>
          </ac:spMkLst>
        </pc:spChg>
      </pc:sldChg>
      <pc:sldChg chg="del">
        <pc:chgData name="Pánis Stanislav" userId="1d69e117-2261-4085-a74c-0126c8b16f4e" providerId="ADAL" clId="{D4F33B1D-671F-430E-A7EC-6196613334C4}" dt="2024-05-13T08:06:18.317" v="106" actId="47"/>
        <pc:sldMkLst>
          <pc:docMk/>
          <pc:sldMk cId="1868423193" sldId="261"/>
        </pc:sldMkLst>
      </pc:sldChg>
      <pc:sldChg chg="modSp mod">
        <pc:chgData name="Pánis Stanislav" userId="1d69e117-2261-4085-a74c-0126c8b16f4e" providerId="ADAL" clId="{D4F33B1D-671F-430E-A7EC-6196613334C4}" dt="2024-05-14T10:42:36.600" v="8655" actId="255"/>
        <pc:sldMkLst>
          <pc:docMk/>
          <pc:sldMk cId="1362592175" sldId="262"/>
        </pc:sldMkLst>
        <pc:spChg chg="mod">
          <ac:chgData name="Pánis Stanislav" userId="1d69e117-2261-4085-a74c-0126c8b16f4e" providerId="ADAL" clId="{D4F33B1D-671F-430E-A7EC-6196613334C4}" dt="2024-05-14T10:42:36.600" v="8655" actId="255"/>
          <ac:spMkLst>
            <pc:docMk/>
            <pc:sldMk cId="1362592175" sldId="262"/>
            <ac:spMk id="2" creationId="{00000000-0000-0000-0000-000000000000}"/>
          </ac:spMkLst>
        </pc:spChg>
      </pc:sldChg>
      <pc:sldChg chg="del">
        <pc:chgData name="Pánis Stanislav" userId="1d69e117-2261-4085-a74c-0126c8b16f4e" providerId="ADAL" clId="{D4F33B1D-671F-430E-A7EC-6196613334C4}" dt="2024-05-13T08:06:19.674" v="112" actId="47"/>
        <pc:sldMkLst>
          <pc:docMk/>
          <pc:sldMk cId="3712606019" sldId="284"/>
        </pc:sldMkLst>
      </pc:sldChg>
      <pc:sldChg chg="del">
        <pc:chgData name="Pánis Stanislav" userId="1d69e117-2261-4085-a74c-0126c8b16f4e" providerId="ADAL" clId="{D4F33B1D-671F-430E-A7EC-6196613334C4}" dt="2024-05-13T08:06:20.913" v="119" actId="47"/>
        <pc:sldMkLst>
          <pc:docMk/>
          <pc:sldMk cId="751062184" sldId="290"/>
        </pc:sldMkLst>
      </pc:sldChg>
      <pc:sldChg chg="del">
        <pc:chgData name="Pánis Stanislav" userId="1d69e117-2261-4085-a74c-0126c8b16f4e" providerId="ADAL" clId="{D4F33B1D-671F-430E-A7EC-6196613334C4}" dt="2024-05-13T08:06:21.098" v="120" actId="47"/>
        <pc:sldMkLst>
          <pc:docMk/>
          <pc:sldMk cId="605670317" sldId="291"/>
        </pc:sldMkLst>
      </pc:sldChg>
      <pc:sldChg chg="del">
        <pc:chgData name="Pánis Stanislav" userId="1d69e117-2261-4085-a74c-0126c8b16f4e" providerId="ADAL" clId="{D4F33B1D-671F-430E-A7EC-6196613334C4}" dt="2024-05-13T08:06:20.581" v="117" actId="47"/>
        <pc:sldMkLst>
          <pc:docMk/>
          <pc:sldMk cId="1078910471" sldId="296"/>
        </pc:sldMkLst>
      </pc:sldChg>
      <pc:sldChg chg="del">
        <pc:chgData name="Pánis Stanislav" userId="1d69e117-2261-4085-a74c-0126c8b16f4e" providerId="ADAL" clId="{D4F33B1D-671F-430E-A7EC-6196613334C4}" dt="2024-05-13T08:06:18.656" v="107" actId="47"/>
        <pc:sldMkLst>
          <pc:docMk/>
          <pc:sldMk cId="132124801" sldId="299"/>
        </pc:sldMkLst>
      </pc:sldChg>
      <pc:sldChg chg="addSp delSp modSp add del mod">
        <pc:chgData name="Pánis Stanislav" userId="1d69e117-2261-4085-a74c-0126c8b16f4e" providerId="ADAL" clId="{D4F33B1D-671F-430E-A7EC-6196613334C4}" dt="2024-05-14T09:46:02.074" v="7759" actId="478"/>
        <pc:sldMkLst>
          <pc:docMk/>
          <pc:sldMk cId="3670002487" sldId="301"/>
        </pc:sldMkLst>
        <pc:spChg chg="mod">
          <ac:chgData name="Pánis Stanislav" userId="1d69e117-2261-4085-a74c-0126c8b16f4e" providerId="ADAL" clId="{D4F33B1D-671F-430E-A7EC-6196613334C4}" dt="2024-05-14T09:24:44.162" v="7710" actId="20577"/>
          <ac:spMkLst>
            <pc:docMk/>
            <pc:sldMk cId="3670002487" sldId="301"/>
            <ac:spMk id="3" creationId="{F2DE6632-B914-D18F-7D21-600F02A09946}"/>
          </ac:spMkLst>
        </pc:spChg>
        <pc:picChg chg="add del mod">
          <ac:chgData name="Pánis Stanislav" userId="1d69e117-2261-4085-a74c-0126c8b16f4e" providerId="ADAL" clId="{D4F33B1D-671F-430E-A7EC-6196613334C4}" dt="2024-05-14T09:46:02.074" v="7759" actId="478"/>
          <ac:picMkLst>
            <pc:docMk/>
            <pc:sldMk cId="3670002487" sldId="301"/>
            <ac:picMk id="12" creationId="{40D0E9AE-D841-36E3-43C9-07B54C9D8706}"/>
          </ac:picMkLst>
        </pc:picChg>
      </pc:sldChg>
      <pc:sldChg chg="del">
        <pc:chgData name="Pánis Stanislav" userId="1d69e117-2261-4085-a74c-0126c8b16f4e" providerId="ADAL" clId="{D4F33B1D-671F-430E-A7EC-6196613334C4}" dt="2024-05-14T07:49:43.332" v="5182" actId="47"/>
        <pc:sldMkLst>
          <pc:docMk/>
          <pc:sldMk cId="2043946321" sldId="302"/>
        </pc:sldMkLst>
      </pc:sldChg>
      <pc:sldChg chg="addSp delSp modSp mod ord">
        <pc:chgData name="Pánis Stanislav" userId="1d69e117-2261-4085-a74c-0126c8b16f4e" providerId="ADAL" clId="{D4F33B1D-671F-430E-A7EC-6196613334C4}" dt="2024-05-14T10:31:44.919" v="8495" actId="14100"/>
        <pc:sldMkLst>
          <pc:docMk/>
          <pc:sldMk cId="1461537052" sldId="303"/>
        </pc:sldMkLst>
        <pc:spChg chg="mod">
          <ac:chgData name="Pánis Stanislav" userId="1d69e117-2261-4085-a74c-0126c8b16f4e" providerId="ADAL" clId="{D4F33B1D-671F-430E-A7EC-6196613334C4}" dt="2024-05-14T10:31:39.967" v="8492" actId="1076"/>
          <ac:spMkLst>
            <pc:docMk/>
            <pc:sldMk cId="1461537052" sldId="303"/>
            <ac:spMk id="2" creationId="{49CA5DAC-57F0-99EC-8B3F-AB4943EB04EE}"/>
          </ac:spMkLst>
        </pc:spChg>
        <pc:spChg chg="mod">
          <ac:chgData name="Pánis Stanislav" userId="1d69e117-2261-4085-a74c-0126c8b16f4e" providerId="ADAL" clId="{D4F33B1D-671F-430E-A7EC-6196613334C4}" dt="2024-05-14T10:31:41.888" v="8493" actId="1076"/>
          <ac:spMkLst>
            <pc:docMk/>
            <pc:sldMk cId="1461537052" sldId="303"/>
            <ac:spMk id="3" creationId="{7EC70ADB-A36B-27E2-DDD3-70C60E34BE17}"/>
          </ac:spMkLst>
        </pc:spChg>
        <pc:picChg chg="mod">
          <ac:chgData name="Pánis Stanislav" userId="1d69e117-2261-4085-a74c-0126c8b16f4e" providerId="ADAL" clId="{D4F33B1D-671F-430E-A7EC-6196613334C4}" dt="2024-05-14T10:31:44.919" v="8495" actId="14100"/>
          <ac:picMkLst>
            <pc:docMk/>
            <pc:sldMk cId="1461537052" sldId="303"/>
            <ac:picMk id="5" creationId="{74D94C0E-053A-F602-67A8-21DB7BC7DAB8}"/>
          </ac:picMkLst>
        </pc:picChg>
        <pc:picChg chg="add del mod">
          <ac:chgData name="Pánis Stanislav" userId="1d69e117-2261-4085-a74c-0126c8b16f4e" providerId="ADAL" clId="{D4F33B1D-671F-430E-A7EC-6196613334C4}" dt="2024-05-14T09:45:29.994" v="7740" actId="478"/>
          <ac:picMkLst>
            <pc:docMk/>
            <pc:sldMk cId="1461537052" sldId="303"/>
            <ac:picMk id="6" creationId="{D9515C34-F68D-6957-068F-BF8C80E00587}"/>
          </ac:picMkLst>
        </pc:picChg>
      </pc:sldChg>
      <pc:sldChg chg="addSp delSp modSp mod ord">
        <pc:chgData name="Pánis Stanislav" userId="1d69e117-2261-4085-a74c-0126c8b16f4e" providerId="ADAL" clId="{D4F33B1D-671F-430E-A7EC-6196613334C4}" dt="2024-05-16T12:41:17.960" v="9183" actId="14100"/>
        <pc:sldMkLst>
          <pc:docMk/>
          <pc:sldMk cId="4222261916" sldId="304"/>
        </pc:sldMkLst>
        <pc:picChg chg="del mod">
          <ac:chgData name="Pánis Stanislav" userId="1d69e117-2261-4085-a74c-0126c8b16f4e" providerId="ADAL" clId="{D4F33B1D-671F-430E-A7EC-6196613334C4}" dt="2024-05-16T12:40:53.528" v="9181" actId="478"/>
          <ac:picMkLst>
            <pc:docMk/>
            <pc:sldMk cId="4222261916" sldId="304"/>
            <ac:picMk id="4" creationId="{224321DC-EDB8-3D66-BDD9-66BC8DDF3678}"/>
          </ac:picMkLst>
        </pc:picChg>
        <pc:picChg chg="del">
          <ac:chgData name="Pánis Stanislav" userId="1d69e117-2261-4085-a74c-0126c8b16f4e" providerId="ADAL" clId="{D4F33B1D-671F-430E-A7EC-6196613334C4}" dt="2024-05-16T12:40:52.952" v="9180" actId="478"/>
          <ac:picMkLst>
            <pc:docMk/>
            <pc:sldMk cId="4222261916" sldId="304"/>
            <ac:picMk id="6" creationId="{65FE7D37-A167-A245-BBED-1C27007C3143}"/>
          </ac:picMkLst>
        </pc:picChg>
        <pc:picChg chg="add mod">
          <ac:chgData name="Pánis Stanislav" userId="1d69e117-2261-4085-a74c-0126c8b16f4e" providerId="ADAL" clId="{D4F33B1D-671F-430E-A7EC-6196613334C4}" dt="2024-05-16T12:41:05.167" v="9182"/>
          <ac:picMkLst>
            <pc:docMk/>
            <pc:sldMk cId="4222261916" sldId="304"/>
            <ac:picMk id="7" creationId="{7BDFA00D-2B40-BF1A-5AF6-F2213101AD96}"/>
          </ac:picMkLst>
        </pc:picChg>
        <pc:picChg chg="add mod">
          <ac:chgData name="Pánis Stanislav" userId="1d69e117-2261-4085-a74c-0126c8b16f4e" providerId="ADAL" clId="{D4F33B1D-671F-430E-A7EC-6196613334C4}" dt="2024-05-16T12:41:05.167" v="9182"/>
          <ac:picMkLst>
            <pc:docMk/>
            <pc:sldMk cId="4222261916" sldId="304"/>
            <ac:picMk id="8" creationId="{8ACE55A0-1F3A-471A-A98D-365C65D3E8E5}"/>
          </ac:picMkLst>
        </pc:picChg>
        <pc:picChg chg="add mod">
          <ac:chgData name="Pánis Stanislav" userId="1d69e117-2261-4085-a74c-0126c8b16f4e" providerId="ADAL" clId="{D4F33B1D-671F-430E-A7EC-6196613334C4}" dt="2024-05-16T12:41:17.960" v="9183" actId="14100"/>
          <ac:picMkLst>
            <pc:docMk/>
            <pc:sldMk cId="4222261916" sldId="304"/>
            <ac:picMk id="9" creationId="{62295954-3DF3-4030-3F56-D315589A8F86}"/>
          </ac:picMkLst>
        </pc:picChg>
      </pc:sldChg>
      <pc:sldChg chg="modSp mod ord">
        <pc:chgData name="Pánis Stanislav" userId="1d69e117-2261-4085-a74c-0126c8b16f4e" providerId="ADAL" clId="{D4F33B1D-671F-430E-A7EC-6196613334C4}" dt="2024-05-14T06:59:53.195" v="4950" actId="1076"/>
        <pc:sldMkLst>
          <pc:docMk/>
          <pc:sldMk cId="3773047290" sldId="305"/>
        </pc:sldMkLst>
        <pc:spChg chg="mod">
          <ac:chgData name="Pánis Stanislav" userId="1d69e117-2261-4085-a74c-0126c8b16f4e" providerId="ADAL" clId="{D4F33B1D-671F-430E-A7EC-6196613334C4}" dt="2024-05-14T06:59:53.195" v="4950" actId="1076"/>
          <ac:spMkLst>
            <pc:docMk/>
            <pc:sldMk cId="3773047290" sldId="305"/>
            <ac:spMk id="3" creationId="{15957309-2D7C-4E98-74CE-CA6EE04E3199}"/>
          </ac:spMkLst>
        </pc:spChg>
      </pc:sldChg>
      <pc:sldChg chg="del">
        <pc:chgData name="Pánis Stanislav" userId="1d69e117-2261-4085-a74c-0126c8b16f4e" providerId="ADAL" clId="{D4F33B1D-671F-430E-A7EC-6196613334C4}" dt="2024-05-14T07:49:44.910" v="5183" actId="47"/>
        <pc:sldMkLst>
          <pc:docMk/>
          <pc:sldMk cId="2703637358" sldId="306"/>
        </pc:sldMkLst>
      </pc:sldChg>
      <pc:sldChg chg="addSp delSp modSp mod ord">
        <pc:chgData name="Pánis Stanislav" userId="1d69e117-2261-4085-a74c-0126c8b16f4e" providerId="ADAL" clId="{D4F33B1D-671F-430E-A7EC-6196613334C4}" dt="2024-05-14T10:32:04.949" v="8496" actId="255"/>
        <pc:sldMkLst>
          <pc:docMk/>
          <pc:sldMk cId="1767147403" sldId="307"/>
        </pc:sldMkLst>
        <pc:spChg chg="mod">
          <ac:chgData name="Pánis Stanislav" userId="1d69e117-2261-4085-a74c-0126c8b16f4e" providerId="ADAL" clId="{D4F33B1D-671F-430E-A7EC-6196613334C4}" dt="2024-05-14T07:18:00.520" v="5000" actId="20577"/>
          <ac:spMkLst>
            <pc:docMk/>
            <pc:sldMk cId="1767147403" sldId="307"/>
            <ac:spMk id="2" creationId="{6FB4144D-3A5B-23FB-2273-BB069A877725}"/>
          </ac:spMkLst>
        </pc:spChg>
        <pc:spChg chg="mod">
          <ac:chgData name="Pánis Stanislav" userId="1d69e117-2261-4085-a74c-0126c8b16f4e" providerId="ADAL" clId="{D4F33B1D-671F-430E-A7EC-6196613334C4}" dt="2024-05-14T10:32:04.949" v="8496" actId="255"/>
          <ac:spMkLst>
            <pc:docMk/>
            <pc:sldMk cId="1767147403" sldId="307"/>
            <ac:spMk id="3" creationId="{601333ED-5AB8-5FCB-B8FB-73DB52C141CA}"/>
          </ac:spMkLst>
        </pc:spChg>
        <pc:spChg chg="add mod">
          <ac:chgData name="Pánis Stanislav" userId="1d69e117-2261-4085-a74c-0126c8b16f4e" providerId="ADAL" clId="{D4F33B1D-671F-430E-A7EC-6196613334C4}" dt="2024-05-14T07:23:32.720" v="5104" actId="1076"/>
          <ac:spMkLst>
            <pc:docMk/>
            <pc:sldMk cId="1767147403" sldId="307"/>
            <ac:spMk id="7" creationId="{C4D07D80-1667-B4A9-0A21-41036B09D841}"/>
          </ac:spMkLst>
        </pc:spChg>
        <pc:spChg chg="add mod">
          <ac:chgData name="Pánis Stanislav" userId="1d69e117-2261-4085-a74c-0126c8b16f4e" providerId="ADAL" clId="{D4F33B1D-671F-430E-A7EC-6196613334C4}" dt="2024-05-14T07:21:26.965" v="5061" actId="1076"/>
          <ac:spMkLst>
            <pc:docMk/>
            <pc:sldMk cId="1767147403" sldId="307"/>
            <ac:spMk id="8" creationId="{911631A5-E10B-7AA8-A827-0054DD3BB12B}"/>
          </ac:spMkLst>
        </pc:spChg>
        <pc:spChg chg="add mod">
          <ac:chgData name="Pánis Stanislav" userId="1d69e117-2261-4085-a74c-0126c8b16f4e" providerId="ADAL" clId="{D4F33B1D-671F-430E-A7EC-6196613334C4}" dt="2024-05-14T07:21:30.105" v="5062" actId="1076"/>
          <ac:spMkLst>
            <pc:docMk/>
            <pc:sldMk cId="1767147403" sldId="307"/>
            <ac:spMk id="9" creationId="{2B7500F4-7DB7-1AD1-83F0-925F94E7BF77}"/>
          </ac:spMkLst>
        </pc:spChg>
        <pc:spChg chg="add mod">
          <ac:chgData name="Pánis Stanislav" userId="1d69e117-2261-4085-a74c-0126c8b16f4e" providerId="ADAL" clId="{D4F33B1D-671F-430E-A7EC-6196613334C4}" dt="2024-05-14T07:21:35.901" v="5064" actId="1076"/>
          <ac:spMkLst>
            <pc:docMk/>
            <pc:sldMk cId="1767147403" sldId="307"/>
            <ac:spMk id="10" creationId="{F48C3EC1-58AD-C6CC-241A-D08261DE70A9}"/>
          </ac:spMkLst>
        </pc:spChg>
        <pc:spChg chg="add mod">
          <ac:chgData name="Pánis Stanislav" userId="1d69e117-2261-4085-a74c-0126c8b16f4e" providerId="ADAL" clId="{D4F33B1D-671F-430E-A7EC-6196613334C4}" dt="2024-05-14T07:23:07.316" v="5100" actId="1076"/>
          <ac:spMkLst>
            <pc:docMk/>
            <pc:sldMk cId="1767147403" sldId="307"/>
            <ac:spMk id="13" creationId="{FF762F94-44C7-81DB-D1D6-D63E5CAE188B}"/>
          </ac:spMkLst>
        </pc:spChg>
        <pc:spChg chg="add mod">
          <ac:chgData name="Pánis Stanislav" userId="1d69e117-2261-4085-a74c-0126c8b16f4e" providerId="ADAL" clId="{D4F33B1D-671F-430E-A7EC-6196613334C4}" dt="2024-05-14T07:47:11.440" v="5119" actId="1076"/>
          <ac:spMkLst>
            <pc:docMk/>
            <pc:sldMk cId="1767147403" sldId="307"/>
            <ac:spMk id="14" creationId="{63EE3152-4C3E-B19A-4563-244EA80E56F1}"/>
          </ac:spMkLst>
        </pc:spChg>
        <pc:spChg chg="add mod">
          <ac:chgData name="Pánis Stanislav" userId="1d69e117-2261-4085-a74c-0126c8b16f4e" providerId="ADAL" clId="{D4F33B1D-671F-430E-A7EC-6196613334C4}" dt="2024-05-14T07:48:30.592" v="5148" actId="207"/>
          <ac:spMkLst>
            <pc:docMk/>
            <pc:sldMk cId="1767147403" sldId="307"/>
            <ac:spMk id="15" creationId="{FFF0B0F2-0221-754E-1634-6A3E9EC3505F}"/>
          </ac:spMkLst>
        </pc:spChg>
        <pc:spChg chg="add mod">
          <ac:chgData name="Pánis Stanislav" userId="1d69e117-2261-4085-a74c-0126c8b16f4e" providerId="ADAL" clId="{D4F33B1D-671F-430E-A7EC-6196613334C4}" dt="2024-05-14T07:48:11.107" v="5141" actId="1076"/>
          <ac:spMkLst>
            <pc:docMk/>
            <pc:sldMk cId="1767147403" sldId="307"/>
            <ac:spMk id="16" creationId="{CECCF394-1032-B0B7-DE69-CCCA18D2288E}"/>
          </ac:spMkLst>
        </pc:spChg>
        <pc:spChg chg="add mod">
          <ac:chgData name="Pánis Stanislav" userId="1d69e117-2261-4085-a74c-0126c8b16f4e" providerId="ADAL" clId="{D4F33B1D-671F-430E-A7EC-6196613334C4}" dt="2024-05-14T07:47:47.921" v="5135" actId="1076"/>
          <ac:spMkLst>
            <pc:docMk/>
            <pc:sldMk cId="1767147403" sldId="307"/>
            <ac:spMk id="17" creationId="{A8290DD2-9AD9-DB5A-6F54-E4691C92A8EB}"/>
          </ac:spMkLst>
        </pc:spChg>
        <pc:spChg chg="add mod">
          <ac:chgData name="Pánis Stanislav" userId="1d69e117-2261-4085-a74c-0126c8b16f4e" providerId="ADAL" clId="{D4F33B1D-671F-430E-A7EC-6196613334C4}" dt="2024-05-14T07:48:53.477" v="5178" actId="1076"/>
          <ac:spMkLst>
            <pc:docMk/>
            <pc:sldMk cId="1767147403" sldId="307"/>
            <ac:spMk id="18" creationId="{5437FDEB-EE0D-4E84-53EB-0674080C9640}"/>
          </ac:spMkLst>
        </pc:spChg>
        <pc:spChg chg="add mod">
          <ac:chgData name="Pánis Stanislav" userId="1d69e117-2261-4085-a74c-0126c8b16f4e" providerId="ADAL" clId="{D4F33B1D-671F-430E-A7EC-6196613334C4}" dt="2024-05-14T07:49:02.773" v="5180" actId="1076"/>
          <ac:spMkLst>
            <pc:docMk/>
            <pc:sldMk cId="1767147403" sldId="307"/>
            <ac:spMk id="19" creationId="{6139195C-017A-61FD-2812-9BE6FB855ABF}"/>
          </ac:spMkLst>
        </pc:spChg>
        <pc:picChg chg="add mod">
          <ac:chgData name="Pánis Stanislav" userId="1d69e117-2261-4085-a74c-0126c8b16f4e" providerId="ADAL" clId="{D4F33B1D-671F-430E-A7EC-6196613334C4}" dt="2024-05-14T07:23:13.940" v="5102" actId="1076"/>
          <ac:picMkLst>
            <pc:docMk/>
            <pc:sldMk cId="1767147403" sldId="307"/>
            <ac:picMk id="6" creationId="{66459FBF-7D83-F124-4AEF-21480AB92F0D}"/>
          </ac:picMkLst>
        </pc:picChg>
        <pc:picChg chg="add mod">
          <ac:chgData name="Pánis Stanislav" userId="1d69e117-2261-4085-a74c-0126c8b16f4e" providerId="ADAL" clId="{D4F33B1D-671F-430E-A7EC-6196613334C4}" dt="2024-05-14T07:46:54.008" v="5107" actId="1076"/>
          <ac:picMkLst>
            <pc:docMk/>
            <pc:sldMk cId="1767147403" sldId="307"/>
            <ac:picMk id="12" creationId="{07AE578D-BBE8-24A4-2382-B0F449739054}"/>
          </ac:picMkLst>
        </pc:picChg>
        <pc:picChg chg="del">
          <ac:chgData name="Pánis Stanislav" userId="1d69e117-2261-4085-a74c-0126c8b16f4e" providerId="ADAL" clId="{D4F33B1D-671F-430E-A7EC-6196613334C4}" dt="2024-05-14T07:18:04.911" v="5001" actId="478"/>
          <ac:picMkLst>
            <pc:docMk/>
            <pc:sldMk cId="1767147403" sldId="307"/>
            <ac:picMk id="12290" creationId="{D81C9956-BC34-BBFC-7600-5637813320C4}"/>
          </ac:picMkLst>
        </pc:picChg>
      </pc:sldChg>
      <pc:sldChg chg="del">
        <pc:chgData name="Pánis Stanislav" userId="1d69e117-2261-4085-a74c-0126c8b16f4e" providerId="ADAL" clId="{D4F33B1D-671F-430E-A7EC-6196613334C4}" dt="2024-05-14T07:49:45.816" v="5184" actId="47"/>
        <pc:sldMkLst>
          <pc:docMk/>
          <pc:sldMk cId="4179871937" sldId="308"/>
        </pc:sldMkLst>
      </pc:sldChg>
      <pc:sldChg chg="ord">
        <pc:chgData name="Pánis Stanislav" userId="1d69e117-2261-4085-a74c-0126c8b16f4e" providerId="ADAL" clId="{D4F33B1D-671F-430E-A7EC-6196613334C4}" dt="2024-05-14T06:43:52.084" v="4944"/>
        <pc:sldMkLst>
          <pc:docMk/>
          <pc:sldMk cId="557419268" sldId="309"/>
        </pc:sldMkLst>
      </pc:sldChg>
      <pc:sldChg chg="del">
        <pc:chgData name="Pánis Stanislav" userId="1d69e117-2261-4085-a74c-0126c8b16f4e" providerId="ADAL" clId="{D4F33B1D-671F-430E-A7EC-6196613334C4}" dt="2024-05-13T08:06:21.568" v="123" actId="47"/>
        <pc:sldMkLst>
          <pc:docMk/>
          <pc:sldMk cId="632703998" sldId="313"/>
        </pc:sldMkLst>
      </pc:sldChg>
      <pc:sldChg chg="del">
        <pc:chgData name="Pánis Stanislav" userId="1d69e117-2261-4085-a74c-0126c8b16f4e" providerId="ADAL" clId="{D4F33B1D-671F-430E-A7EC-6196613334C4}" dt="2024-05-13T08:06:20.048" v="114" actId="47"/>
        <pc:sldMkLst>
          <pc:docMk/>
          <pc:sldMk cId="4025304459" sldId="319"/>
        </pc:sldMkLst>
      </pc:sldChg>
      <pc:sldChg chg="del">
        <pc:chgData name="Pánis Stanislav" userId="1d69e117-2261-4085-a74c-0126c8b16f4e" providerId="ADAL" clId="{D4F33B1D-671F-430E-A7EC-6196613334C4}" dt="2024-05-13T08:06:20.527" v="116" actId="47"/>
        <pc:sldMkLst>
          <pc:docMk/>
          <pc:sldMk cId="3790253593" sldId="320"/>
        </pc:sldMkLst>
      </pc:sldChg>
      <pc:sldChg chg="del">
        <pc:chgData name="Pánis Stanislav" userId="1d69e117-2261-4085-a74c-0126c8b16f4e" providerId="ADAL" clId="{D4F33B1D-671F-430E-A7EC-6196613334C4}" dt="2024-05-13T08:06:20.248" v="115" actId="47"/>
        <pc:sldMkLst>
          <pc:docMk/>
          <pc:sldMk cId="3725760079" sldId="321"/>
        </pc:sldMkLst>
      </pc:sldChg>
      <pc:sldChg chg="del">
        <pc:chgData name="Pánis Stanislav" userId="1d69e117-2261-4085-a74c-0126c8b16f4e" providerId="ADAL" clId="{D4F33B1D-671F-430E-A7EC-6196613334C4}" dt="2024-05-13T08:06:18.888" v="108" actId="47"/>
        <pc:sldMkLst>
          <pc:docMk/>
          <pc:sldMk cId="4116184253" sldId="324"/>
        </pc:sldMkLst>
      </pc:sldChg>
      <pc:sldChg chg="del">
        <pc:chgData name="Pánis Stanislav" userId="1d69e117-2261-4085-a74c-0126c8b16f4e" providerId="ADAL" clId="{D4F33B1D-671F-430E-A7EC-6196613334C4}" dt="2024-05-13T08:06:19.088" v="109" actId="47"/>
        <pc:sldMkLst>
          <pc:docMk/>
          <pc:sldMk cId="832417158" sldId="325"/>
        </pc:sldMkLst>
      </pc:sldChg>
      <pc:sldChg chg="del">
        <pc:chgData name="Pánis Stanislav" userId="1d69e117-2261-4085-a74c-0126c8b16f4e" providerId="ADAL" clId="{D4F33B1D-671F-430E-A7EC-6196613334C4}" dt="2024-05-13T08:06:19.273" v="110" actId="47"/>
        <pc:sldMkLst>
          <pc:docMk/>
          <pc:sldMk cId="2907623276" sldId="326"/>
        </pc:sldMkLst>
      </pc:sldChg>
      <pc:sldChg chg="del">
        <pc:chgData name="Pánis Stanislav" userId="1d69e117-2261-4085-a74c-0126c8b16f4e" providerId="ADAL" clId="{D4F33B1D-671F-430E-A7EC-6196613334C4}" dt="2024-05-13T08:06:19.627" v="111" actId="47"/>
        <pc:sldMkLst>
          <pc:docMk/>
          <pc:sldMk cId="3794420072" sldId="327"/>
        </pc:sldMkLst>
      </pc:sldChg>
      <pc:sldChg chg="del">
        <pc:chgData name="Pánis Stanislav" userId="1d69e117-2261-4085-a74c-0126c8b16f4e" providerId="ADAL" clId="{D4F33B1D-671F-430E-A7EC-6196613334C4}" dt="2024-05-13T08:06:19.848" v="113" actId="47"/>
        <pc:sldMkLst>
          <pc:docMk/>
          <pc:sldMk cId="4148349336" sldId="328"/>
        </pc:sldMkLst>
      </pc:sldChg>
      <pc:sldChg chg="del">
        <pc:chgData name="Pánis Stanislav" userId="1d69e117-2261-4085-a74c-0126c8b16f4e" providerId="ADAL" clId="{D4F33B1D-671F-430E-A7EC-6196613334C4}" dt="2024-05-13T08:06:20.766" v="118" actId="47"/>
        <pc:sldMkLst>
          <pc:docMk/>
          <pc:sldMk cId="3409590112" sldId="331"/>
        </pc:sldMkLst>
      </pc:sldChg>
      <pc:sldChg chg="del">
        <pc:chgData name="Pánis Stanislav" userId="1d69e117-2261-4085-a74c-0126c8b16f4e" providerId="ADAL" clId="{D4F33B1D-671F-430E-A7EC-6196613334C4}" dt="2024-05-13T08:06:21.414" v="122" actId="47"/>
        <pc:sldMkLst>
          <pc:docMk/>
          <pc:sldMk cId="2076963058" sldId="333"/>
        </pc:sldMkLst>
      </pc:sldChg>
      <pc:sldChg chg="del">
        <pc:chgData name="Pánis Stanislav" userId="1d69e117-2261-4085-a74c-0126c8b16f4e" providerId="ADAL" clId="{D4F33B1D-671F-430E-A7EC-6196613334C4}" dt="2024-05-13T08:06:21.251" v="121" actId="47"/>
        <pc:sldMkLst>
          <pc:docMk/>
          <pc:sldMk cId="760144793" sldId="334"/>
        </pc:sldMkLst>
      </pc:sldChg>
      <pc:sldChg chg="del">
        <pc:chgData name="Pánis Stanislav" userId="1d69e117-2261-4085-a74c-0126c8b16f4e" providerId="ADAL" clId="{D4F33B1D-671F-430E-A7EC-6196613334C4}" dt="2024-05-13T08:06:21.753" v="124" actId="47"/>
        <pc:sldMkLst>
          <pc:docMk/>
          <pc:sldMk cId="3476353772" sldId="335"/>
        </pc:sldMkLst>
      </pc:sldChg>
      <pc:sldChg chg="del">
        <pc:chgData name="Pánis Stanislav" userId="1d69e117-2261-4085-a74c-0126c8b16f4e" providerId="ADAL" clId="{D4F33B1D-671F-430E-A7EC-6196613334C4}" dt="2024-05-13T08:06:21.931" v="125" actId="47"/>
        <pc:sldMkLst>
          <pc:docMk/>
          <pc:sldMk cId="3120594632" sldId="339"/>
        </pc:sldMkLst>
      </pc:sldChg>
      <pc:sldChg chg="del">
        <pc:chgData name="Pánis Stanislav" userId="1d69e117-2261-4085-a74c-0126c8b16f4e" providerId="ADAL" clId="{D4F33B1D-671F-430E-A7EC-6196613334C4}" dt="2024-05-13T08:06:22.185" v="126" actId="47"/>
        <pc:sldMkLst>
          <pc:docMk/>
          <pc:sldMk cId="2515354595" sldId="340"/>
        </pc:sldMkLst>
      </pc:sldChg>
      <pc:sldChg chg="del">
        <pc:chgData name="Pánis Stanislav" userId="1d69e117-2261-4085-a74c-0126c8b16f4e" providerId="ADAL" clId="{D4F33B1D-671F-430E-A7EC-6196613334C4}" dt="2024-05-13T08:06:22.332" v="127" actId="47"/>
        <pc:sldMkLst>
          <pc:docMk/>
          <pc:sldMk cId="1522737450" sldId="342"/>
        </pc:sldMkLst>
      </pc:sldChg>
      <pc:sldChg chg="del">
        <pc:chgData name="Pánis Stanislav" userId="1d69e117-2261-4085-a74c-0126c8b16f4e" providerId="ADAL" clId="{D4F33B1D-671F-430E-A7EC-6196613334C4}" dt="2024-05-13T08:06:22.455" v="128" actId="47"/>
        <pc:sldMkLst>
          <pc:docMk/>
          <pc:sldMk cId="2243414302" sldId="345"/>
        </pc:sldMkLst>
      </pc:sldChg>
      <pc:sldChg chg="del">
        <pc:chgData name="Pánis Stanislav" userId="1d69e117-2261-4085-a74c-0126c8b16f4e" providerId="ADAL" clId="{D4F33B1D-671F-430E-A7EC-6196613334C4}" dt="2024-05-13T08:06:22.629" v="129" actId="47"/>
        <pc:sldMkLst>
          <pc:docMk/>
          <pc:sldMk cId="981286610" sldId="346"/>
        </pc:sldMkLst>
      </pc:sldChg>
      <pc:sldChg chg="del">
        <pc:chgData name="Pánis Stanislav" userId="1d69e117-2261-4085-a74c-0126c8b16f4e" providerId="ADAL" clId="{D4F33B1D-671F-430E-A7EC-6196613334C4}" dt="2024-05-13T08:06:22.902" v="130" actId="47"/>
        <pc:sldMkLst>
          <pc:docMk/>
          <pc:sldMk cId="4012026335" sldId="347"/>
        </pc:sldMkLst>
      </pc:sldChg>
      <pc:sldChg chg="del">
        <pc:chgData name="Pánis Stanislav" userId="1d69e117-2261-4085-a74c-0126c8b16f4e" providerId="ADAL" clId="{D4F33B1D-671F-430E-A7EC-6196613334C4}" dt="2024-05-13T08:06:22.971" v="131" actId="47"/>
        <pc:sldMkLst>
          <pc:docMk/>
          <pc:sldMk cId="257518079" sldId="348"/>
        </pc:sldMkLst>
      </pc:sldChg>
      <pc:sldChg chg="del">
        <pc:chgData name="Pánis Stanislav" userId="1d69e117-2261-4085-a74c-0126c8b16f4e" providerId="ADAL" clId="{D4F33B1D-671F-430E-A7EC-6196613334C4}" dt="2024-05-13T08:06:23.172" v="132" actId="47"/>
        <pc:sldMkLst>
          <pc:docMk/>
          <pc:sldMk cId="460084737" sldId="349"/>
        </pc:sldMkLst>
      </pc:sldChg>
      <pc:sldChg chg="del">
        <pc:chgData name="Pánis Stanislav" userId="1d69e117-2261-4085-a74c-0126c8b16f4e" providerId="ADAL" clId="{D4F33B1D-671F-430E-A7EC-6196613334C4}" dt="2024-05-13T08:06:24.090" v="137" actId="47"/>
        <pc:sldMkLst>
          <pc:docMk/>
          <pc:sldMk cId="2622474675" sldId="352"/>
        </pc:sldMkLst>
      </pc:sldChg>
      <pc:sldChg chg="del">
        <pc:chgData name="Pánis Stanislav" userId="1d69e117-2261-4085-a74c-0126c8b16f4e" providerId="ADAL" clId="{D4F33B1D-671F-430E-A7EC-6196613334C4}" dt="2024-05-13T08:06:23.335" v="133" actId="47"/>
        <pc:sldMkLst>
          <pc:docMk/>
          <pc:sldMk cId="1015073523" sldId="354"/>
        </pc:sldMkLst>
      </pc:sldChg>
      <pc:sldChg chg="del">
        <pc:chgData name="Pánis Stanislav" userId="1d69e117-2261-4085-a74c-0126c8b16f4e" providerId="ADAL" clId="{D4F33B1D-671F-430E-A7EC-6196613334C4}" dt="2024-05-13T08:06:23.705" v="135" actId="47"/>
        <pc:sldMkLst>
          <pc:docMk/>
          <pc:sldMk cId="1086039934" sldId="355"/>
        </pc:sldMkLst>
      </pc:sldChg>
      <pc:sldChg chg="del">
        <pc:chgData name="Pánis Stanislav" userId="1d69e117-2261-4085-a74c-0126c8b16f4e" providerId="ADAL" clId="{D4F33B1D-671F-430E-A7EC-6196613334C4}" dt="2024-05-13T08:06:24.253" v="138" actId="47"/>
        <pc:sldMkLst>
          <pc:docMk/>
          <pc:sldMk cId="2136627439" sldId="356"/>
        </pc:sldMkLst>
      </pc:sldChg>
      <pc:sldChg chg="del">
        <pc:chgData name="Pánis Stanislav" userId="1d69e117-2261-4085-a74c-0126c8b16f4e" providerId="ADAL" clId="{D4F33B1D-671F-430E-A7EC-6196613334C4}" dt="2024-05-13T08:06:24.460" v="139" actId="47"/>
        <pc:sldMkLst>
          <pc:docMk/>
          <pc:sldMk cId="4167082047" sldId="359"/>
        </pc:sldMkLst>
      </pc:sldChg>
      <pc:sldChg chg="del">
        <pc:chgData name="Pánis Stanislav" userId="1d69e117-2261-4085-a74c-0126c8b16f4e" providerId="ADAL" clId="{D4F33B1D-671F-430E-A7EC-6196613334C4}" dt="2024-05-14T07:49:42.535" v="5181" actId="47"/>
        <pc:sldMkLst>
          <pc:docMk/>
          <pc:sldMk cId="364600340" sldId="360"/>
        </pc:sldMkLst>
      </pc:sldChg>
      <pc:sldChg chg="del">
        <pc:chgData name="Pánis Stanislav" userId="1d69e117-2261-4085-a74c-0126c8b16f4e" providerId="ADAL" clId="{D4F33B1D-671F-430E-A7EC-6196613334C4}" dt="2024-05-13T08:06:24.623" v="140" actId="47"/>
        <pc:sldMkLst>
          <pc:docMk/>
          <pc:sldMk cId="3494170272" sldId="361"/>
        </pc:sldMkLst>
      </pc:sldChg>
      <pc:sldChg chg="del">
        <pc:chgData name="Pánis Stanislav" userId="1d69e117-2261-4085-a74c-0126c8b16f4e" providerId="ADAL" clId="{D4F33B1D-671F-430E-A7EC-6196613334C4}" dt="2024-05-13T08:06:23.890" v="136" actId="47"/>
        <pc:sldMkLst>
          <pc:docMk/>
          <pc:sldMk cId="871360853" sldId="363"/>
        </pc:sldMkLst>
      </pc:sldChg>
      <pc:sldChg chg="del">
        <pc:chgData name="Pánis Stanislav" userId="1d69e117-2261-4085-a74c-0126c8b16f4e" providerId="ADAL" clId="{D4F33B1D-671F-430E-A7EC-6196613334C4}" dt="2024-05-13T08:06:23.508" v="134" actId="47"/>
        <pc:sldMkLst>
          <pc:docMk/>
          <pc:sldMk cId="2705726852" sldId="367"/>
        </pc:sldMkLst>
      </pc:sldChg>
      <pc:sldChg chg="addSp delSp modSp">
        <pc:chgData name="Pánis Stanislav" userId="1d69e117-2261-4085-a74c-0126c8b16f4e" providerId="ADAL" clId="{D4F33B1D-671F-430E-A7EC-6196613334C4}" dt="2024-05-14T09:46:04.824" v="7761" actId="478"/>
        <pc:sldMkLst>
          <pc:docMk/>
          <pc:sldMk cId="600609286" sldId="368"/>
        </pc:sldMkLst>
        <pc:picChg chg="add del mod">
          <ac:chgData name="Pánis Stanislav" userId="1d69e117-2261-4085-a74c-0126c8b16f4e" providerId="ADAL" clId="{D4F33B1D-671F-430E-A7EC-6196613334C4}" dt="2024-05-14T09:46:04.824" v="7761" actId="478"/>
          <ac:picMkLst>
            <pc:docMk/>
            <pc:sldMk cId="600609286" sldId="368"/>
            <ac:picMk id="4" creationId="{70543901-4F7E-9D6C-C774-4C0A5E7B15EA}"/>
          </ac:picMkLst>
        </pc:picChg>
      </pc:sldChg>
      <pc:sldChg chg="addSp delSp modSp new mod ord">
        <pc:chgData name="Pánis Stanislav" userId="1d69e117-2261-4085-a74c-0126c8b16f4e" providerId="ADAL" clId="{D4F33B1D-671F-430E-A7EC-6196613334C4}" dt="2024-05-14T10:53:18.026" v="8661"/>
        <pc:sldMkLst>
          <pc:docMk/>
          <pc:sldMk cId="2151535807" sldId="369"/>
        </pc:sldMkLst>
        <pc:spChg chg="mod">
          <ac:chgData name="Pánis Stanislav" userId="1d69e117-2261-4085-a74c-0126c8b16f4e" providerId="ADAL" clId="{D4F33B1D-671F-430E-A7EC-6196613334C4}" dt="2024-05-14T10:26:31.500" v="8464" actId="1076"/>
          <ac:spMkLst>
            <pc:docMk/>
            <pc:sldMk cId="2151535807" sldId="369"/>
            <ac:spMk id="2" creationId="{BC0E5515-9AEA-A57F-2972-954094252C81}"/>
          </ac:spMkLst>
        </pc:spChg>
        <pc:spChg chg="mod">
          <ac:chgData name="Pánis Stanislav" userId="1d69e117-2261-4085-a74c-0126c8b16f4e" providerId="ADAL" clId="{D4F33B1D-671F-430E-A7EC-6196613334C4}" dt="2024-05-14T10:26:29.016" v="8463" actId="1076"/>
          <ac:spMkLst>
            <pc:docMk/>
            <pc:sldMk cId="2151535807" sldId="369"/>
            <ac:spMk id="3" creationId="{F7520C6A-0102-942E-39EA-8C07247ED770}"/>
          </ac:spMkLst>
        </pc:spChg>
        <pc:picChg chg="add mod">
          <ac:chgData name="Pánis Stanislav" userId="1d69e117-2261-4085-a74c-0126c8b16f4e" providerId="ADAL" clId="{D4F33B1D-671F-430E-A7EC-6196613334C4}" dt="2024-05-14T09:45:10.025" v="7729"/>
          <ac:picMkLst>
            <pc:docMk/>
            <pc:sldMk cId="2151535807" sldId="369"/>
            <ac:picMk id="4" creationId="{A84E4B16-A4AB-6ADF-FFF2-CC864F058558}"/>
          </ac:picMkLst>
        </pc:picChg>
        <pc:picChg chg="add del mod">
          <ac:chgData name="Pánis Stanislav" userId="1d69e117-2261-4085-a74c-0126c8b16f4e" providerId="ADAL" clId="{D4F33B1D-671F-430E-A7EC-6196613334C4}" dt="2024-05-14T09:45:17.247" v="7732" actId="478"/>
          <ac:picMkLst>
            <pc:docMk/>
            <pc:sldMk cId="2151535807" sldId="369"/>
            <ac:picMk id="5" creationId="{2C425E50-919C-14AA-FE62-B284849D08CC}"/>
          </ac:picMkLst>
        </pc:picChg>
        <pc:picChg chg="add mod">
          <ac:chgData name="Pánis Stanislav" userId="1d69e117-2261-4085-a74c-0126c8b16f4e" providerId="ADAL" clId="{D4F33B1D-671F-430E-A7EC-6196613334C4}" dt="2024-05-14T10:26:26.259" v="8462" actId="1076"/>
          <ac:picMkLst>
            <pc:docMk/>
            <pc:sldMk cId="2151535807" sldId="369"/>
            <ac:picMk id="1026" creationId="{2BBF790E-D786-0158-ED44-49BFF312E8C9}"/>
          </ac:picMkLst>
        </pc:picChg>
      </pc:sldChg>
      <pc:sldChg chg="addSp modSp new mod ord">
        <pc:chgData name="Pánis Stanislav" userId="1d69e117-2261-4085-a74c-0126c8b16f4e" providerId="ADAL" clId="{D4F33B1D-671F-430E-A7EC-6196613334C4}" dt="2024-05-14T10:21:17.017" v="8411" actId="14100"/>
        <pc:sldMkLst>
          <pc:docMk/>
          <pc:sldMk cId="3336657204" sldId="370"/>
        </pc:sldMkLst>
        <pc:spChg chg="mod">
          <ac:chgData name="Pánis Stanislav" userId="1d69e117-2261-4085-a74c-0126c8b16f4e" providerId="ADAL" clId="{D4F33B1D-671F-430E-A7EC-6196613334C4}" dt="2024-05-14T10:09:18.874" v="8262" actId="1076"/>
          <ac:spMkLst>
            <pc:docMk/>
            <pc:sldMk cId="3336657204" sldId="370"/>
            <ac:spMk id="2" creationId="{8A8D54B4-DC7E-487B-5640-AE0C9C068447}"/>
          </ac:spMkLst>
        </pc:spChg>
        <pc:spChg chg="mod">
          <ac:chgData name="Pánis Stanislav" userId="1d69e117-2261-4085-a74c-0126c8b16f4e" providerId="ADAL" clId="{D4F33B1D-671F-430E-A7EC-6196613334C4}" dt="2024-05-14T10:17:40.774" v="8379" actId="255"/>
          <ac:spMkLst>
            <pc:docMk/>
            <pc:sldMk cId="3336657204" sldId="370"/>
            <ac:spMk id="3" creationId="{AA4D8259-98C5-DAFE-859D-23DB66E9434B}"/>
          </ac:spMkLst>
        </pc:spChg>
        <pc:picChg chg="add mod">
          <ac:chgData name="Pánis Stanislav" userId="1d69e117-2261-4085-a74c-0126c8b16f4e" providerId="ADAL" clId="{D4F33B1D-671F-430E-A7EC-6196613334C4}" dt="2024-05-14T10:21:17.017" v="8411" actId="14100"/>
          <ac:picMkLst>
            <pc:docMk/>
            <pc:sldMk cId="3336657204" sldId="370"/>
            <ac:picMk id="4" creationId="{A951DC18-AE32-9D4C-952C-6997AC8EEBA7}"/>
          </ac:picMkLst>
        </pc:picChg>
        <pc:picChg chg="add mod">
          <ac:chgData name="Pánis Stanislav" userId="1d69e117-2261-4085-a74c-0126c8b16f4e" providerId="ADAL" clId="{D4F33B1D-671F-430E-A7EC-6196613334C4}" dt="2024-05-14T09:44:57.290" v="7718"/>
          <ac:picMkLst>
            <pc:docMk/>
            <pc:sldMk cId="3336657204" sldId="370"/>
            <ac:picMk id="5" creationId="{81C1D170-3DF4-4D78-32D0-EE14B65B60FF}"/>
          </ac:picMkLst>
        </pc:picChg>
      </pc:sldChg>
      <pc:sldChg chg="addSp modSp new mod ord">
        <pc:chgData name="Pánis Stanislav" userId="1d69e117-2261-4085-a74c-0126c8b16f4e" providerId="ADAL" clId="{D4F33B1D-671F-430E-A7EC-6196613334C4}" dt="2024-05-14T10:20:34.464" v="8404" actId="14100"/>
        <pc:sldMkLst>
          <pc:docMk/>
          <pc:sldMk cId="1721841701" sldId="371"/>
        </pc:sldMkLst>
        <pc:spChg chg="mod">
          <ac:chgData name="Pánis Stanislav" userId="1d69e117-2261-4085-a74c-0126c8b16f4e" providerId="ADAL" clId="{D4F33B1D-671F-430E-A7EC-6196613334C4}" dt="2024-05-14T10:09:51.514" v="8266" actId="255"/>
          <ac:spMkLst>
            <pc:docMk/>
            <pc:sldMk cId="1721841701" sldId="371"/>
            <ac:spMk id="2" creationId="{C1835D94-2193-901A-250D-418A28FE4B24}"/>
          </ac:spMkLst>
        </pc:spChg>
        <pc:spChg chg="mod">
          <ac:chgData name="Pánis Stanislav" userId="1d69e117-2261-4085-a74c-0126c8b16f4e" providerId="ADAL" clId="{D4F33B1D-671F-430E-A7EC-6196613334C4}" dt="2024-05-14T10:20:27.629" v="8401" actId="255"/>
          <ac:spMkLst>
            <pc:docMk/>
            <pc:sldMk cId="1721841701" sldId="371"/>
            <ac:spMk id="3" creationId="{77740E84-A5DF-060A-D277-928E185AC909}"/>
          </ac:spMkLst>
        </pc:spChg>
        <pc:spChg chg="add mod">
          <ac:chgData name="Pánis Stanislav" userId="1d69e117-2261-4085-a74c-0126c8b16f4e" providerId="ADAL" clId="{D4F33B1D-671F-430E-A7EC-6196613334C4}" dt="2024-05-13T08:44:05.272" v="745" actId="1076"/>
          <ac:spMkLst>
            <pc:docMk/>
            <pc:sldMk cId="1721841701" sldId="371"/>
            <ac:spMk id="6" creationId="{03106754-555C-CD84-4081-CFE3EE017545}"/>
          </ac:spMkLst>
        </pc:spChg>
        <pc:picChg chg="add mod">
          <ac:chgData name="Pánis Stanislav" userId="1d69e117-2261-4085-a74c-0126c8b16f4e" providerId="ADAL" clId="{D4F33B1D-671F-430E-A7EC-6196613334C4}" dt="2024-05-14T09:45:00.099" v="7721"/>
          <ac:picMkLst>
            <pc:docMk/>
            <pc:sldMk cId="1721841701" sldId="371"/>
            <ac:picMk id="4" creationId="{84FAA00B-98A3-642C-7CB6-CA9E72F9324B}"/>
          </ac:picMkLst>
        </pc:picChg>
        <pc:picChg chg="add mod">
          <ac:chgData name="Pánis Stanislav" userId="1d69e117-2261-4085-a74c-0126c8b16f4e" providerId="ADAL" clId="{D4F33B1D-671F-430E-A7EC-6196613334C4}" dt="2024-05-14T10:20:34.464" v="8404" actId="14100"/>
          <ac:picMkLst>
            <pc:docMk/>
            <pc:sldMk cId="1721841701" sldId="371"/>
            <ac:picMk id="5" creationId="{879F5F68-B8CF-6B83-DF61-DFF6665A50E8}"/>
          </ac:picMkLst>
        </pc:picChg>
      </pc:sldChg>
      <pc:sldChg chg="addSp modSp new mod ord setBg">
        <pc:chgData name="Pánis Stanislav" userId="1d69e117-2261-4085-a74c-0126c8b16f4e" providerId="ADAL" clId="{D4F33B1D-671F-430E-A7EC-6196613334C4}" dt="2024-05-14T10:20:44.788" v="8406" actId="14100"/>
        <pc:sldMkLst>
          <pc:docMk/>
          <pc:sldMk cId="4199201498" sldId="372"/>
        </pc:sldMkLst>
        <pc:spChg chg="mod">
          <ac:chgData name="Pánis Stanislav" userId="1d69e117-2261-4085-a74c-0126c8b16f4e" providerId="ADAL" clId="{D4F33B1D-671F-430E-A7EC-6196613334C4}" dt="2024-05-14T10:08:48.252" v="8256" actId="1076"/>
          <ac:spMkLst>
            <pc:docMk/>
            <pc:sldMk cId="4199201498" sldId="372"/>
            <ac:spMk id="2" creationId="{8B42F4CF-04D5-CA29-15A1-1B621B1B58F0}"/>
          </ac:spMkLst>
        </pc:spChg>
        <pc:spChg chg="mod">
          <ac:chgData name="Pánis Stanislav" userId="1d69e117-2261-4085-a74c-0126c8b16f4e" providerId="ADAL" clId="{D4F33B1D-671F-430E-A7EC-6196613334C4}" dt="2024-05-14T10:07:41.171" v="8231" actId="255"/>
          <ac:spMkLst>
            <pc:docMk/>
            <pc:sldMk cId="4199201498" sldId="372"/>
            <ac:spMk id="3" creationId="{711822EA-820C-D63E-9770-C6EDD3AC3CB9}"/>
          </ac:spMkLst>
        </pc:spChg>
        <pc:spChg chg="add mod">
          <ac:chgData name="Pánis Stanislav" userId="1d69e117-2261-4085-a74c-0126c8b16f4e" providerId="ADAL" clId="{D4F33B1D-671F-430E-A7EC-6196613334C4}" dt="2024-05-13T10:13:48.632" v="2144" actId="1076"/>
          <ac:spMkLst>
            <pc:docMk/>
            <pc:sldMk cId="4199201498" sldId="372"/>
            <ac:spMk id="6" creationId="{5678B8C9-0956-A930-1DA2-3BDEFA7D0763}"/>
          </ac:spMkLst>
        </pc:spChg>
        <pc:picChg chg="add mod">
          <ac:chgData name="Pánis Stanislav" userId="1d69e117-2261-4085-a74c-0126c8b16f4e" providerId="ADAL" clId="{D4F33B1D-671F-430E-A7EC-6196613334C4}" dt="2024-05-14T09:44:51.949" v="7715" actId="1076"/>
          <ac:picMkLst>
            <pc:docMk/>
            <pc:sldMk cId="4199201498" sldId="372"/>
            <ac:picMk id="4" creationId="{01DCC8F0-75E9-C765-0C0A-47104B2C4766}"/>
          </ac:picMkLst>
        </pc:picChg>
        <pc:picChg chg="add mod">
          <ac:chgData name="Pánis Stanislav" userId="1d69e117-2261-4085-a74c-0126c8b16f4e" providerId="ADAL" clId="{D4F33B1D-671F-430E-A7EC-6196613334C4}" dt="2024-05-14T10:20:44.788" v="8406" actId="14100"/>
          <ac:picMkLst>
            <pc:docMk/>
            <pc:sldMk cId="4199201498" sldId="372"/>
            <ac:picMk id="5" creationId="{DCDCE2A3-73D4-532D-E684-970DECCF204B}"/>
          </ac:picMkLst>
        </pc:picChg>
      </pc:sldChg>
      <pc:sldChg chg="addSp modSp new mod ord">
        <pc:chgData name="Pánis Stanislav" userId="1d69e117-2261-4085-a74c-0126c8b16f4e" providerId="ADAL" clId="{D4F33B1D-671F-430E-A7EC-6196613334C4}" dt="2024-05-14T10:21:25.533" v="8413" actId="14100"/>
        <pc:sldMkLst>
          <pc:docMk/>
          <pc:sldMk cId="1194525211" sldId="373"/>
        </pc:sldMkLst>
        <pc:spChg chg="mod">
          <ac:chgData name="Pánis Stanislav" userId="1d69e117-2261-4085-a74c-0126c8b16f4e" providerId="ADAL" clId="{D4F33B1D-671F-430E-A7EC-6196613334C4}" dt="2024-05-14T10:09:39.052" v="8264" actId="108"/>
          <ac:spMkLst>
            <pc:docMk/>
            <pc:sldMk cId="1194525211" sldId="373"/>
            <ac:spMk id="2" creationId="{CB37B02B-AD78-F347-C983-B9C5954C8F88}"/>
          </ac:spMkLst>
        </pc:spChg>
        <pc:spChg chg="mod">
          <ac:chgData name="Pánis Stanislav" userId="1d69e117-2261-4085-a74c-0126c8b16f4e" providerId="ADAL" clId="{D4F33B1D-671F-430E-A7EC-6196613334C4}" dt="2024-05-14T10:20:09.476" v="8399" actId="1076"/>
          <ac:spMkLst>
            <pc:docMk/>
            <pc:sldMk cId="1194525211" sldId="373"/>
            <ac:spMk id="3" creationId="{697CA6AE-3EEA-F93B-8344-21389EA4C9DC}"/>
          </ac:spMkLst>
        </pc:spChg>
        <pc:picChg chg="add mod">
          <ac:chgData name="Pánis Stanislav" userId="1d69e117-2261-4085-a74c-0126c8b16f4e" providerId="ADAL" clId="{D4F33B1D-671F-430E-A7EC-6196613334C4}" dt="2024-05-14T09:44:59.193" v="7720"/>
          <ac:picMkLst>
            <pc:docMk/>
            <pc:sldMk cId="1194525211" sldId="373"/>
            <ac:picMk id="4" creationId="{4D2A26D1-BE4E-C8ED-EE43-8A8960F789E1}"/>
          </ac:picMkLst>
        </pc:picChg>
        <pc:picChg chg="add mod">
          <ac:chgData name="Pánis Stanislav" userId="1d69e117-2261-4085-a74c-0126c8b16f4e" providerId="ADAL" clId="{D4F33B1D-671F-430E-A7EC-6196613334C4}" dt="2024-05-14T10:21:25.533" v="8413" actId="14100"/>
          <ac:picMkLst>
            <pc:docMk/>
            <pc:sldMk cId="1194525211" sldId="373"/>
            <ac:picMk id="5" creationId="{C269AB36-12D5-DCFF-0A5F-5745F591E42A}"/>
          </ac:picMkLst>
        </pc:picChg>
      </pc:sldChg>
      <pc:sldChg chg="addSp modSp new mod ord">
        <pc:chgData name="Pánis Stanislav" userId="1d69e117-2261-4085-a74c-0126c8b16f4e" providerId="ADAL" clId="{D4F33B1D-671F-430E-A7EC-6196613334C4}" dt="2024-05-14T10:21:55.209" v="8420" actId="1076"/>
        <pc:sldMkLst>
          <pc:docMk/>
          <pc:sldMk cId="2129802984" sldId="374"/>
        </pc:sldMkLst>
        <pc:spChg chg="mod">
          <ac:chgData name="Pánis Stanislav" userId="1d69e117-2261-4085-a74c-0126c8b16f4e" providerId="ADAL" clId="{D4F33B1D-671F-430E-A7EC-6196613334C4}" dt="2024-05-14T10:10:00.595" v="8268" actId="108"/>
          <ac:spMkLst>
            <pc:docMk/>
            <pc:sldMk cId="2129802984" sldId="374"/>
            <ac:spMk id="2" creationId="{52E279E3-E8CD-8CB3-E58E-62773370D461}"/>
          </ac:spMkLst>
        </pc:spChg>
        <pc:spChg chg="mod">
          <ac:chgData name="Pánis Stanislav" userId="1d69e117-2261-4085-a74c-0126c8b16f4e" providerId="ADAL" clId="{D4F33B1D-671F-430E-A7EC-6196613334C4}" dt="2024-05-13T12:24:28.739" v="2500" actId="1076"/>
          <ac:spMkLst>
            <pc:docMk/>
            <pc:sldMk cId="2129802984" sldId="374"/>
            <ac:spMk id="3" creationId="{BE5A6ABC-3412-6783-BCC6-87AE3B598C62}"/>
          </ac:spMkLst>
        </pc:spChg>
        <pc:picChg chg="add mod">
          <ac:chgData name="Pánis Stanislav" userId="1d69e117-2261-4085-a74c-0126c8b16f4e" providerId="ADAL" clId="{D4F33B1D-671F-430E-A7EC-6196613334C4}" dt="2024-05-14T09:45:05.204" v="7723"/>
          <ac:picMkLst>
            <pc:docMk/>
            <pc:sldMk cId="2129802984" sldId="374"/>
            <ac:picMk id="4" creationId="{CC5283B2-19AE-C445-E5D9-2CAC7126FC98}"/>
          </ac:picMkLst>
        </pc:picChg>
        <pc:picChg chg="add mod">
          <ac:chgData name="Pánis Stanislav" userId="1d69e117-2261-4085-a74c-0126c8b16f4e" providerId="ADAL" clId="{D4F33B1D-671F-430E-A7EC-6196613334C4}" dt="2024-05-14T10:21:55.209" v="8420" actId="1076"/>
          <ac:picMkLst>
            <pc:docMk/>
            <pc:sldMk cId="2129802984" sldId="374"/>
            <ac:picMk id="5" creationId="{D338F1AB-AC8F-AF33-E3B0-1E4016975281}"/>
          </ac:picMkLst>
        </pc:picChg>
      </pc:sldChg>
      <pc:sldChg chg="addSp modSp new mod">
        <pc:chgData name="Pánis Stanislav" userId="1d69e117-2261-4085-a74c-0126c8b16f4e" providerId="ADAL" clId="{D4F33B1D-671F-430E-A7EC-6196613334C4}" dt="2024-05-14T10:21:03.815" v="8410" actId="14100"/>
        <pc:sldMkLst>
          <pc:docMk/>
          <pc:sldMk cId="1735306285" sldId="375"/>
        </pc:sldMkLst>
        <pc:spChg chg="mod">
          <ac:chgData name="Pánis Stanislav" userId="1d69e117-2261-4085-a74c-0126c8b16f4e" providerId="ADAL" clId="{D4F33B1D-671F-430E-A7EC-6196613334C4}" dt="2024-05-14T10:08:53.470" v="8257" actId="255"/>
          <ac:spMkLst>
            <pc:docMk/>
            <pc:sldMk cId="1735306285" sldId="375"/>
            <ac:spMk id="2" creationId="{79D684CB-777B-B217-6F1D-52903C63CED3}"/>
          </ac:spMkLst>
        </pc:spChg>
        <pc:spChg chg="mod">
          <ac:chgData name="Pánis Stanislav" userId="1d69e117-2261-4085-a74c-0126c8b16f4e" providerId="ADAL" clId="{D4F33B1D-671F-430E-A7EC-6196613334C4}" dt="2024-05-14T10:08:15.087" v="8234" actId="255"/>
          <ac:spMkLst>
            <pc:docMk/>
            <pc:sldMk cId="1735306285" sldId="375"/>
            <ac:spMk id="3" creationId="{71EE71B5-B884-72D0-B4E9-A5D2162284F5}"/>
          </ac:spMkLst>
        </pc:spChg>
        <pc:spChg chg="add mod">
          <ac:chgData name="Pánis Stanislav" userId="1d69e117-2261-4085-a74c-0126c8b16f4e" providerId="ADAL" clId="{D4F33B1D-671F-430E-A7EC-6196613334C4}" dt="2024-05-13T09:26:29.828" v="1448" actId="1076"/>
          <ac:spMkLst>
            <pc:docMk/>
            <pc:sldMk cId="1735306285" sldId="375"/>
            <ac:spMk id="5" creationId="{9AD32776-5351-A8C2-FE51-1AFC3648A46F}"/>
          </ac:spMkLst>
        </pc:spChg>
        <pc:graphicFrameChg chg="add mod">
          <ac:chgData name="Pánis Stanislav" userId="1d69e117-2261-4085-a74c-0126c8b16f4e" providerId="ADAL" clId="{D4F33B1D-671F-430E-A7EC-6196613334C4}" dt="2024-05-14T10:21:03.815" v="8410" actId="14100"/>
          <ac:graphicFrameMkLst>
            <pc:docMk/>
            <pc:sldMk cId="1735306285" sldId="375"/>
            <ac:graphicFrameMk id="4" creationId="{BFE64A8A-2448-75B1-6692-8F000A64BA74}"/>
          </ac:graphicFrameMkLst>
        </pc:graphicFrameChg>
        <pc:picChg chg="add mod">
          <ac:chgData name="Pánis Stanislav" userId="1d69e117-2261-4085-a74c-0126c8b16f4e" providerId="ADAL" clId="{D4F33B1D-671F-430E-A7EC-6196613334C4}" dt="2024-05-14T09:44:54.405" v="7716"/>
          <ac:picMkLst>
            <pc:docMk/>
            <pc:sldMk cId="1735306285" sldId="375"/>
            <ac:picMk id="6" creationId="{49AF075F-2C55-C5E1-3C92-C2A0FDC18044}"/>
          </ac:picMkLst>
        </pc:picChg>
      </pc:sldChg>
      <pc:sldChg chg="addSp modSp new mod ord">
        <pc:chgData name="Pánis Stanislav" userId="1d69e117-2261-4085-a74c-0126c8b16f4e" providerId="ADAL" clId="{D4F33B1D-671F-430E-A7EC-6196613334C4}" dt="2024-05-14T10:47:50.633" v="8657"/>
        <pc:sldMkLst>
          <pc:docMk/>
          <pc:sldMk cId="103511861" sldId="376"/>
        </pc:sldMkLst>
        <pc:spChg chg="mod">
          <ac:chgData name="Pánis Stanislav" userId="1d69e117-2261-4085-a74c-0126c8b16f4e" providerId="ADAL" clId="{D4F33B1D-671F-430E-A7EC-6196613334C4}" dt="2024-05-14T10:25:40.452" v="8438" actId="1076"/>
          <ac:spMkLst>
            <pc:docMk/>
            <pc:sldMk cId="103511861" sldId="376"/>
            <ac:spMk id="2" creationId="{2F167563-AB91-828F-8E82-3E58AFD7E6EF}"/>
          </ac:spMkLst>
        </pc:spChg>
        <pc:spChg chg="mod">
          <ac:chgData name="Pánis Stanislav" userId="1d69e117-2261-4085-a74c-0126c8b16f4e" providerId="ADAL" clId="{D4F33B1D-671F-430E-A7EC-6196613334C4}" dt="2024-05-14T10:26:11.112" v="8461" actId="20577"/>
          <ac:spMkLst>
            <pc:docMk/>
            <pc:sldMk cId="103511861" sldId="376"/>
            <ac:spMk id="3" creationId="{FDF111FD-F447-59BA-FD7B-3EC5EA750E84}"/>
          </ac:spMkLst>
        </pc:spChg>
        <pc:picChg chg="add mod">
          <ac:chgData name="Pánis Stanislav" userId="1d69e117-2261-4085-a74c-0126c8b16f4e" providerId="ADAL" clId="{D4F33B1D-671F-430E-A7EC-6196613334C4}" dt="2024-05-14T09:45:09.214" v="7728"/>
          <ac:picMkLst>
            <pc:docMk/>
            <pc:sldMk cId="103511861" sldId="376"/>
            <ac:picMk id="4" creationId="{5BE92688-752A-F634-EAA7-76CC0D44D6F9}"/>
          </ac:picMkLst>
        </pc:picChg>
        <pc:picChg chg="add mod">
          <ac:chgData name="Pánis Stanislav" userId="1d69e117-2261-4085-a74c-0126c8b16f4e" providerId="ADAL" clId="{D4F33B1D-671F-430E-A7EC-6196613334C4}" dt="2024-05-14T10:25:49.224" v="8443" actId="14100"/>
          <ac:picMkLst>
            <pc:docMk/>
            <pc:sldMk cId="103511861" sldId="376"/>
            <ac:picMk id="5" creationId="{35E76562-F5A2-9B2B-D7E7-CE85A750363A}"/>
          </ac:picMkLst>
        </pc:picChg>
      </pc:sldChg>
      <pc:sldChg chg="addSp delSp modSp new mod">
        <pc:chgData name="Pánis Stanislav" userId="1d69e117-2261-4085-a74c-0126c8b16f4e" providerId="ADAL" clId="{D4F33B1D-671F-430E-A7EC-6196613334C4}" dt="2024-05-14T10:18:41.322" v="8395" actId="1076"/>
        <pc:sldMkLst>
          <pc:docMk/>
          <pc:sldMk cId="522391409" sldId="377"/>
        </pc:sldMkLst>
        <pc:spChg chg="mod">
          <ac:chgData name="Pánis Stanislav" userId="1d69e117-2261-4085-a74c-0126c8b16f4e" providerId="ADAL" clId="{D4F33B1D-671F-430E-A7EC-6196613334C4}" dt="2024-05-14T10:18:37.837" v="8394" actId="1076"/>
          <ac:spMkLst>
            <pc:docMk/>
            <pc:sldMk cId="522391409" sldId="377"/>
            <ac:spMk id="2" creationId="{C1A32C09-3FD6-560A-6B51-F9AE43F8D55E}"/>
          </ac:spMkLst>
        </pc:spChg>
        <pc:spChg chg="mod">
          <ac:chgData name="Pánis Stanislav" userId="1d69e117-2261-4085-a74c-0126c8b16f4e" providerId="ADAL" clId="{D4F33B1D-671F-430E-A7EC-6196613334C4}" dt="2024-05-14T10:18:41.322" v="8395" actId="1076"/>
          <ac:spMkLst>
            <pc:docMk/>
            <pc:sldMk cId="522391409" sldId="377"/>
            <ac:spMk id="3" creationId="{40FED535-AE9F-5927-C1C0-E137D45000BC}"/>
          </ac:spMkLst>
        </pc:spChg>
        <pc:spChg chg="add mod">
          <ac:chgData name="Pánis Stanislav" userId="1d69e117-2261-4085-a74c-0126c8b16f4e" providerId="ADAL" clId="{D4F33B1D-671F-430E-A7EC-6196613334C4}" dt="2024-05-13T12:31:13.347" v="2583" actId="1076"/>
          <ac:spMkLst>
            <pc:docMk/>
            <pc:sldMk cId="522391409" sldId="377"/>
            <ac:spMk id="6" creationId="{F278D017-C753-CF2E-AF48-F61FD77244DF}"/>
          </ac:spMkLst>
        </pc:spChg>
        <pc:graphicFrameChg chg="add del mod">
          <ac:chgData name="Pánis Stanislav" userId="1d69e117-2261-4085-a74c-0126c8b16f4e" providerId="ADAL" clId="{D4F33B1D-671F-430E-A7EC-6196613334C4}" dt="2024-05-13T12:30:40.815" v="2526" actId="478"/>
          <ac:graphicFrameMkLst>
            <pc:docMk/>
            <pc:sldMk cId="522391409" sldId="377"/>
            <ac:graphicFrameMk id="4" creationId="{0BEA8638-75EF-4B56-3311-9B3180398F0D}"/>
          </ac:graphicFrameMkLst>
        </pc:graphicFrameChg>
        <pc:graphicFrameChg chg="add mod">
          <ac:chgData name="Pánis Stanislav" userId="1d69e117-2261-4085-a74c-0126c8b16f4e" providerId="ADAL" clId="{D4F33B1D-671F-430E-A7EC-6196613334C4}" dt="2024-05-14T10:18:29.894" v="8393" actId="255"/>
          <ac:graphicFrameMkLst>
            <pc:docMk/>
            <pc:sldMk cId="522391409" sldId="377"/>
            <ac:graphicFrameMk id="5" creationId="{0BEA8638-75EF-4B56-3311-9B3180398F0D}"/>
          </ac:graphicFrameMkLst>
        </pc:graphicFrameChg>
        <pc:picChg chg="add mod">
          <ac:chgData name="Pánis Stanislav" userId="1d69e117-2261-4085-a74c-0126c8b16f4e" providerId="ADAL" clId="{D4F33B1D-671F-430E-A7EC-6196613334C4}" dt="2024-05-14T09:44:58.334" v="7719"/>
          <ac:picMkLst>
            <pc:docMk/>
            <pc:sldMk cId="522391409" sldId="377"/>
            <ac:picMk id="7" creationId="{F22E549A-68B8-78AC-A3A5-DCF2CD565536}"/>
          </ac:picMkLst>
        </pc:picChg>
      </pc:sldChg>
      <pc:sldChg chg="addSp modSp new mod">
        <pc:chgData name="Pánis Stanislav" userId="1d69e117-2261-4085-a74c-0126c8b16f4e" providerId="ADAL" clId="{D4F33B1D-671F-430E-A7EC-6196613334C4}" dt="2024-05-14T10:09:05.696" v="8260" actId="255"/>
        <pc:sldMkLst>
          <pc:docMk/>
          <pc:sldMk cId="818954105" sldId="378"/>
        </pc:sldMkLst>
        <pc:spChg chg="mod">
          <ac:chgData name="Pánis Stanislav" userId="1d69e117-2261-4085-a74c-0126c8b16f4e" providerId="ADAL" clId="{D4F33B1D-671F-430E-A7EC-6196613334C4}" dt="2024-05-14T10:09:02.267" v="8259" actId="27636"/>
          <ac:spMkLst>
            <pc:docMk/>
            <pc:sldMk cId="818954105" sldId="378"/>
            <ac:spMk id="2" creationId="{F8BB0636-8EB5-B58D-DEBA-B2C9D2FD04B0}"/>
          </ac:spMkLst>
        </pc:spChg>
        <pc:spChg chg="mod">
          <ac:chgData name="Pánis Stanislav" userId="1d69e117-2261-4085-a74c-0126c8b16f4e" providerId="ADAL" clId="{D4F33B1D-671F-430E-A7EC-6196613334C4}" dt="2024-05-14T10:09:05.696" v="8260" actId="255"/>
          <ac:spMkLst>
            <pc:docMk/>
            <pc:sldMk cId="818954105" sldId="378"/>
            <ac:spMk id="3" creationId="{9F6A9726-F3C0-66BA-05A6-921326CFA3C5}"/>
          </ac:spMkLst>
        </pc:spChg>
        <pc:picChg chg="add mod">
          <ac:chgData name="Pánis Stanislav" userId="1d69e117-2261-4085-a74c-0126c8b16f4e" providerId="ADAL" clId="{D4F33B1D-671F-430E-A7EC-6196613334C4}" dt="2024-05-13T12:18:32.556" v="2472" actId="14100"/>
          <ac:picMkLst>
            <pc:docMk/>
            <pc:sldMk cId="818954105" sldId="378"/>
            <ac:picMk id="5" creationId="{4A6E3575-C178-DA4A-4528-2DE26C3023A4}"/>
          </ac:picMkLst>
        </pc:picChg>
        <pc:picChg chg="add mod">
          <ac:chgData name="Pánis Stanislav" userId="1d69e117-2261-4085-a74c-0126c8b16f4e" providerId="ADAL" clId="{D4F33B1D-671F-430E-A7EC-6196613334C4}" dt="2024-05-13T12:18:30.602" v="2471" actId="1076"/>
          <ac:picMkLst>
            <pc:docMk/>
            <pc:sldMk cId="818954105" sldId="378"/>
            <ac:picMk id="6" creationId="{4FEAD809-B7E0-001A-8B75-10C8A94A2A86}"/>
          </ac:picMkLst>
        </pc:picChg>
        <pc:picChg chg="add mod">
          <ac:chgData name="Pánis Stanislav" userId="1d69e117-2261-4085-a74c-0126c8b16f4e" providerId="ADAL" clId="{D4F33B1D-671F-430E-A7EC-6196613334C4}" dt="2024-05-14T09:44:56.144" v="7717"/>
          <ac:picMkLst>
            <pc:docMk/>
            <pc:sldMk cId="818954105" sldId="378"/>
            <ac:picMk id="7" creationId="{E058FB67-0F2D-2842-004A-CC78FF683301}"/>
          </ac:picMkLst>
        </pc:picChg>
      </pc:sldChg>
      <pc:sldChg chg="addSp modSp new mod">
        <pc:chgData name="Pánis Stanislav" userId="1d69e117-2261-4085-a74c-0126c8b16f4e" providerId="ADAL" clId="{D4F33B1D-671F-430E-A7EC-6196613334C4}" dt="2024-05-14T10:21:45.134" v="8419" actId="14100"/>
        <pc:sldMkLst>
          <pc:docMk/>
          <pc:sldMk cId="1799852672" sldId="379"/>
        </pc:sldMkLst>
        <pc:spChg chg="mod">
          <ac:chgData name="Pánis Stanislav" userId="1d69e117-2261-4085-a74c-0126c8b16f4e" providerId="ADAL" clId="{D4F33B1D-671F-430E-A7EC-6196613334C4}" dt="2024-05-14T10:09:55.634" v="8267" actId="108"/>
          <ac:spMkLst>
            <pc:docMk/>
            <pc:sldMk cId="1799852672" sldId="379"/>
            <ac:spMk id="2" creationId="{9875BC21-49B2-C627-68F9-C783ACF2F952}"/>
          </ac:spMkLst>
        </pc:spChg>
        <pc:spChg chg="mod">
          <ac:chgData name="Pánis Stanislav" userId="1d69e117-2261-4085-a74c-0126c8b16f4e" providerId="ADAL" clId="{D4F33B1D-671F-430E-A7EC-6196613334C4}" dt="2024-05-14T10:21:35.416" v="8415" actId="20577"/>
          <ac:spMkLst>
            <pc:docMk/>
            <pc:sldMk cId="1799852672" sldId="379"/>
            <ac:spMk id="3" creationId="{212BB9F8-7110-E6D0-9DA6-2F076DDEFC8C}"/>
          </ac:spMkLst>
        </pc:spChg>
        <pc:picChg chg="add mod">
          <ac:chgData name="Pánis Stanislav" userId="1d69e117-2261-4085-a74c-0126c8b16f4e" providerId="ADAL" clId="{D4F33B1D-671F-430E-A7EC-6196613334C4}" dt="2024-05-14T10:21:45.134" v="8419" actId="14100"/>
          <ac:picMkLst>
            <pc:docMk/>
            <pc:sldMk cId="1799852672" sldId="379"/>
            <ac:picMk id="5" creationId="{87D2F3A0-5E24-981D-15FD-D4712C32F325}"/>
          </ac:picMkLst>
        </pc:picChg>
        <pc:picChg chg="add mod">
          <ac:chgData name="Pánis Stanislav" userId="1d69e117-2261-4085-a74c-0126c8b16f4e" providerId="ADAL" clId="{D4F33B1D-671F-430E-A7EC-6196613334C4}" dt="2024-05-14T09:45:04.283" v="7722"/>
          <ac:picMkLst>
            <pc:docMk/>
            <pc:sldMk cId="1799852672" sldId="379"/>
            <ac:picMk id="6" creationId="{17FC24B5-4D1F-C1E6-D8F5-C945B9610F4C}"/>
          </ac:picMkLst>
        </pc:picChg>
      </pc:sldChg>
      <pc:sldChg chg="addSp modSp new mod ord">
        <pc:chgData name="Pánis Stanislav" userId="1d69e117-2261-4085-a74c-0126c8b16f4e" providerId="ADAL" clId="{D4F33B1D-671F-430E-A7EC-6196613334C4}" dt="2024-05-14T10:48:33.349" v="8659"/>
        <pc:sldMkLst>
          <pc:docMk/>
          <pc:sldMk cId="3286040957" sldId="380"/>
        </pc:sldMkLst>
        <pc:spChg chg="mod">
          <ac:chgData name="Pánis Stanislav" userId="1d69e117-2261-4085-a74c-0126c8b16f4e" providerId="ADAL" clId="{D4F33B1D-671F-430E-A7EC-6196613334C4}" dt="2024-05-14T10:11:08.078" v="8280" actId="108"/>
          <ac:spMkLst>
            <pc:docMk/>
            <pc:sldMk cId="3286040957" sldId="380"/>
            <ac:spMk id="2" creationId="{53857B93-2820-72A0-8644-D5EA1C376421}"/>
          </ac:spMkLst>
        </pc:spChg>
        <pc:spChg chg="mod">
          <ac:chgData name="Pánis Stanislav" userId="1d69e117-2261-4085-a74c-0126c8b16f4e" providerId="ADAL" clId="{D4F33B1D-671F-430E-A7EC-6196613334C4}" dt="2024-05-13T12:33:08.147" v="2587" actId="1076"/>
          <ac:spMkLst>
            <pc:docMk/>
            <pc:sldMk cId="3286040957" sldId="380"/>
            <ac:spMk id="3" creationId="{30214F84-FDAC-E1AC-21F3-BCB538CBDDCB}"/>
          </ac:spMkLst>
        </pc:spChg>
        <pc:picChg chg="add mod">
          <ac:chgData name="Pánis Stanislav" userId="1d69e117-2261-4085-a74c-0126c8b16f4e" providerId="ADAL" clId="{D4F33B1D-671F-430E-A7EC-6196613334C4}" dt="2024-05-13T12:33:10.413" v="2588" actId="14100"/>
          <ac:picMkLst>
            <pc:docMk/>
            <pc:sldMk cId="3286040957" sldId="380"/>
            <ac:picMk id="5" creationId="{890FD166-0B82-EFFC-3303-BDCD770E3823}"/>
          </ac:picMkLst>
        </pc:picChg>
        <pc:picChg chg="add mod">
          <ac:chgData name="Pánis Stanislav" userId="1d69e117-2261-4085-a74c-0126c8b16f4e" providerId="ADAL" clId="{D4F33B1D-671F-430E-A7EC-6196613334C4}" dt="2024-05-14T09:45:11.246" v="7730"/>
          <ac:picMkLst>
            <pc:docMk/>
            <pc:sldMk cId="3286040957" sldId="380"/>
            <ac:picMk id="6" creationId="{87C3D4E3-5328-B2F9-564F-CAC458C015C7}"/>
          </ac:picMkLst>
        </pc:picChg>
      </pc:sldChg>
      <pc:sldChg chg="addSp modSp new mod ord">
        <pc:chgData name="Pánis Stanislav" userId="1d69e117-2261-4085-a74c-0126c8b16f4e" providerId="ADAL" clId="{D4F33B1D-671F-430E-A7EC-6196613334C4}" dt="2024-05-14T11:08:42.606" v="8675"/>
        <pc:sldMkLst>
          <pc:docMk/>
          <pc:sldMk cId="433141234" sldId="381"/>
        </pc:sldMkLst>
        <pc:spChg chg="mod">
          <ac:chgData name="Pánis Stanislav" userId="1d69e117-2261-4085-a74c-0126c8b16f4e" providerId="ADAL" clId="{D4F33B1D-671F-430E-A7EC-6196613334C4}" dt="2024-05-14T10:26:54.296" v="8467" actId="1076"/>
          <ac:spMkLst>
            <pc:docMk/>
            <pc:sldMk cId="433141234" sldId="381"/>
            <ac:spMk id="2" creationId="{FA36754D-4783-3EC8-73A4-EDCB4010B155}"/>
          </ac:spMkLst>
        </pc:spChg>
        <pc:spChg chg="mod">
          <ac:chgData name="Pánis Stanislav" userId="1d69e117-2261-4085-a74c-0126c8b16f4e" providerId="ADAL" clId="{D4F33B1D-671F-430E-A7EC-6196613334C4}" dt="2024-05-14T10:26:57.058" v="8468" actId="255"/>
          <ac:spMkLst>
            <pc:docMk/>
            <pc:sldMk cId="433141234" sldId="381"/>
            <ac:spMk id="3" creationId="{A525CB69-59A1-EBE9-14C8-60CFF9B9046B}"/>
          </ac:spMkLst>
        </pc:spChg>
        <pc:spChg chg="add mod">
          <ac:chgData name="Pánis Stanislav" userId="1d69e117-2261-4085-a74c-0126c8b16f4e" providerId="ADAL" clId="{D4F33B1D-671F-430E-A7EC-6196613334C4}" dt="2024-05-14T09:53:58.981" v="7966" actId="1076"/>
          <ac:spMkLst>
            <pc:docMk/>
            <pc:sldMk cId="433141234" sldId="381"/>
            <ac:spMk id="7" creationId="{A926A0C0-2AC6-B77C-C45C-9D3B75EE03E0}"/>
          </ac:spMkLst>
        </pc:spChg>
        <pc:picChg chg="add mod">
          <ac:chgData name="Pánis Stanislav" userId="1d69e117-2261-4085-a74c-0126c8b16f4e" providerId="ADAL" clId="{D4F33B1D-671F-430E-A7EC-6196613334C4}" dt="2024-05-14T10:27:00.716" v="8469" actId="14100"/>
          <ac:picMkLst>
            <pc:docMk/>
            <pc:sldMk cId="433141234" sldId="381"/>
            <ac:picMk id="5" creationId="{0257F9C7-A343-0F2D-55E0-69D691B32AFB}"/>
          </ac:picMkLst>
        </pc:picChg>
        <pc:picChg chg="add mod">
          <ac:chgData name="Pánis Stanislav" userId="1d69e117-2261-4085-a74c-0126c8b16f4e" providerId="ADAL" clId="{D4F33B1D-671F-430E-A7EC-6196613334C4}" dt="2024-05-14T09:45:21.249" v="7734"/>
          <ac:picMkLst>
            <pc:docMk/>
            <pc:sldMk cId="433141234" sldId="381"/>
            <ac:picMk id="6" creationId="{9DB1E1F0-3371-A812-8827-82D8B932E6F7}"/>
          </ac:picMkLst>
        </pc:picChg>
      </pc:sldChg>
      <pc:sldChg chg="addSp modSp new mod ord">
        <pc:chgData name="Pánis Stanislav" userId="1d69e117-2261-4085-a74c-0126c8b16f4e" providerId="ADAL" clId="{D4F33B1D-671F-430E-A7EC-6196613334C4}" dt="2024-05-14T10:53:36.694" v="8665"/>
        <pc:sldMkLst>
          <pc:docMk/>
          <pc:sldMk cId="3583434167" sldId="382"/>
        </pc:sldMkLst>
        <pc:spChg chg="mod">
          <ac:chgData name="Pánis Stanislav" userId="1d69e117-2261-4085-a74c-0126c8b16f4e" providerId="ADAL" clId="{D4F33B1D-671F-430E-A7EC-6196613334C4}" dt="2024-05-14T10:26:39.288" v="8465" actId="1076"/>
          <ac:spMkLst>
            <pc:docMk/>
            <pc:sldMk cId="3583434167" sldId="382"/>
            <ac:spMk id="2" creationId="{D4986969-39DD-03B4-CBC8-243774F1D86B}"/>
          </ac:spMkLst>
        </pc:spChg>
        <pc:spChg chg="mod">
          <ac:chgData name="Pánis Stanislav" userId="1d69e117-2261-4085-a74c-0126c8b16f4e" providerId="ADAL" clId="{D4F33B1D-671F-430E-A7EC-6196613334C4}" dt="2024-05-14T10:12:00.196" v="8343" actId="20577"/>
          <ac:spMkLst>
            <pc:docMk/>
            <pc:sldMk cId="3583434167" sldId="382"/>
            <ac:spMk id="3" creationId="{EA1569EC-91F7-AACE-7A5A-9E863E7ED36A}"/>
          </ac:spMkLst>
        </pc:spChg>
        <pc:picChg chg="add mod">
          <ac:chgData name="Pánis Stanislav" userId="1d69e117-2261-4085-a74c-0126c8b16f4e" providerId="ADAL" clId="{D4F33B1D-671F-430E-A7EC-6196613334C4}" dt="2024-05-14T10:26:44.944" v="8466" actId="14100"/>
          <ac:picMkLst>
            <pc:docMk/>
            <pc:sldMk cId="3583434167" sldId="382"/>
            <ac:picMk id="5" creationId="{D24D2258-CE38-52FA-3266-0ACED4367E4A}"/>
          </ac:picMkLst>
        </pc:picChg>
        <pc:picChg chg="add mod">
          <ac:chgData name="Pánis Stanislav" userId="1d69e117-2261-4085-a74c-0126c8b16f4e" providerId="ADAL" clId="{D4F33B1D-671F-430E-A7EC-6196613334C4}" dt="2024-05-14T09:45:20.358" v="7733"/>
          <ac:picMkLst>
            <pc:docMk/>
            <pc:sldMk cId="3583434167" sldId="382"/>
            <ac:picMk id="6" creationId="{65A90F54-32B7-26F8-962C-B0444599E88A}"/>
          </ac:picMkLst>
        </pc:picChg>
      </pc:sldChg>
      <pc:sldChg chg="addSp delSp modSp new mod ord">
        <pc:chgData name="Pánis Stanislav" userId="1d69e117-2261-4085-a74c-0126c8b16f4e" providerId="ADAL" clId="{D4F33B1D-671F-430E-A7EC-6196613334C4}" dt="2024-05-14T11:23:48.358" v="8872"/>
        <pc:sldMkLst>
          <pc:docMk/>
          <pc:sldMk cId="3056991901" sldId="383"/>
        </pc:sldMkLst>
        <pc:spChg chg="mod">
          <ac:chgData name="Pánis Stanislav" userId="1d69e117-2261-4085-a74c-0126c8b16f4e" providerId="ADAL" clId="{D4F33B1D-671F-430E-A7EC-6196613334C4}" dt="2024-05-14T10:10:20.187" v="8272" actId="108"/>
          <ac:spMkLst>
            <pc:docMk/>
            <pc:sldMk cId="3056991901" sldId="383"/>
            <ac:spMk id="2" creationId="{E89F6C39-D2E2-75AC-737B-12481C0A3C55}"/>
          </ac:spMkLst>
        </pc:spChg>
        <pc:spChg chg="mod">
          <ac:chgData name="Pánis Stanislav" userId="1d69e117-2261-4085-a74c-0126c8b16f4e" providerId="ADAL" clId="{D4F33B1D-671F-430E-A7EC-6196613334C4}" dt="2024-05-13T13:45:12.174" v="2965" actId="1076"/>
          <ac:spMkLst>
            <pc:docMk/>
            <pc:sldMk cId="3056991901" sldId="383"/>
            <ac:spMk id="3" creationId="{A076C3CC-2E1D-F029-AC07-55DA8C7CB017}"/>
          </ac:spMkLst>
        </pc:spChg>
        <pc:spChg chg="add mod">
          <ac:chgData name="Pánis Stanislav" userId="1d69e117-2261-4085-a74c-0126c8b16f4e" providerId="ADAL" clId="{D4F33B1D-671F-430E-A7EC-6196613334C4}" dt="2024-05-14T10:22:36.798" v="8434" actId="1076"/>
          <ac:spMkLst>
            <pc:docMk/>
            <pc:sldMk cId="3056991901" sldId="383"/>
            <ac:spMk id="9" creationId="{FD217B73-12DA-9ECF-C666-BB0757F05FB7}"/>
          </ac:spMkLst>
        </pc:spChg>
        <pc:picChg chg="add del mod">
          <ac:chgData name="Pánis Stanislav" userId="1d69e117-2261-4085-a74c-0126c8b16f4e" providerId="ADAL" clId="{D4F33B1D-671F-430E-A7EC-6196613334C4}" dt="2024-05-13T13:38:00.562" v="2862" actId="478"/>
          <ac:picMkLst>
            <pc:docMk/>
            <pc:sldMk cId="3056991901" sldId="383"/>
            <ac:picMk id="5" creationId="{FBD89E2C-2F16-380E-E852-93F366B2C741}"/>
          </ac:picMkLst>
        </pc:picChg>
        <pc:picChg chg="add mod">
          <ac:chgData name="Pánis Stanislav" userId="1d69e117-2261-4085-a74c-0126c8b16f4e" providerId="ADAL" clId="{D4F33B1D-671F-430E-A7EC-6196613334C4}" dt="2024-05-14T10:22:34.127" v="8433" actId="14100"/>
          <ac:picMkLst>
            <pc:docMk/>
            <pc:sldMk cId="3056991901" sldId="383"/>
            <ac:picMk id="7" creationId="{F2B95C95-529E-6421-05CB-A266CFEC63E0}"/>
          </ac:picMkLst>
        </pc:picChg>
        <pc:picChg chg="add mod">
          <ac:chgData name="Pánis Stanislav" userId="1d69e117-2261-4085-a74c-0126c8b16f4e" providerId="ADAL" clId="{D4F33B1D-671F-430E-A7EC-6196613334C4}" dt="2024-05-14T09:45:07.536" v="7726"/>
          <ac:picMkLst>
            <pc:docMk/>
            <pc:sldMk cId="3056991901" sldId="383"/>
            <ac:picMk id="8" creationId="{995D628F-926F-E95C-26DF-F2711DC5BC58}"/>
          </ac:picMkLst>
        </pc:picChg>
      </pc:sldChg>
      <pc:sldChg chg="addSp modSp new mod ord">
        <pc:chgData name="Pánis Stanislav" userId="1d69e117-2261-4085-a74c-0126c8b16f4e" providerId="ADAL" clId="{D4F33B1D-671F-430E-A7EC-6196613334C4}" dt="2024-05-14T11:23:48.358" v="8872"/>
        <pc:sldMkLst>
          <pc:docMk/>
          <pc:sldMk cId="4082553651" sldId="384"/>
        </pc:sldMkLst>
        <pc:spChg chg="mod">
          <ac:chgData name="Pánis Stanislav" userId="1d69e117-2261-4085-a74c-0126c8b16f4e" providerId="ADAL" clId="{D4F33B1D-671F-430E-A7EC-6196613334C4}" dt="2024-05-14T10:10:32.307" v="8274" actId="255"/>
          <ac:spMkLst>
            <pc:docMk/>
            <pc:sldMk cId="4082553651" sldId="384"/>
            <ac:spMk id="2" creationId="{FBC585D9-C6A5-0F61-8213-81941EA43D28}"/>
          </ac:spMkLst>
        </pc:spChg>
        <pc:spChg chg="mod">
          <ac:chgData name="Pánis Stanislav" userId="1d69e117-2261-4085-a74c-0126c8b16f4e" providerId="ADAL" clId="{D4F33B1D-671F-430E-A7EC-6196613334C4}" dt="2024-05-14T10:25:26.463" v="8436" actId="20577"/>
          <ac:spMkLst>
            <pc:docMk/>
            <pc:sldMk cId="4082553651" sldId="384"/>
            <ac:spMk id="3" creationId="{84445DD2-4BD1-26F1-A86B-3D1B1A17BD47}"/>
          </ac:spMkLst>
        </pc:spChg>
        <pc:spChg chg="add mod">
          <ac:chgData name="Pánis Stanislav" userId="1d69e117-2261-4085-a74c-0126c8b16f4e" providerId="ADAL" clId="{D4F33B1D-671F-430E-A7EC-6196613334C4}" dt="2024-05-14T09:54:43.869" v="7991" actId="1076"/>
          <ac:spMkLst>
            <pc:docMk/>
            <pc:sldMk cId="4082553651" sldId="384"/>
            <ac:spMk id="7" creationId="{E006B709-F259-8932-B4A4-7321C09A487E}"/>
          </ac:spMkLst>
        </pc:spChg>
        <pc:picChg chg="add mod">
          <ac:chgData name="Pánis Stanislav" userId="1d69e117-2261-4085-a74c-0126c8b16f4e" providerId="ADAL" clId="{D4F33B1D-671F-430E-A7EC-6196613334C4}" dt="2024-05-13T13:59:25.783" v="3196" actId="14100"/>
          <ac:picMkLst>
            <pc:docMk/>
            <pc:sldMk cId="4082553651" sldId="384"/>
            <ac:picMk id="5" creationId="{EA2F8596-EBA7-8C3A-578E-2956AF6B88CC}"/>
          </ac:picMkLst>
        </pc:picChg>
        <pc:picChg chg="add mod">
          <ac:chgData name="Pánis Stanislav" userId="1d69e117-2261-4085-a74c-0126c8b16f4e" providerId="ADAL" clId="{D4F33B1D-671F-430E-A7EC-6196613334C4}" dt="2024-05-14T09:45:08.270" v="7727"/>
          <ac:picMkLst>
            <pc:docMk/>
            <pc:sldMk cId="4082553651" sldId="384"/>
            <ac:picMk id="6" creationId="{2BC2D50B-8296-F806-AA3F-307AEC314B04}"/>
          </ac:picMkLst>
        </pc:picChg>
      </pc:sldChg>
      <pc:sldChg chg="addSp delSp modSp new mod">
        <pc:chgData name="Pánis Stanislav" userId="1d69e117-2261-4085-a74c-0126c8b16f4e" providerId="ADAL" clId="{D4F33B1D-671F-430E-A7EC-6196613334C4}" dt="2024-05-14T10:10:08.032" v="8270" actId="27636"/>
        <pc:sldMkLst>
          <pc:docMk/>
          <pc:sldMk cId="3756993674" sldId="385"/>
        </pc:sldMkLst>
        <pc:spChg chg="mod">
          <ac:chgData name="Pánis Stanislav" userId="1d69e117-2261-4085-a74c-0126c8b16f4e" providerId="ADAL" clId="{D4F33B1D-671F-430E-A7EC-6196613334C4}" dt="2024-05-14T10:10:08.032" v="8270" actId="27636"/>
          <ac:spMkLst>
            <pc:docMk/>
            <pc:sldMk cId="3756993674" sldId="385"/>
            <ac:spMk id="2" creationId="{AB7144C4-F6E9-1563-9803-EE82A86CE45D}"/>
          </ac:spMkLst>
        </pc:spChg>
        <pc:spChg chg="mod">
          <ac:chgData name="Pánis Stanislav" userId="1d69e117-2261-4085-a74c-0126c8b16f4e" providerId="ADAL" clId="{D4F33B1D-671F-430E-A7EC-6196613334C4}" dt="2024-05-13T14:16:20.709" v="3368" actId="1076"/>
          <ac:spMkLst>
            <pc:docMk/>
            <pc:sldMk cId="3756993674" sldId="385"/>
            <ac:spMk id="3" creationId="{5CC7172F-EDCE-EC6B-03C1-0C7B07059744}"/>
          </ac:spMkLst>
        </pc:spChg>
        <pc:spChg chg="add del">
          <ac:chgData name="Pánis Stanislav" userId="1d69e117-2261-4085-a74c-0126c8b16f4e" providerId="ADAL" clId="{D4F33B1D-671F-430E-A7EC-6196613334C4}" dt="2024-05-13T14:16:00.876" v="3360" actId="478"/>
          <ac:spMkLst>
            <pc:docMk/>
            <pc:sldMk cId="3756993674" sldId="385"/>
            <ac:spMk id="5" creationId="{BB039B74-BD9D-0C9E-A121-3009D5883EA8}"/>
          </ac:spMkLst>
        </pc:spChg>
        <pc:picChg chg="add mod">
          <ac:chgData name="Pánis Stanislav" userId="1d69e117-2261-4085-a74c-0126c8b16f4e" providerId="ADAL" clId="{D4F33B1D-671F-430E-A7EC-6196613334C4}" dt="2024-05-13T14:16:26.509" v="3371" actId="14100"/>
          <ac:picMkLst>
            <pc:docMk/>
            <pc:sldMk cId="3756993674" sldId="385"/>
            <ac:picMk id="7" creationId="{0D5C239F-70F3-55F6-2D5F-04FAB8B01E60}"/>
          </ac:picMkLst>
        </pc:picChg>
        <pc:picChg chg="add mod">
          <ac:chgData name="Pánis Stanislav" userId="1d69e117-2261-4085-a74c-0126c8b16f4e" providerId="ADAL" clId="{D4F33B1D-671F-430E-A7EC-6196613334C4}" dt="2024-05-14T09:45:05.982" v="7724"/>
          <ac:picMkLst>
            <pc:docMk/>
            <pc:sldMk cId="3756993674" sldId="385"/>
            <ac:picMk id="8" creationId="{02206C76-C26A-431F-E457-05D1ADD826F3}"/>
          </ac:picMkLst>
        </pc:picChg>
      </pc:sldChg>
      <pc:sldChg chg="addSp modSp new mod">
        <pc:chgData name="Pánis Stanislav" userId="1d69e117-2261-4085-a74c-0126c8b16f4e" providerId="ADAL" clId="{D4F33B1D-671F-430E-A7EC-6196613334C4}" dt="2024-05-14T10:22:16.472" v="8429" actId="20577"/>
        <pc:sldMkLst>
          <pc:docMk/>
          <pc:sldMk cId="3606253894" sldId="386"/>
        </pc:sldMkLst>
        <pc:spChg chg="mod">
          <ac:chgData name="Pánis Stanislav" userId="1d69e117-2261-4085-a74c-0126c8b16f4e" providerId="ADAL" clId="{D4F33B1D-671F-430E-A7EC-6196613334C4}" dt="2024-05-14T10:10:15.609" v="8271" actId="108"/>
          <ac:spMkLst>
            <pc:docMk/>
            <pc:sldMk cId="3606253894" sldId="386"/>
            <ac:spMk id="2" creationId="{C1B254F7-3EDB-2C74-02C5-5E63DE01502C}"/>
          </ac:spMkLst>
        </pc:spChg>
        <pc:spChg chg="mod">
          <ac:chgData name="Pánis Stanislav" userId="1d69e117-2261-4085-a74c-0126c8b16f4e" providerId="ADAL" clId="{D4F33B1D-671F-430E-A7EC-6196613334C4}" dt="2024-05-14T10:22:16.472" v="8429" actId="20577"/>
          <ac:spMkLst>
            <pc:docMk/>
            <pc:sldMk cId="3606253894" sldId="386"/>
            <ac:spMk id="3" creationId="{E7F12120-3F44-E98A-A89C-127EF0302653}"/>
          </ac:spMkLst>
        </pc:spChg>
        <pc:spChg chg="add mod">
          <ac:chgData name="Pánis Stanislav" userId="1d69e117-2261-4085-a74c-0126c8b16f4e" providerId="ADAL" clId="{D4F33B1D-671F-430E-A7EC-6196613334C4}" dt="2024-05-14T09:55:19.703" v="8006" actId="20577"/>
          <ac:spMkLst>
            <pc:docMk/>
            <pc:sldMk cId="3606253894" sldId="386"/>
            <ac:spMk id="9" creationId="{4831A6EF-4697-3CD4-B5C7-8076308D6171}"/>
          </ac:spMkLst>
        </pc:spChg>
        <pc:picChg chg="add mod">
          <ac:chgData name="Pánis Stanislav" userId="1d69e117-2261-4085-a74c-0126c8b16f4e" providerId="ADAL" clId="{D4F33B1D-671F-430E-A7EC-6196613334C4}" dt="2024-05-13T14:24:41.565" v="3498" actId="14100"/>
          <ac:picMkLst>
            <pc:docMk/>
            <pc:sldMk cId="3606253894" sldId="386"/>
            <ac:picMk id="5" creationId="{1A1393ED-65B0-8669-E6CE-BAE779E771D3}"/>
          </ac:picMkLst>
        </pc:picChg>
        <pc:picChg chg="add mod">
          <ac:chgData name="Pánis Stanislav" userId="1d69e117-2261-4085-a74c-0126c8b16f4e" providerId="ADAL" clId="{D4F33B1D-671F-430E-A7EC-6196613334C4}" dt="2024-05-13T14:19:36.058" v="3496" actId="14100"/>
          <ac:picMkLst>
            <pc:docMk/>
            <pc:sldMk cId="3606253894" sldId="386"/>
            <ac:picMk id="7" creationId="{E9104AC9-5489-04BD-E8A9-27816AF081C8}"/>
          </ac:picMkLst>
        </pc:picChg>
        <pc:picChg chg="add mod">
          <ac:chgData name="Pánis Stanislav" userId="1d69e117-2261-4085-a74c-0126c8b16f4e" providerId="ADAL" clId="{D4F33B1D-671F-430E-A7EC-6196613334C4}" dt="2024-05-14T09:45:06.806" v="7725"/>
          <ac:picMkLst>
            <pc:docMk/>
            <pc:sldMk cId="3606253894" sldId="386"/>
            <ac:picMk id="8" creationId="{BAE8356F-E160-7A44-3085-A2647BDD9614}"/>
          </ac:picMkLst>
        </pc:picChg>
      </pc:sldChg>
      <pc:sldChg chg="addSp delSp modSp new mod ord">
        <pc:chgData name="Pánis Stanislav" userId="1d69e117-2261-4085-a74c-0126c8b16f4e" providerId="ADAL" clId="{D4F33B1D-671F-430E-A7EC-6196613334C4}" dt="2024-05-14T11:23:48.358" v="8872"/>
        <pc:sldMkLst>
          <pc:docMk/>
          <pc:sldMk cId="561344144" sldId="387"/>
        </pc:sldMkLst>
        <pc:spChg chg="mod">
          <ac:chgData name="Pánis Stanislav" userId="1d69e117-2261-4085-a74c-0126c8b16f4e" providerId="ADAL" clId="{D4F33B1D-671F-430E-A7EC-6196613334C4}" dt="2024-05-14T10:12:12.663" v="8345" actId="1076"/>
          <ac:spMkLst>
            <pc:docMk/>
            <pc:sldMk cId="561344144" sldId="387"/>
            <ac:spMk id="2" creationId="{16EA4F42-CA78-FF50-5E01-443D9BBFDFAA}"/>
          </ac:spMkLst>
        </pc:spChg>
        <pc:spChg chg="mod">
          <ac:chgData name="Pánis Stanislav" userId="1d69e117-2261-4085-a74c-0126c8b16f4e" providerId="ADAL" clId="{D4F33B1D-671F-430E-A7EC-6196613334C4}" dt="2024-05-14T06:37:47.664" v="4915" actId="20577"/>
          <ac:spMkLst>
            <pc:docMk/>
            <pc:sldMk cId="561344144" sldId="387"/>
            <ac:spMk id="3" creationId="{3A07F196-87ED-5788-BE25-C0B217A33A6A}"/>
          </ac:spMkLst>
        </pc:spChg>
        <pc:spChg chg="add mod">
          <ac:chgData name="Pánis Stanislav" userId="1d69e117-2261-4085-a74c-0126c8b16f4e" providerId="ADAL" clId="{D4F33B1D-671F-430E-A7EC-6196613334C4}" dt="2024-05-14T09:53:32.948" v="7941" actId="1076"/>
          <ac:spMkLst>
            <pc:docMk/>
            <pc:sldMk cId="561344144" sldId="387"/>
            <ac:spMk id="8" creationId="{72843525-30AD-128E-520A-466F82B5A29E}"/>
          </ac:spMkLst>
        </pc:spChg>
        <pc:graphicFrameChg chg="add mod">
          <ac:chgData name="Pánis Stanislav" userId="1d69e117-2261-4085-a74c-0126c8b16f4e" providerId="ADAL" clId="{D4F33B1D-671F-430E-A7EC-6196613334C4}" dt="2024-05-14T10:28:24.337" v="8480" actId="255"/>
          <ac:graphicFrameMkLst>
            <pc:docMk/>
            <pc:sldMk cId="561344144" sldId="387"/>
            <ac:graphicFrameMk id="6" creationId="{EC9025FB-4A29-883F-3935-94AEB3D26445}"/>
          </ac:graphicFrameMkLst>
        </pc:graphicFrameChg>
        <pc:picChg chg="add del">
          <ac:chgData name="Pánis Stanislav" userId="1d69e117-2261-4085-a74c-0126c8b16f4e" providerId="ADAL" clId="{D4F33B1D-671F-430E-A7EC-6196613334C4}" dt="2024-05-13T14:32:15.792" v="3679" actId="478"/>
          <ac:picMkLst>
            <pc:docMk/>
            <pc:sldMk cId="561344144" sldId="387"/>
            <ac:picMk id="5" creationId="{32FD66AE-0C3A-006D-9965-604C38869337}"/>
          </ac:picMkLst>
        </pc:picChg>
        <pc:picChg chg="add mod">
          <ac:chgData name="Pánis Stanislav" userId="1d69e117-2261-4085-a74c-0126c8b16f4e" providerId="ADAL" clId="{D4F33B1D-671F-430E-A7EC-6196613334C4}" dt="2024-05-14T09:45:22.149" v="7735"/>
          <ac:picMkLst>
            <pc:docMk/>
            <pc:sldMk cId="561344144" sldId="387"/>
            <ac:picMk id="7" creationId="{8D9BEC13-8628-47C5-3132-47BF8BFA95A8}"/>
          </ac:picMkLst>
        </pc:picChg>
      </pc:sldChg>
      <pc:sldChg chg="addSp modSp new mod">
        <pc:chgData name="Pánis Stanislav" userId="1d69e117-2261-4085-a74c-0126c8b16f4e" providerId="ADAL" clId="{D4F33B1D-671F-430E-A7EC-6196613334C4}" dt="2024-05-14T10:30:47.784" v="8486" actId="1076"/>
        <pc:sldMkLst>
          <pc:docMk/>
          <pc:sldMk cId="1600068207" sldId="388"/>
        </pc:sldMkLst>
        <pc:spChg chg="mod">
          <ac:chgData name="Pánis Stanislav" userId="1d69e117-2261-4085-a74c-0126c8b16f4e" providerId="ADAL" clId="{D4F33B1D-671F-430E-A7EC-6196613334C4}" dt="2024-05-14T10:12:17.922" v="8346" actId="108"/>
          <ac:spMkLst>
            <pc:docMk/>
            <pc:sldMk cId="1600068207" sldId="388"/>
            <ac:spMk id="2" creationId="{351A439C-3F93-C2C4-8F86-DF15A69E5556}"/>
          </ac:spMkLst>
        </pc:spChg>
        <pc:spChg chg="mod">
          <ac:chgData name="Pánis Stanislav" userId="1d69e117-2261-4085-a74c-0126c8b16f4e" providerId="ADAL" clId="{D4F33B1D-671F-430E-A7EC-6196613334C4}" dt="2024-05-14T10:30:45.784" v="8485" actId="255"/>
          <ac:spMkLst>
            <pc:docMk/>
            <pc:sldMk cId="1600068207" sldId="388"/>
            <ac:spMk id="3" creationId="{4DD0FAA1-67E0-3597-1214-B1AA4C3917E5}"/>
          </ac:spMkLst>
        </pc:spChg>
        <pc:spChg chg="add mod ord">
          <ac:chgData name="Pánis Stanislav" userId="1d69e117-2261-4085-a74c-0126c8b16f4e" providerId="ADAL" clId="{D4F33B1D-671F-430E-A7EC-6196613334C4}" dt="2024-05-14T10:30:40.150" v="8484" actId="1076"/>
          <ac:spMkLst>
            <pc:docMk/>
            <pc:sldMk cId="1600068207" sldId="388"/>
            <ac:spMk id="6" creationId="{6EE5F995-8715-0128-CCA5-108B75719410}"/>
          </ac:spMkLst>
        </pc:spChg>
        <pc:picChg chg="add mod">
          <ac:chgData name="Pánis Stanislav" userId="1d69e117-2261-4085-a74c-0126c8b16f4e" providerId="ADAL" clId="{D4F33B1D-671F-430E-A7EC-6196613334C4}" dt="2024-05-14T10:30:47.784" v="8486" actId="1076"/>
          <ac:picMkLst>
            <pc:docMk/>
            <pc:sldMk cId="1600068207" sldId="388"/>
            <ac:picMk id="5" creationId="{4ACF2629-4DAE-6724-25CE-09F47C012C9A}"/>
          </ac:picMkLst>
        </pc:picChg>
        <pc:picChg chg="add mod">
          <ac:chgData name="Pánis Stanislav" userId="1d69e117-2261-4085-a74c-0126c8b16f4e" providerId="ADAL" clId="{D4F33B1D-671F-430E-A7EC-6196613334C4}" dt="2024-05-14T09:45:23.026" v="7736"/>
          <ac:picMkLst>
            <pc:docMk/>
            <pc:sldMk cId="1600068207" sldId="388"/>
            <ac:picMk id="7" creationId="{7FF77D7C-51C6-E97D-435E-76D9146D0FA1}"/>
          </ac:picMkLst>
        </pc:picChg>
      </pc:sldChg>
      <pc:sldChg chg="addSp delSp modSp new mod ord">
        <pc:chgData name="Pánis Stanislav" userId="1d69e117-2261-4085-a74c-0126c8b16f4e" providerId="ADAL" clId="{D4F33B1D-671F-430E-A7EC-6196613334C4}" dt="2024-05-14T11:12:00.577" v="8803" actId="20578"/>
        <pc:sldMkLst>
          <pc:docMk/>
          <pc:sldMk cId="110470471" sldId="389"/>
        </pc:sldMkLst>
        <pc:spChg chg="mod">
          <ac:chgData name="Pánis Stanislav" userId="1d69e117-2261-4085-a74c-0126c8b16f4e" providerId="ADAL" clId="{D4F33B1D-671F-430E-A7EC-6196613334C4}" dt="2024-05-14T10:12:21.656" v="8347" actId="108"/>
          <ac:spMkLst>
            <pc:docMk/>
            <pc:sldMk cId="110470471" sldId="389"/>
            <ac:spMk id="2" creationId="{F5984832-332C-88D9-2917-B64BA2578FAD}"/>
          </ac:spMkLst>
        </pc:spChg>
        <pc:spChg chg="mod">
          <ac:chgData name="Pánis Stanislav" userId="1d69e117-2261-4085-a74c-0126c8b16f4e" providerId="ADAL" clId="{D4F33B1D-671F-430E-A7EC-6196613334C4}" dt="2024-05-14T06:34:30.274" v="4801" actId="20577"/>
          <ac:spMkLst>
            <pc:docMk/>
            <pc:sldMk cId="110470471" sldId="389"/>
            <ac:spMk id="3" creationId="{9DBCF6A9-D541-C669-126A-8C3D53844BF3}"/>
          </ac:spMkLst>
        </pc:spChg>
        <pc:spChg chg="add mod">
          <ac:chgData name="Pánis Stanislav" userId="1d69e117-2261-4085-a74c-0126c8b16f4e" providerId="ADAL" clId="{D4F33B1D-671F-430E-A7EC-6196613334C4}" dt="2024-05-14T09:52:52.281" v="7915" actId="20577"/>
          <ac:spMkLst>
            <pc:docMk/>
            <pc:sldMk cId="110470471" sldId="389"/>
            <ac:spMk id="7" creationId="{BFE148E6-F1C3-E66A-32C2-F92E2B8F77B2}"/>
          </ac:spMkLst>
        </pc:spChg>
        <pc:graphicFrameChg chg="add mod">
          <ac:chgData name="Pánis Stanislav" userId="1d69e117-2261-4085-a74c-0126c8b16f4e" providerId="ADAL" clId="{D4F33B1D-671F-430E-A7EC-6196613334C4}" dt="2024-05-14T06:34:36.445" v="4802" actId="14100"/>
          <ac:graphicFrameMkLst>
            <pc:docMk/>
            <pc:sldMk cId="110470471" sldId="389"/>
            <ac:graphicFrameMk id="6" creationId="{D61FF000-4AA8-DD69-DFA9-F7ACF57FD437}"/>
          </ac:graphicFrameMkLst>
        </pc:graphicFrameChg>
        <pc:picChg chg="add del mod">
          <ac:chgData name="Pánis Stanislav" userId="1d69e117-2261-4085-a74c-0126c8b16f4e" providerId="ADAL" clId="{D4F33B1D-671F-430E-A7EC-6196613334C4}" dt="2024-05-14T06:16:52.366" v="4709" actId="478"/>
          <ac:picMkLst>
            <pc:docMk/>
            <pc:sldMk cId="110470471" sldId="389"/>
            <ac:picMk id="5" creationId="{3B9F468B-2AAE-CADA-E36D-3F77C6D225E3}"/>
          </ac:picMkLst>
        </pc:picChg>
        <pc:picChg chg="add mod">
          <ac:chgData name="Pánis Stanislav" userId="1d69e117-2261-4085-a74c-0126c8b16f4e" providerId="ADAL" clId="{D4F33B1D-671F-430E-A7EC-6196613334C4}" dt="2024-05-14T09:45:23.854" v="7737"/>
          <ac:picMkLst>
            <pc:docMk/>
            <pc:sldMk cId="110470471" sldId="389"/>
            <ac:picMk id="8" creationId="{578FA8A8-C3B9-58DB-B849-3022F71E918D}"/>
          </ac:picMkLst>
        </pc:picChg>
      </pc:sldChg>
      <pc:sldChg chg="addSp modSp new mod ord">
        <pc:chgData name="Pánis Stanislav" userId="1d69e117-2261-4085-a74c-0126c8b16f4e" providerId="ADAL" clId="{D4F33B1D-671F-430E-A7EC-6196613334C4}" dt="2024-05-14T10:31:25.835" v="8489" actId="1076"/>
        <pc:sldMkLst>
          <pc:docMk/>
          <pc:sldMk cId="2678567182" sldId="390"/>
        </pc:sldMkLst>
        <pc:spChg chg="mod">
          <ac:chgData name="Pánis Stanislav" userId="1d69e117-2261-4085-a74c-0126c8b16f4e" providerId="ADAL" clId="{D4F33B1D-671F-430E-A7EC-6196613334C4}" dt="2024-05-14T10:12:25.515" v="8348" actId="108"/>
          <ac:spMkLst>
            <pc:docMk/>
            <pc:sldMk cId="2678567182" sldId="390"/>
            <ac:spMk id="2" creationId="{3AB46A49-091A-4824-9A09-6B88E29853DD}"/>
          </ac:spMkLst>
        </pc:spChg>
        <pc:spChg chg="mod">
          <ac:chgData name="Pánis Stanislav" userId="1d69e117-2261-4085-a74c-0126c8b16f4e" providerId="ADAL" clId="{D4F33B1D-671F-430E-A7EC-6196613334C4}" dt="2024-05-14T10:31:25.835" v="8489" actId="1076"/>
          <ac:spMkLst>
            <pc:docMk/>
            <pc:sldMk cId="2678567182" sldId="390"/>
            <ac:spMk id="3" creationId="{9ED1823D-EA9F-8E81-7C7E-2E623DE505DB}"/>
          </ac:spMkLst>
        </pc:spChg>
        <pc:picChg chg="add mod">
          <ac:chgData name="Pánis Stanislav" userId="1d69e117-2261-4085-a74c-0126c8b16f4e" providerId="ADAL" clId="{D4F33B1D-671F-430E-A7EC-6196613334C4}" dt="2024-05-14T09:45:24.557" v="7738"/>
          <ac:picMkLst>
            <pc:docMk/>
            <pc:sldMk cId="2678567182" sldId="390"/>
            <ac:picMk id="4" creationId="{CB2AC572-CDDB-B799-90A3-114841BF775A}"/>
          </ac:picMkLst>
        </pc:picChg>
        <pc:picChg chg="add mod">
          <ac:chgData name="Pánis Stanislav" userId="1d69e117-2261-4085-a74c-0126c8b16f4e" providerId="ADAL" clId="{D4F33B1D-671F-430E-A7EC-6196613334C4}" dt="2024-05-14T10:31:17.141" v="8488" actId="14100"/>
          <ac:picMkLst>
            <pc:docMk/>
            <pc:sldMk cId="2678567182" sldId="390"/>
            <ac:picMk id="1026" creationId="{B8CAB229-675C-E81A-9F68-DB8C7E34F118}"/>
          </ac:picMkLst>
        </pc:picChg>
      </pc:sldChg>
      <pc:sldChg chg="addSp modSp new mod">
        <pc:chgData name="Pánis Stanislav" userId="1d69e117-2261-4085-a74c-0126c8b16f4e" providerId="ADAL" clId="{D4F33B1D-671F-430E-A7EC-6196613334C4}" dt="2024-05-14T10:35:47.209" v="8594" actId="1076"/>
        <pc:sldMkLst>
          <pc:docMk/>
          <pc:sldMk cId="1059451527" sldId="391"/>
        </pc:sldMkLst>
        <pc:spChg chg="mod">
          <ac:chgData name="Pánis Stanislav" userId="1d69e117-2261-4085-a74c-0126c8b16f4e" providerId="ADAL" clId="{D4F33B1D-671F-430E-A7EC-6196613334C4}" dt="2024-05-14T10:12:45.667" v="8350" actId="255"/>
          <ac:spMkLst>
            <pc:docMk/>
            <pc:sldMk cId="1059451527" sldId="391"/>
            <ac:spMk id="2" creationId="{3619E166-7F3D-D83E-5084-89CDF9611E4E}"/>
          </ac:spMkLst>
        </pc:spChg>
        <pc:spChg chg="mod">
          <ac:chgData name="Pánis Stanislav" userId="1d69e117-2261-4085-a74c-0126c8b16f4e" providerId="ADAL" clId="{D4F33B1D-671F-430E-A7EC-6196613334C4}" dt="2024-05-14T10:35:39.958" v="8592" actId="255"/>
          <ac:spMkLst>
            <pc:docMk/>
            <pc:sldMk cId="1059451527" sldId="391"/>
            <ac:spMk id="3" creationId="{B4CB53A8-4A26-0B72-8937-0DC30BC0B0C3}"/>
          </ac:spMkLst>
        </pc:spChg>
        <pc:spChg chg="add mod">
          <ac:chgData name="Pánis Stanislav" userId="1d69e117-2261-4085-a74c-0126c8b16f4e" providerId="ADAL" clId="{D4F33B1D-671F-430E-A7EC-6196613334C4}" dt="2024-05-14T09:52:24.643" v="7912" actId="20577"/>
          <ac:spMkLst>
            <pc:docMk/>
            <pc:sldMk cId="1059451527" sldId="391"/>
            <ac:spMk id="5" creationId="{ED1ED6F6-4E37-CBC4-ACE8-6E3C53BBB779}"/>
          </ac:spMkLst>
        </pc:spChg>
        <pc:spChg chg="add mod">
          <ac:chgData name="Pánis Stanislav" userId="1d69e117-2261-4085-a74c-0126c8b16f4e" providerId="ADAL" clId="{D4F33B1D-671F-430E-A7EC-6196613334C4}" dt="2024-05-14T10:35:47.209" v="8594" actId="1076"/>
          <ac:spMkLst>
            <pc:docMk/>
            <pc:sldMk cId="1059451527" sldId="391"/>
            <ac:spMk id="6" creationId="{D9651EA1-983F-2683-76E0-BB2801983FD0}"/>
          </ac:spMkLst>
        </pc:spChg>
        <pc:picChg chg="add mod">
          <ac:chgData name="Pánis Stanislav" userId="1d69e117-2261-4085-a74c-0126c8b16f4e" providerId="ADAL" clId="{D4F33B1D-671F-430E-A7EC-6196613334C4}" dt="2024-05-14T10:35:42.770" v="8593" actId="1076"/>
          <ac:picMkLst>
            <pc:docMk/>
            <pc:sldMk cId="1059451527" sldId="391"/>
            <ac:picMk id="4" creationId="{49DAAC4B-9A16-618A-D68D-64C5B622420D}"/>
          </ac:picMkLst>
        </pc:picChg>
        <pc:picChg chg="add mod">
          <ac:chgData name="Pánis Stanislav" userId="1d69e117-2261-4085-a74c-0126c8b16f4e" providerId="ADAL" clId="{D4F33B1D-671F-430E-A7EC-6196613334C4}" dt="2024-05-14T09:45:41.005" v="7742"/>
          <ac:picMkLst>
            <pc:docMk/>
            <pc:sldMk cId="1059451527" sldId="391"/>
            <ac:picMk id="7" creationId="{DD8FAF1A-FD55-5AF8-52DE-B161AEB77338}"/>
          </ac:picMkLst>
        </pc:picChg>
      </pc:sldChg>
      <pc:sldChg chg="new del">
        <pc:chgData name="Pánis Stanislav" userId="1d69e117-2261-4085-a74c-0126c8b16f4e" providerId="ADAL" clId="{D4F33B1D-671F-430E-A7EC-6196613334C4}" dt="2024-05-14T08:23:04.714" v="5944" actId="47"/>
        <pc:sldMkLst>
          <pc:docMk/>
          <pc:sldMk cId="4057948226" sldId="392"/>
        </pc:sldMkLst>
      </pc:sldChg>
      <pc:sldChg chg="addSp delSp modSp new mod ord">
        <pc:chgData name="Pánis Stanislav" userId="1d69e117-2261-4085-a74c-0126c8b16f4e" providerId="ADAL" clId="{D4F33B1D-671F-430E-A7EC-6196613334C4}" dt="2024-05-14T10:34:29.172" v="8591" actId="255"/>
        <pc:sldMkLst>
          <pc:docMk/>
          <pc:sldMk cId="2402991323" sldId="393"/>
        </pc:sldMkLst>
        <pc:spChg chg="mod">
          <ac:chgData name="Pánis Stanislav" userId="1d69e117-2261-4085-a74c-0126c8b16f4e" providerId="ADAL" clId="{D4F33B1D-671F-430E-A7EC-6196613334C4}" dt="2024-05-14T10:34:29.172" v="8591" actId="255"/>
          <ac:spMkLst>
            <pc:docMk/>
            <pc:sldMk cId="2402991323" sldId="393"/>
            <ac:spMk id="2" creationId="{E193D014-18D8-DE32-4324-637DE08E4C73}"/>
          </ac:spMkLst>
        </pc:spChg>
        <pc:spChg chg="add del mod">
          <ac:chgData name="Pánis Stanislav" userId="1d69e117-2261-4085-a74c-0126c8b16f4e" providerId="ADAL" clId="{D4F33B1D-671F-430E-A7EC-6196613334C4}" dt="2024-05-14T10:33:06.994" v="8573" actId="113"/>
          <ac:spMkLst>
            <pc:docMk/>
            <pc:sldMk cId="2402991323" sldId="393"/>
            <ac:spMk id="3" creationId="{DC8BB917-4E25-485D-4411-6DB0575A2253}"/>
          </ac:spMkLst>
        </pc:spChg>
        <pc:picChg chg="add mod">
          <ac:chgData name="Pánis Stanislav" userId="1d69e117-2261-4085-a74c-0126c8b16f4e" providerId="ADAL" clId="{D4F33B1D-671F-430E-A7EC-6196613334C4}" dt="2024-05-14T09:45:39.473" v="7741"/>
          <ac:picMkLst>
            <pc:docMk/>
            <pc:sldMk cId="2402991323" sldId="393"/>
            <ac:picMk id="4" creationId="{F6DE3E8F-DD32-F8F9-BFF7-7349F45741A5}"/>
          </ac:picMkLst>
        </pc:picChg>
      </pc:sldChg>
      <pc:sldChg chg="addSp modSp new mod">
        <pc:chgData name="Pánis Stanislav" userId="1d69e117-2261-4085-a74c-0126c8b16f4e" providerId="ADAL" clId="{D4F33B1D-671F-430E-A7EC-6196613334C4}" dt="2024-05-14T10:12:50.777" v="8351" actId="108"/>
        <pc:sldMkLst>
          <pc:docMk/>
          <pc:sldMk cId="4134271714" sldId="394"/>
        </pc:sldMkLst>
        <pc:spChg chg="mod">
          <ac:chgData name="Pánis Stanislav" userId="1d69e117-2261-4085-a74c-0126c8b16f4e" providerId="ADAL" clId="{D4F33B1D-671F-430E-A7EC-6196613334C4}" dt="2024-05-14T10:12:50.777" v="8351" actId="108"/>
          <ac:spMkLst>
            <pc:docMk/>
            <pc:sldMk cId="4134271714" sldId="394"/>
            <ac:spMk id="2" creationId="{C31B8C7A-52D4-5534-81F7-CD3728087E2F}"/>
          </ac:spMkLst>
        </pc:spChg>
        <pc:spChg chg="mod">
          <ac:chgData name="Pánis Stanislav" userId="1d69e117-2261-4085-a74c-0126c8b16f4e" providerId="ADAL" clId="{D4F33B1D-671F-430E-A7EC-6196613334C4}" dt="2024-05-14T08:12:58.281" v="5592" actId="1076"/>
          <ac:spMkLst>
            <pc:docMk/>
            <pc:sldMk cId="4134271714" sldId="394"/>
            <ac:spMk id="3" creationId="{3DB62B1F-CCF5-7B4B-9780-3BB4AD94800C}"/>
          </ac:spMkLst>
        </pc:spChg>
        <pc:picChg chg="add mod">
          <ac:chgData name="Pánis Stanislav" userId="1d69e117-2261-4085-a74c-0126c8b16f4e" providerId="ADAL" clId="{D4F33B1D-671F-430E-A7EC-6196613334C4}" dt="2024-05-14T09:52:15.113" v="7910" actId="14100"/>
          <ac:picMkLst>
            <pc:docMk/>
            <pc:sldMk cId="4134271714" sldId="394"/>
            <ac:picMk id="4" creationId="{E81336E5-7478-C91E-1F83-FB8690BBD5FD}"/>
          </ac:picMkLst>
        </pc:picChg>
        <pc:picChg chg="add mod">
          <ac:chgData name="Pánis Stanislav" userId="1d69e117-2261-4085-a74c-0126c8b16f4e" providerId="ADAL" clId="{D4F33B1D-671F-430E-A7EC-6196613334C4}" dt="2024-05-14T09:45:45.444" v="7743"/>
          <ac:picMkLst>
            <pc:docMk/>
            <pc:sldMk cId="4134271714" sldId="394"/>
            <ac:picMk id="5" creationId="{03AC3BA5-4CFA-F265-86C4-8E4EB81D4C01}"/>
          </ac:picMkLst>
        </pc:picChg>
      </pc:sldChg>
      <pc:sldChg chg="addSp modSp new mod">
        <pc:chgData name="Pánis Stanislav" userId="1d69e117-2261-4085-a74c-0126c8b16f4e" providerId="ADAL" clId="{D4F33B1D-671F-430E-A7EC-6196613334C4}" dt="2024-05-14T10:13:00.115" v="8353" actId="108"/>
        <pc:sldMkLst>
          <pc:docMk/>
          <pc:sldMk cId="1518024422" sldId="395"/>
        </pc:sldMkLst>
        <pc:spChg chg="mod">
          <ac:chgData name="Pánis Stanislav" userId="1d69e117-2261-4085-a74c-0126c8b16f4e" providerId="ADAL" clId="{D4F33B1D-671F-430E-A7EC-6196613334C4}" dt="2024-05-14T10:13:00.115" v="8353" actId="108"/>
          <ac:spMkLst>
            <pc:docMk/>
            <pc:sldMk cId="1518024422" sldId="395"/>
            <ac:spMk id="2" creationId="{11ABB3F8-4D8D-832E-EF7D-A49A1FDA12D8}"/>
          </ac:spMkLst>
        </pc:spChg>
        <pc:spChg chg="mod">
          <ac:chgData name="Pánis Stanislav" userId="1d69e117-2261-4085-a74c-0126c8b16f4e" providerId="ADAL" clId="{D4F33B1D-671F-430E-A7EC-6196613334C4}" dt="2024-05-14T08:15:30.645" v="5752" actId="1076"/>
          <ac:spMkLst>
            <pc:docMk/>
            <pc:sldMk cId="1518024422" sldId="395"/>
            <ac:spMk id="3" creationId="{BFECFD25-797A-25FA-5993-D0BA64B31195}"/>
          </ac:spMkLst>
        </pc:spChg>
        <pc:picChg chg="add mod">
          <ac:chgData name="Pánis Stanislav" userId="1d69e117-2261-4085-a74c-0126c8b16f4e" providerId="ADAL" clId="{D4F33B1D-671F-430E-A7EC-6196613334C4}" dt="2024-05-14T08:15:23.911" v="5748" actId="14100"/>
          <ac:picMkLst>
            <pc:docMk/>
            <pc:sldMk cId="1518024422" sldId="395"/>
            <ac:picMk id="4" creationId="{6FD3C8C3-33E2-FB60-A8BE-BFD1530AC408}"/>
          </ac:picMkLst>
        </pc:picChg>
        <pc:picChg chg="add mod">
          <ac:chgData name="Pánis Stanislav" userId="1d69e117-2261-4085-a74c-0126c8b16f4e" providerId="ADAL" clId="{D4F33B1D-671F-430E-A7EC-6196613334C4}" dt="2024-05-14T09:45:47.567" v="7745"/>
          <ac:picMkLst>
            <pc:docMk/>
            <pc:sldMk cId="1518024422" sldId="395"/>
            <ac:picMk id="5" creationId="{12A0221B-A4DF-1BB3-B8E1-8454753873B8}"/>
          </ac:picMkLst>
        </pc:picChg>
      </pc:sldChg>
      <pc:sldChg chg="addSp modSp new mod">
        <pc:chgData name="Pánis Stanislav" userId="1d69e117-2261-4085-a74c-0126c8b16f4e" providerId="ADAL" clId="{D4F33B1D-671F-430E-A7EC-6196613334C4}" dt="2024-05-14T10:36:47.921" v="8603" actId="20577"/>
        <pc:sldMkLst>
          <pc:docMk/>
          <pc:sldMk cId="1503383249" sldId="396"/>
        </pc:sldMkLst>
        <pc:spChg chg="mod">
          <ac:chgData name="Pánis Stanislav" userId="1d69e117-2261-4085-a74c-0126c8b16f4e" providerId="ADAL" clId="{D4F33B1D-671F-430E-A7EC-6196613334C4}" dt="2024-05-14T10:36:47.921" v="8603" actId="20577"/>
          <ac:spMkLst>
            <pc:docMk/>
            <pc:sldMk cId="1503383249" sldId="396"/>
            <ac:spMk id="2" creationId="{A27EBAA4-B5EE-90F2-2CCB-BEC0826FF03B}"/>
          </ac:spMkLst>
        </pc:spChg>
        <pc:spChg chg="mod">
          <ac:chgData name="Pánis Stanislav" userId="1d69e117-2261-4085-a74c-0126c8b16f4e" providerId="ADAL" clId="{D4F33B1D-671F-430E-A7EC-6196613334C4}" dt="2024-05-14T10:36:35.278" v="8598" actId="1076"/>
          <ac:spMkLst>
            <pc:docMk/>
            <pc:sldMk cId="1503383249" sldId="396"/>
            <ac:spMk id="3" creationId="{1C8744FD-F313-A8FA-3ABB-6781AC5641A0}"/>
          </ac:spMkLst>
        </pc:spChg>
        <pc:picChg chg="add mod">
          <ac:chgData name="Pánis Stanislav" userId="1d69e117-2261-4085-a74c-0126c8b16f4e" providerId="ADAL" clId="{D4F33B1D-671F-430E-A7EC-6196613334C4}" dt="2024-05-14T10:36:38.137" v="8599" actId="14100"/>
          <ac:picMkLst>
            <pc:docMk/>
            <pc:sldMk cId="1503383249" sldId="396"/>
            <ac:picMk id="4" creationId="{97BFAA69-DCA2-B23F-115E-6C24C1E65E14}"/>
          </ac:picMkLst>
        </pc:picChg>
        <pc:picChg chg="add mod">
          <ac:chgData name="Pánis Stanislav" userId="1d69e117-2261-4085-a74c-0126c8b16f4e" providerId="ADAL" clId="{D4F33B1D-671F-430E-A7EC-6196613334C4}" dt="2024-05-14T09:45:49.494" v="7747"/>
          <ac:picMkLst>
            <pc:docMk/>
            <pc:sldMk cId="1503383249" sldId="396"/>
            <ac:picMk id="5" creationId="{AE3ACFE0-14D2-3A9D-5B36-CCE411678D50}"/>
          </ac:picMkLst>
        </pc:picChg>
      </pc:sldChg>
      <pc:sldChg chg="addSp delSp modSp new mod ord">
        <pc:chgData name="Pánis Stanislav" userId="1d69e117-2261-4085-a74c-0126c8b16f4e" providerId="ADAL" clId="{D4F33B1D-671F-430E-A7EC-6196613334C4}" dt="2024-05-14T10:13:04.933" v="8354" actId="108"/>
        <pc:sldMkLst>
          <pc:docMk/>
          <pc:sldMk cId="1256799568" sldId="397"/>
        </pc:sldMkLst>
        <pc:spChg chg="mod">
          <ac:chgData name="Pánis Stanislav" userId="1d69e117-2261-4085-a74c-0126c8b16f4e" providerId="ADAL" clId="{D4F33B1D-671F-430E-A7EC-6196613334C4}" dt="2024-05-14T10:13:04.933" v="8354" actId="108"/>
          <ac:spMkLst>
            <pc:docMk/>
            <pc:sldMk cId="1256799568" sldId="397"/>
            <ac:spMk id="2" creationId="{44087B9B-8617-6173-BAF0-842055D95993}"/>
          </ac:spMkLst>
        </pc:spChg>
        <pc:spChg chg="mod">
          <ac:chgData name="Pánis Stanislav" userId="1d69e117-2261-4085-a74c-0126c8b16f4e" providerId="ADAL" clId="{D4F33B1D-671F-430E-A7EC-6196613334C4}" dt="2024-05-14T08:24:21.758" v="6010" actId="20577"/>
          <ac:spMkLst>
            <pc:docMk/>
            <pc:sldMk cId="1256799568" sldId="397"/>
            <ac:spMk id="3" creationId="{80A739E8-0CB2-01D0-5628-CB49A2DCD100}"/>
          </ac:spMkLst>
        </pc:spChg>
        <pc:picChg chg="add del mod">
          <ac:chgData name="Pánis Stanislav" userId="1d69e117-2261-4085-a74c-0126c8b16f4e" providerId="ADAL" clId="{D4F33B1D-671F-430E-A7EC-6196613334C4}" dt="2024-05-14T09:01:39.305" v="7084" actId="478"/>
          <ac:picMkLst>
            <pc:docMk/>
            <pc:sldMk cId="1256799568" sldId="397"/>
            <ac:picMk id="4" creationId="{6B44F20A-B0A0-D9C9-D876-967FE35D6D9F}"/>
          </ac:picMkLst>
        </pc:picChg>
        <pc:picChg chg="add mod">
          <ac:chgData name="Pánis Stanislav" userId="1d69e117-2261-4085-a74c-0126c8b16f4e" providerId="ADAL" clId="{D4F33B1D-671F-430E-A7EC-6196613334C4}" dt="2024-05-14T09:01:49.509" v="7091" actId="14100"/>
          <ac:picMkLst>
            <pc:docMk/>
            <pc:sldMk cId="1256799568" sldId="397"/>
            <ac:picMk id="6" creationId="{1A76880A-B967-D240-A137-3A8235D1D5F7}"/>
          </ac:picMkLst>
        </pc:picChg>
        <pc:picChg chg="add mod">
          <ac:chgData name="Pánis Stanislav" userId="1d69e117-2261-4085-a74c-0126c8b16f4e" providerId="ADAL" clId="{D4F33B1D-671F-430E-A7EC-6196613334C4}" dt="2024-05-14T09:45:48.543" v="7746"/>
          <ac:picMkLst>
            <pc:docMk/>
            <pc:sldMk cId="1256799568" sldId="397"/>
            <ac:picMk id="7" creationId="{4594B0F7-7178-2612-31F8-F21CF3E78B37}"/>
          </ac:picMkLst>
        </pc:picChg>
      </pc:sldChg>
      <pc:sldChg chg="addSp modSp new mod">
        <pc:chgData name="Pánis Stanislav" userId="1d69e117-2261-4085-a74c-0126c8b16f4e" providerId="ADAL" clId="{D4F33B1D-671F-430E-A7EC-6196613334C4}" dt="2024-05-14T10:37:04.869" v="8605" actId="1076"/>
        <pc:sldMkLst>
          <pc:docMk/>
          <pc:sldMk cId="724799011" sldId="398"/>
        </pc:sldMkLst>
        <pc:spChg chg="mod">
          <ac:chgData name="Pánis Stanislav" userId="1d69e117-2261-4085-a74c-0126c8b16f4e" providerId="ADAL" clId="{D4F33B1D-671F-430E-A7EC-6196613334C4}" dt="2024-05-14T10:37:01.166" v="8604" actId="1076"/>
          <ac:spMkLst>
            <pc:docMk/>
            <pc:sldMk cId="724799011" sldId="398"/>
            <ac:spMk id="2" creationId="{E84AD03B-5FDD-100B-7376-5D26F07154E0}"/>
          </ac:spMkLst>
        </pc:spChg>
        <pc:spChg chg="mod">
          <ac:chgData name="Pánis Stanislav" userId="1d69e117-2261-4085-a74c-0126c8b16f4e" providerId="ADAL" clId="{D4F33B1D-671F-430E-A7EC-6196613334C4}" dt="2024-05-14T10:37:04.869" v="8605" actId="1076"/>
          <ac:spMkLst>
            <pc:docMk/>
            <pc:sldMk cId="724799011" sldId="398"/>
            <ac:spMk id="3" creationId="{FD484A75-FF32-7F51-555D-F521B1AEF139}"/>
          </ac:spMkLst>
        </pc:spChg>
        <pc:spChg chg="add mod">
          <ac:chgData name="Pánis Stanislav" userId="1d69e117-2261-4085-a74c-0126c8b16f4e" providerId="ADAL" clId="{D4F33B1D-671F-430E-A7EC-6196613334C4}" dt="2024-05-14T09:51:24.901" v="7908" actId="1076"/>
          <ac:spMkLst>
            <pc:docMk/>
            <pc:sldMk cId="724799011" sldId="398"/>
            <ac:spMk id="7" creationId="{C24C8F2D-7296-BD12-14EA-EB72B07F3362}"/>
          </ac:spMkLst>
        </pc:spChg>
        <pc:picChg chg="add mod">
          <ac:chgData name="Pánis Stanislav" userId="1d69e117-2261-4085-a74c-0126c8b16f4e" providerId="ADAL" clId="{D4F33B1D-671F-430E-A7EC-6196613334C4}" dt="2024-05-14T09:51:22.370" v="7907" actId="14100"/>
          <ac:picMkLst>
            <pc:docMk/>
            <pc:sldMk cId="724799011" sldId="398"/>
            <ac:picMk id="4" creationId="{A558024E-EF84-3ADE-C2A0-F6C2752E4A1C}"/>
          </ac:picMkLst>
        </pc:picChg>
        <pc:picChg chg="add mod">
          <ac:chgData name="Pánis Stanislav" userId="1d69e117-2261-4085-a74c-0126c8b16f4e" providerId="ADAL" clId="{D4F33B1D-671F-430E-A7EC-6196613334C4}" dt="2024-05-14T08:53:22.654" v="6906" actId="1076"/>
          <ac:picMkLst>
            <pc:docMk/>
            <pc:sldMk cId="724799011" sldId="398"/>
            <ac:picMk id="5" creationId="{2CA8A33B-40B8-B8E9-781C-37358ABFC7BB}"/>
          </ac:picMkLst>
        </pc:picChg>
        <pc:picChg chg="add mod">
          <ac:chgData name="Pánis Stanislav" userId="1d69e117-2261-4085-a74c-0126c8b16f4e" providerId="ADAL" clId="{D4F33B1D-671F-430E-A7EC-6196613334C4}" dt="2024-05-14T09:45:51.357" v="7749"/>
          <ac:picMkLst>
            <pc:docMk/>
            <pc:sldMk cId="724799011" sldId="398"/>
            <ac:picMk id="6" creationId="{21A15BBA-5C20-DAE2-F18F-FA024D1710C2}"/>
          </ac:picMkLst>
        </pc:picChg>
      </pc:sldChg>
      <pc:sldChg chg="addSp modSp new mod ord">
        <pc:chgData name="Pánis Stanislav" userId="1d69e117-2261-4085-a74c-0126c8b16f4e" providerId="ADAL" clId="{D4F33B1D-671F-430E-A7EC-6196613334C4}" dt="2024-05-14T11:02:34.500" v="8671"/>
        <pc:sldMkLst>
          <pc:docMk/>
          <pc:sldMk cId="3099680485" sldId="399"/>
        </pc:sldMkLst>
        <pc:spChg chg="mod">
          <ac:chgData name="Pánis Stanislav" userId="1d69e117-2261-4085-a74c-0126c8b16f4e" providerId="ADAL" clId="{D4F33B1D-671F-430E-A7EC-6196613334C4}" dt="2024-05-14T10:13:40.182" v="8364" actId="108"/>
          <ac:spMkLst>
            <pc:docMk/>
            <pc:sldMk cId="3099680485" sldId="399"/>
            <ac:spMk id="2" creationId="{BBEF957D-A823-1B50-6F48-E3035A3F2161}"/>
          </ac:spMkLst>
        </pc:spChg>
        <pc:spChg chg="mod">
          <ac:chgData name="Pánis Stanislav" userId="1d69e117-2261-4085-a74c-0126c8b16f4e" providerId="ADAL" clId="{D4F33B1D-671F-430E-A7EC-6196613334C4}" dt="2024-05-14T08:33:43.383" v="6237" actId="1076"/>
          <ac:spMkLst>
            <pc:docMk/>
            <pc:sldMk cId="3099680485" sldId="399"/>
            <ac:spMk id="3" creationId="{51D8734E-F7C9-1ED8-2FAA-C5E77F9228EE}"/>
          </ac:spMkLst>
        </pc:spChg>
        <pc:picChg chg="add mod">
          <ac:chgData name="Pánis Stanislav" userId="1d69e117-2261-4085-a74c-0126c8b16f4e" providerId="ADAL" clId="{D4F33B1D-671F-430E-A7EC-6196613334C4}" dt="2024-05-14T08:34:01.944" v="6242" actId="1076"/>
          <ac:picMkLst>
            <pc:docMk/>
            <pc:sldMk cId="3099680485" sldId="399"/>
            <ac:picMk id="4" creationId="{C63D4548-5C47-79AF-21F1-A1172E5DC36A}"/>
          </ac:picMkLst>
        </pc:picChg>
        <pc:picChg chg="add mod">
          <ac:chgData name="Pánis Stanislav" userId="1d69e117-2261-4085-a74c-0126c8b16f4e" providerId="ADAL" clId="{D4F33B1D-671F-430E-A7EC-6196613334C4}" dt="2024-05-14T09:45:52.282" v="7750"/>
          <ac:picMkLst>
            <pc:docMk/>
            <pc:sldMk cId="3099680485" sldId="399"/>
            <ac:picMk id="5" creationId="{25306409-4260-6A44-3397-31D0C556509D}"/>
          </ac:picMkLst>
        </pc:picChg>
      </pc:sldChg>
      <pc:sldChg chg="addSp modSp new mod">
        <pc:chgData name="Pánis Stanislav" userId="1d69e117-2261-4085-a74c-0126c8b16f4e" providerId="ADAL" clId="{D4F33B1D-671F-430E-A7EC-6196613334C4}" dt="2024-05-14T10:37:16.836" v="8607" actId="1076"/>
        <pc:sldMkLst>
          <pc:docMk/>
          <pc:sldMk cId="3776271482" sldId="400"/>
        </pc:sldMkLst>
        <pc:spChg chg="mod">
          <ac:chgData name="Pánis Stanislav" userId="1d69e117-2261-4085-a74c-0126c8b16f4e" providerId="ADAL" clId="{D4F33B1D-671F-430E-A7EC-6196613334C4}" dt="2024-05-14T10:37:14.972" v="8606" actId="1076"/>
          <ac:spMkLst>
            <pc:docMk/>
            <pc:sldMk cId="3776271482" sldId="400"/>
            <ac:spMk id="2" creationId="{D712854F-6F7C-26DC-0146-8D652BD909B2}"/>
          </ac:spMkLst>
        </pc:spChg>
        <pc:spChg chg="mod">
          <ac:chgData name="Pánis Stanislav" userId="1d69e117-2261-4085-a74c-0126c8b16f4e" providerId="ADAL" clId="{D4F33B1D-671F-430E-A7EC-6196613334C4}" dt="2024-05-14T10:37:16.836" v="8607" actId="1076"/>
          <ac:spMkLst>
            <pc:docMk/>
            <pc:sldMk cId="3776271482" sldId="400"/>
            <ac:spMk id="3" creationId="{4E51151B-A98D-79CE-5A62-64CB14596C5F}"/>
          </ac:spMkLst>
        </pc:spChg>
        <pc:picChg chg="add mod">
          <ac:chgData name="Pánis Stanislav" userId="1d69e117-2261-4085-a74c-0126c8b16f4e" providerId="ADAL" clId="{D4F33B1D-671F-430E-A7EC-6196613334C4}" dt="2024-05-14T08:35:19.713" v="6346" actId="14100"/>
          <ac:picMkLst>
            <pc:docMk/>
            <pc:sldMk cId="3776271482" sldId="400"/>
            <ac:picMk id="4" creationId="{2C6FEF69-3814-239C-EC71-246AA4A8D888}"/>
          </ac:picMkLst>
        </pc:picChg>
        <pc:picChg chg="add mod">
          <ac:chgData name="Pánis Stanislav" userId="1d69e117-2261-4085-a74c-0126c8b16f4e" providerId="ADAL" clId="{D4F33B1D-671F-430E-A7EC-6196613334C4}" dt="2024-05-14T09:45:53.125" v="7751"/>
          <ac:picMkLst>
            <pc:docMk/>
            <pc:sldMk cId="3776271482" sldId="400"/>
            <ac:picMk id="5" creationId="{40E11A2D-DEB5-9B92-C7CD-EF1DBD6ADAC7}"/>
          </ac:picMkLst>
        </pc:picChg>
      </pc:sldChg>
      <pc:sldChg chg="addSp modSp new mod">
        <pc:chgData name="Pánis Stanislav" userId="1d69e117-2261-4085-a74c-0126c8b16f4e" providerId="ADAL" clId="{D4F33B1D-671F-430E-A7EC-6196613334C4}" dt="2024-05-14T10:37:51.804" v="8653" actId="14100"/>
        <pc:sldMkLst>
          <pc:docMk/>
          <pc:sldMk cId="4116458887" sldId="401"/>
        </pc:sldMkLst>
        <pc:spChg chg="mod">
          <ac:chgData name="Pánis Stanislav" userId="1d69e117-2261-4085-a74c-0126c8b16f4e" providerId="ADAL" clId="{D4F33B1D-671F-430E-A7EC-6196613334C4}" dt="2024-05-14T10:14:17.702" v="8374" actId="108"/>
          <ac:spMkLst>
            <pc:docMk/>
            <pc:sldMk cId="4116458887" sldId="401"/>
            <ac:spMk id="2" creationId="{BA613354-7F85-3073-E5FB-C8F8EBCB9EF4}"/>
          </ac:spMkLst>
        </pc:spChg>
        <pc:spChg chg="mod">
          <ac:chgData name="Pánis Stanislav" userId="1d69e117-2261-4085-a74c-0126c8b16f4e" providerId="ADAL" clId="{D4F33B1D-671F-430E-A7EC-6196613334C4}" dt="2024-05-14T10:37:47.273" v="8651" actId="20577"/>
          <ac:spMkLst>
            <pc:docMk/>
            <pc:sldMk cId="4116458887" sldId="401"/>
            <ac:spMk id="3" creationId="{7C656B9F-A8C3-326C-E879-26E40A638668}"/>
          </ac:spMkLst>
        </pc:spChg>
        <pc:picChg chg="add mod">
          <ac:chgData name="Pánis Stanislav" userId="1d69e117-2261-4085-a74c-0126c8b16f4e" providerId="ADAL" clId="{D4F33B1D-671F-430E-A7EC-6196613334C4}" dt="2024-05-14T10:37:51.804" v="8653" actId="14100"/>
          <ac:picMkLst>
            <pc:docMk/>
            <pc:sldMk cId="4116458887" sldId="401"/>
            <ac:picMk id="4" creationId="{D67B3F04-8378-98EA-7F02-98381E50E737}"/>
          </ac:picMkLst>
        </pc:picChg>
        <pc:picChg chg="add mod">
          <ac:chgData name="Pánis Stanislav" userId="1d69e117-2261-4085-a74c-0126c8b16f4e" providerId="ADAL" clId="{D4F33B1D-671F-430E-A7EC-6196613334C4}" dt="2024-05-14T09:45:57.641" v="7756"/>
          <ac:picMkLst>
            <pc:docMk/>
            <pc:sldMk cId="4116458887" sldId="401"/>
            <ac:picMk id="5" creationId="{EED0634B-B03D-A50D-230A-9FF0D92F962F}"/>
          </ac:picMkLst>
        </pc:picChg>
      </pc:sldChg>
      <pc:sldChg chg="addSp modSp new mod">
        <pc:chgData name="Pánis Stanislav" userId="1d69e117-2261-4085-a74c-0126c8b16f4e" providerId="ADAL" clId="{D4F33B1D-671F-430E-A7EC-6196613334C4}" dt="2024-05-14T10:14:33.540" v="8377" actId="255"/>
        <pc:sldMkLst>
          <pc:docMk/>
          <pc:sldMk cId="2576322590" sldId="402"/>
        </pc:sldMkLst>
        <pc:spChg chg="mod">
          <ac:chgData name="Pánis Stanislav" userId="1d69e117-2261-4085-a74c-0126c8b16f4e" providerId="ADAL" clId="{D4F33B1D-671F-430E-A7EC-6196613334C4}" dt="2024-05-14T10:14:33.540" v="8377" actId="255"/>
          <ac:spMkLst>
            <pc:docMk/>
            <pc:sldMk cId="2576322590" sldId="402"/>
            <ac:spMk id="2" creationId="{B76373AA-2C29-E7DF-DD39-9F51CB82D6FC}"/>
          </ac:spMkLst>
        </pc:spChg>
        <pc:spChg chg="mod">
          <ac:chgData name="Pánis Stanislav" userId="1d69e117-2261-4085-a74c-0126c8b16f4e" providerId="ADAL" clId="{D4F33B1D-671F-430E-A7EC-6196613334C4}" dt="2024-05-14T08:49:22.524" v="6690" actId="1076"/>
          <ac:spMkLst>
            <pc:docMk/>
            <pc:sldMk cId="2576322590" sldId="402"/>
            <ac:spMk id="3" creationId="{B643A93F-55EC-6394-25A7-573BE767240C}"/>
          </ac:spMkLst>
        </pc:spChg>
        <pc:picChg chg="add mod">
          <ac:chgData name="Pánis Stanislav" userId="1d69e117-2261-4085-a74c-0126c8b16f4e" providerId="ADAL" clId="{D4F33B1D-671F-430E-A7EC-6196613334C4}" dt="2024-05-14T08:49:33.117" v="6694" actId="14100"/>
          <ac:picMkLst>
            <pc:docMk/>
            <pc:sldMk cId="2576322590" sldId="402"/>
            <ac:picMk id="4" creationId="{F46F7BA7-7FE2-B503-0E36-31DBA3C5AEB7}"/>
          </ac:picMkLst>
        </pc:picChg>
        <pc:picChg chg="add mod">
          <ac:chgData name="Pánis Stanislav" userId="1d69e117-2261-4085-a74c-0126c8b16f4e" providerId="ADAL" clId="{D4F33B1D-671F-430E-A7EC-6196613334C4}" dt="2024-05-14T09:45:58.577" v="7757"/>
          <ac:picMkLst>
            <pc:docMk/>
            <pc:sldMk cId="2576322590" sldId="402"/>
            <ac:picMk id="5" creationId="{176E332C-AE3A-E9F1-8A1C-FA94F8633355}"/>
          </ac:picMkLst>
        </pc:picChg>
      </pc:sldChg>
      <pc:sldChg chg="addSp modSp new mod ord">
        <pc:chgData name="Pánis Stanislav" userId="1d69e117-2261-4085-a74c-0126c8b16f4e" providerId="ADAL" clId="{D4F33B1D-671F-430E-A7EC-6196613334C4}" dt="2024-05-14T11:02:44.890" v="8673"/>
        <pc:sldMkLst>
          <pc:docMk/>
          <pc:sldMk cId="3795602954" sldId="403"/>
        </pc:sldMkLst>
        <pc:spChg chg="mod">
          <ac:chgData name="Pánis Stanislav" userId="1d69e117-2261-4085-a74c-0126c8b16f4e" providerId="ADAL" clId="{D4F33B1D-671F-430E-A7EC-6196613334C4}" dt="2024-05-14T10:13:49.607" v="8366" actId="108"/>
          <ac:spMkLst>
            <pc:docMk/>
            <pc:sldMk cId="3795602954" sldId="403"/>
            <ac:spMk id="2" creationId="{11410765-BD4F-F072-1096-0B83BD00A4C0}"/>
          </ac:spMkLst>
        </pc:spChg>
        <pc:spChg chg="mod">
          <ac:chgData name="Pánis Stanislav" userId="1d69e117-2261-4085-a74c-0126c8b16f4e" providerId="ADAL" clId="{D4F33B1D-671F-430E-A7EC-6196613334C4}" dt="2024-05-14T08:51:11.428" v="6826" actId="1076"/>
          <ac:spMkLst>
            <pc:docMk/>
            <pc:sldMk cId="3795602954" sldId="403"/>
            <ac:spMk id="3" creationId="{70180FFF-A929-52A6-C6EA-5E9B100CE7A8}"/>
          </ac:spMkLst>
        </pc:spChg>
        <pc:spChg chg="add mod">
          <ac:chgData name="Pánis Stanislav" userId="1d69e117-2261-4085-a74c-0126c8b16f4e" providerId="ADAL" clId="{D4F33B1D-671F-430E-A7EC-6196613334C4}" dt="2024-05-14T09:48:52.983" v="7855" actId="1076"/>
          <ac:spMkLst>
            <pc:docMk/>
            <pc:sldMk cId="3795602954" sldId="403"/>
            <ac:spMk id="7" creationId="{DB3D2C6C-D7CC-4FF0-3418-72236F4A7ED3}"/>
          </ac:spMkLst>
        </pc:spChg>
        <pc:picChg chg="add mod">
          <ac:chgData name="Pánis Stanislav" userId="1d69e117-2261-4085-a74c-0126c8b16f4e" providerId="ADAL" clId="{D4F33B1D-671F-430E-A7EC-6196613334C4}" dt="2024-05-14T09:48:49.556" v="7853" actId="1076"/>
          <ac:picMkLst>
            <pc:docMk/>
            <pc:sldMk cId="3795602954" sldId="403"/>
            <ac:picMk id="4" creationId="{01AAE7B4-8361-0FED-84A2-AA160E6B23BA}"/>
          </ac:picMkLst>
        </pc:picChg>
        <pc:picChg chg="add mod">
          <ac:chgData name="Pánis Stanislav" userId="1d69e117-2261-4085-a74c-0126c8b16f4e" providerId="ADAL" clId="{D4F33B1D-671F-430E-A7EC-6196613334C4}" dt="2024-05-14T09:48:50.888" v="7854" actId="1076"/>
          <ac:picMkLst>
            <pc:docMk/>
            <pc:sldMk cId="3795602954" sldId="403"/>
            <ac:picMk id="5" creationId="{AF4A813C-BB03-B2B9-1B41-38CEE75F4172}"/>
          </ac:picMkLst>
        </pc:picChg>
        <pc:picChg chg="add mod">
          <ac:chgData name="Pánis Stanislav" userId="1d69e117-2261-4085-a74c-0126c8b16f4e" providerId="ADAL" clId="{D4F33B1D-671F-430E-A7EC-6196613334C4}" dt="2024-05-14T09:45:54.033" v="7752"/>
          <ac:picMkLst>
            <pc:docMk/>
            <pc:sldMk cId="3795602954" sldId="403"/>
            <ac:picMk id="6" creationId="{9F959CA6-9C60-1DA3-32CE-65931E11C7B7}"/>
          </ac:picMkLst>
        </pc:picChg>
      </pc:sldChg>
      <pc:sldChg chg="addSp modSp new mod ord">
        <pc:chgData name="Pánis Stanislav" userId="1d69e117-2261-4085-a74c-0126c8b16f4e" providerId="ADAL" clId="{D4F33B1D-671F-430E-A7EC-6196613334C4}" dt="2024-05-14T11:02:20.341" v="8669"/>
        <pc:sldMkLst>
          <pc:docMk/>
          <pc:sldMk cId="3576353459" sldId="404"/>
        </pc:sldMkLst>
        <pc:spChg chg="mod">
          <ac:chgData name="Pánis Stanislav" userId="1d69e117-2261-4085-a74c-0126c8b16f4e" providerId="ADAL" clId="{D4F33B1D-671F-430E-A7EC-6196613334C4}" dt="2024-05-14T10:13:54.857" v="8368" actId="1076"/>
          <ac:spMkLst>
            <pc:docMk/>
            <pc:sldMk cId="3576353459" sldId="404"/>
            <ac:spMk id="2" creationId="{EF7971F9-87A9-57E8-21AA-909A2C7CF8A5}"/>
          </ac:spMkLst>
        </pc:spChg>
        <pc:spChg chg="mod">
          <ac:chgData name="Pánis Stanislav" userId="1d69e117-2261-4085-a74c-0126c8b16f4e" providerId="ADAL" clId="{D4F33B1D-671F-430E-A7EC-6196613334C4}" dt="2024-05-14T08:58:07.981" v="7068" actId="1076"/>
          <ac:spMkLst>
            <pc:docMk/>
            <pc:sldMk cId="3576353459" sldId="404"/>
            <ac:spMk id="3" creationId="{1C977F61-48A6-D11F-B4BD-D0C2E3E7FA57}"/>
          </ac:spMkLst>
        </pc:spChg>
        <pc:picChg chg="add mod">
          <ac:chgData name="Pánis Stanislav" userId="1d69e117-2261-4085-a74c-0126c8b16f4e" providerId="ADAL" clId="{D4F33B1D-671F-430E-A7EC-6196613334C4}" dt="2024-05-14T09:47:47.919" v="7783" actId="14100"/>
          <ac:picMkLst>
            <pc:docMk/>
            <pc:sldMk cId="3576353459" sldId="404"/>
            <ac:picMk id="4" creationId="{776DA34C-E754-BB83-8D61-2B5B3A187219}"/>
          </ac:picMkLst>
        </pc:picChg>
        <pc:picChg chg="add mod">
          <ac:chgData name="Pánis Stanislav" userId="1d69e117-2261-4085-a74c-0126c8b16f4e" providerId="ADAL" clId="{D4F33B1D-671F-430E-A7EC-6196613334C4}" dt="2024-05-14T09:45:54.937" v="7753"/>
          <ac:picMkLst>
            <pc:docMk/>
            <pc:sldMk cId="3576353459" sldId="404"/>
            <ac:picMk id="5" creationId="{18721D75-A042-5B2C-2A43-FAB704608A03}"/>
          </ac:picMkLst>
        </pc:picChg>
      </pc:sldChg>
      <pc:sldChg chg="addSp delSp modSp new mod">
        <pc:chgData name="Pánis Stanislav" userId="1d69e117-2261-4085-a74c-0126c8b16f4e" providerId="ADAL" clId="{D4F33B1D-671F-430E-A7EC-6196613334C4}" dt="2024-05-14T10:14:07.374" v="8371" actId="255"/>
        <pc:sldMkLst>
          <pc:docMk/>
          <pc:sldMk cId="1989419913" sldId="405"/>
        </pc:sldMkLst>
        <pc:spChg chg="mod">
          <ac:chgData name="Pánis Stanislav" userId="1d69e117-2261-4085-a74c-0126c8b16f4e" providerId="ADAL" clId="{D4F33B1D-671F-430E-A7EC-6196613334C4}" dt="2024-05-14T10:14:07.374" v="8371" actId="255"/>
          <ac:spMkLst>
            <pc:docMk/>
            <pc:sldMk cId="1989419913" sldId="405"/>
            <ac:spMk id="2" creationId="{BDCDAD0F-4F8C-F108-697E-ADA1D21DB792}"/>
          </ac:spMkLst>
        </pc:spChg>
        <pc:spChg chg="mod">
          <ac:chgData name="Pánis Stanislav" userId="1d69e117-2261-4085-a74c-0126c8b16f4e" providerId="ADAL" clId="{D4F33B1D-671F-430E-A7EC-6196613334C4}" dt="2024-05-14T09:06:23.590" v="7213" actId="1076"/>
          <ac:spMkLst>
            <pc:docMk/>
            <pc:sldMk cId="1989419913" sldId="405"/>
            <ac:spMk id="3" creationId="{4C234727-2EC9-EC7E-4951-9502FEA637ED}"/>
          </ac:spMkLst>
        </pc:spChg>
        <pc:spChg chg="add mod">
          <ac:chgData name="Pánis Stanislav" userId="1d69e117-2261-4085-a74c-0126c8b16f4e" providerId="ADAL" clId="{D4F33B1D-671F-430E-A7EC-6196613334C4}" dt="2024-05-14T09:47:36.775" v="7782" actId="1076"/>
          <ac:spMkLst>
            <pc:docMk/>
            <pc:sldMk cId="1989419913" sldId="405"/>
            <ac:spMk id="9" creationId="{89918A5F-540F-7836-2BD0-5943ED11C73E}"/>
          </ac:spMkLst>
        </pc:spChg>
        <pc:picChg chg="add del mod">
          <ac:chgData name="Pánis Stanislav" userId="1d69e117-2261-4085-a74c-0126c8b16f4e" providerId="ADAL" clId="{D4F33B1D-671F-430E-A7EC-6196613334C4}" dt="2024-05-14T09:06:09.595" v="7205" actId="478"/>
          <ac:picMkLst>
            <pc:docMk/>
            <pc:sldMk cId="1989419913" sldId="405"/>
            <ac:picMk id="5" creationId="{53B2119E-2468-A013-4126-8F33BA0F70E8}"/>
          </ac:picMkLst>
        </pc:picChg>
        <pc:picChg chg="add mod">
          <ac:chgData name="Pánis Stanislav" userId="1d69e117-2261-4085-a74c-0126c8b16f4e" providerId="ADAL" clId="{D4F33B1D-671F-430E-A7EC-6196613334C4}" dt="2024-05-14T09:47:33.691" v="7781" actId="1076"/>
          <ac:picMkLst>
            <pc:docMk/>
            <pc:sldMk cId="1989419913" sldId="405"/>
            <ac:picMk id="7" creationId="{4B83B34C-4522-6701-2982-27CAB7198C13}"/>
          </ac:picMkLst>
        </pc:picChg>
        <pc:picChg chg="add mod">
          <ac:chgData name="Pánis Stanislav" userId="1d69e117-2261-4085-a74c-0126c8b16f4e" providerId="ADAL" clId="{D4F33B1D-671F-430E-A7EC-6196613334C4}" dt="2024-05-14T09:45:55.782" v="7754"/>
          <ac:picMkLst>
            <pc:docMk/>
            <pc:sldMk cId="1989419913" sldId="405"/>
            <ac:picMk id="8" creationId="{9F6B1C27-C595-6920-64F6-3846F54ED212}"/>
          </ac:picMkLst>
        </pc:picChg>
      </pc:sldChg>
      <pc:sldChg chg="addSp modSp new mod">
        <pc:chgData name="Pánis Stanislav" userId="1d69e117-2261-4085-a74c-0126c8b16f4e" providerId="ADAL" clId="{D4F33B1D-671F-430E-A7EC-6196613334C4}" dt="2024-05-14T11:01:52.959" v="8667" actId="14100"/>
        <pc:sldMkLst>
          <pc:docMk/>
          <pc:sldMk cId="37652077" sldId="406"/>
        </pc:sldMkLst>
        <pc:spChg chg="mod">
          <ac:chgData name="Pánis Stanislav" userId="1d69e117-2261-4085-a74c-0126c8b16f4e" providerId="ADAL" clId="{D4F33B1D-671F-430E-A7EC-6196613334C4}" dt="2024-05-14T10:13:28.157" v="8361" actId="108"/>
          <ac:spMkLst>
            <pc:docMk/>
            <pc:sldMk cId="37652077" sldId="406"/>
            <ac:spMk id="2" creationId="{4B2CC59B-7BB3-E3BF-3AF6-5818A54CF77E}"/>
          </ac:spMkLst>
        </pc:spChg>
        <pc:spChg chg="mod">
          <ac:chgData name="Pánis Stanislav" userId="1d69e117-2261-4085-a74c-0126c8b16f4e" providerId="ADAL" clId="{D4F33B1D-671F-430E-A7EC-6196613334C4}" dt="2024-05-14T09:14:25.369" v="7282" actId="1076"/>
          <ac:spMkLst>
            <pc:docMk/>
            <pc:sldMk cId="37652077" sldId="406"/>
            <ac:spMk id="3" creationId="{7591A29F-BBDC-B680-AE9F-BC8D2A07C97C}"/>
          </ac:spMkLst>
        </pc:spChg>
        <pc:picChg chg="add mod">
          <ac:chgData name="Pánis Stanislav" userId="1d69e117-2261-4085-a74c-0126c8b16f4e" providerId="ADAL" clId="{D4F33B1D-671F-430E-A7EC-6196613334C4}" dt="2024-05-14T11:01:52.959" v="8667" actId="14100"/>
          <ac:picMkLst>
            <pc:docMk/>
            <pc:sldMk cId="37652077" sldId="406"/>
            <ac:picMk id="4" creationId="{D5DE4502-6844-65CC-7466-7C5852D1E95E}"/>
          </ac:picMkLst>
        </pc:picChg>
        <pc:picChg chg="add mod">
          <ac:chgData name="Pánis Stanislav" userId="1d69e117-2261-4085-a74c-0126c8b16f4e" providerId="ADAL" clId="{D4F33B1D-671F-430E-A7EC-6196613334C4}" dt="2024-05-14T09:45:50.436" v="7748"/>
          <ac:picMkLst>
            <pc:docMk/>
            <pc:sldMk cId="37652077" sldId="406"/>
            <ac:picMk id="5" creationId="{E66C19DA-C509-027B-5321-35D21C21233D}"/>
          </ac:picMkLst>
        </pc:picChg>
      </pc:sldChg>
      <pc:sldChg chg="addSp modSp new mod">
        <pc:chgData name="Pánis Stanislav" userId="1d69e117-2261-4085-a74c-0126c8b16f4e" providerId="ADAL" clId="{D4F33B1D-671F-430E-A7EC-6196613334C4}" dt="2024-05-16T09:46:27.950" v="9150" actId="14100"/>
        <pc:sldMkLst>
          <pc:docMk/>
          <pc:sldMk cId="1118071700" sldId="407"/>
        </pc:sldMkLst>
        <pc:spChg chg="mod">
          <ac:chgData name="Pánis Stanislav" userId="1d69e117-2261-4085-a74c-0126c8b16f4e" providerId="ADAL" clId="{D4F33B1D-671F-430E-A7EC-6196613334C4}" dt="2024-05-14T10:12:55.928" v="8352" actId="108"/>
          <ac:spMkLst>
            <pc:docMk/>
            <pc:sldMk cId="1118071700" sldId="407"/>
            <ac:spMk id="2" creationId="{DFE739E2-34A5-E58C-1433-D2930909A68B}"/>
          </ac:spMkLst>
        </pc:spChg>
        <pc:spChg chg="mod">
          <ac:chgData name="Pánis Stanislav" userId="1d69e117-2261-4085-a74c-0126c8b16f4e" providerId="ADAL" clId="{D4F33B1D-671F-430E-A7EC-6196613334C4}" dt="2024-05-16T09:46:27.950" v="9150" actId="14100"/>
          <ac:spMkLst>
            <pc:docMk/>
            <pc:sldMk cId="1118071700" sldId="407"/>
            <ac:spMk id="3" creationId="{AC821F1B-F5CD-49DA-6C3E-80FFEEE9F5F2}"/>
          </ac:spMkLst>
        </pc:spChg>
        <pc:picChg chg="add mod">
          <ac:chgData name="Pánis Stanislav" userId="1d69e117-2261-4085-a74c-0126c8b16f4e" providerId="ADAL" clId="{D4F33B1D-671F-430E-A7EC-6196613334C4}" dt="2024-05-14T09:19:35.589" v="7482" actId="14100"/>
          <ac:picMkLst>
            <pc:docMk/>
            <pc:sldMk cId="1118071700" sldId="407"/>
            <ac:picMk id="4" creationId="{0078E80E-EDDB-E66E-8B06-4825CF60720E}"/>
          </ac:picMkLst>
        </pc:picChg>
        <pc:picChg chg="add mod">
          <ac:chgData name="Pánis Stanislav" userId="1d69e117-2261-4085-a74c-0126c8b16f4e" providerId="ADAL" clId="{D4F33B1D-671F-430E-A7EC-6196613334C4}" dt="2024-05-14T09:45:46.524" v="7744"/>
          <ac:picMkLst>
            <pc:docMk/>
            <pc:sldMk cId="1118071700" sldId="407"/>
            <ac:picMk id="5" creationId="{E43C914C-863A-7B1A-0ECD-955AA5C93432}"/>
          </ac:picMkLst>
        </pc:picChg>
      </pc:sldChg>
      <pc:sldChg chg="addSp delSp modSp new mod">
        <pc:chgData name="Pánis Stanislav" userId="1d69e117-2261-4085-a74c-0126c8b16f4e" providerId="ADAL" clId="{D4F33B1D-671F-430E-A7EC-6196613334C4}" dt="2024-05-14T10:14:13.874" v="8373" actId="1076"/>
        <pc:sldMkLst>
          <pc:docMk/>
          <pc:sldMk cId="975399215" sldId="408"/>
        </pc:sldMkLst>
        <pc:spChg chg="mod">
          <ac:chgData name="Pánis Stanislav" userId="1d69e117-2261-4085-a74c-0126c8b16f4e" providerId="ADAL" clId="{D4F33B1D-671F-430E-A7EC-6196613334C4}" dt="2024-05-14T10:14:13.874" v="8373" actId="1076"/>
          <ac:spMkLst>
            <pc:docMk/>
            <pc:sldMk cId="975399215" sldId="408"/>
            <ac:spMk id="2" creationId="{B531231D-4C08-88E4-52E1-D12FF9C8224B}"/>
          </ac:spMkLst>
        </pc:spChg>
        <pc:spChg chg="mod">
          <ac:chgData name="Pánis Stanislav" userId="1d69e117-2261-4085-a74c-0126c8b16f4e" providerId="ADAL" clId="{D4F33B1D-671F-430E-A7EC-6196613334C4}" dt="2024-05-14T09:23:36.074" v="7674" actId="20577"/>
          <ac:spMkLst>
            <pc:docMk/>
            <pc:sldMk cId="975399215" sldId="408"/>
            <ac:spMk id="3" creationId="{7244ADCE-6544-DB73-2BFF-C2939499F9D9}"/>
          </ac:spMkLst>
        </pc:spChg>
        <pc:picChg chg="add del mod">
          <ac:chgData name="Pánis Stanislav" userId="1d69e117-2261-4085-a74c-0126c8b16f4e" providerId="ADAL" clId="{D4F33B1D-671F-430E-A7EC-6196613334C4}" dt="2024-05-14T09:23:18.616" v="7616" actId="478"/>
          <ac:picMkLst>
            <pc:docMk/>
            <pc:sldMk cId="975399215" sldId="408"/>
            <ac:picMk id="4" creationId="{CD56964C-AA5E-3B10-A1B7-AC5A80409415}"/>
          </ac:picMkLst>
        </pc:picChg>
        <pc:picChg chg="add del mod">
          <ac:chgData name="Pánis Stanislav" userId="1d69e117-2261-4085-a74c-0126c8b16f4e" providerId="ADAL" clId="{D4F33B1D-671F-430E-A7EC-6196613334C4}" dt="2024-05-14T09:23:40.914" v="7676" actId="478"/>
          <ac:picMkLst>
            <pc:docMk/>
            <pc:sldMk cId="975399215" sldId="408"/>
            <ac:picMk id="5" creationId="{504098CE-1CBB-505B-A451-C2C72CEA97CA}"/>
          </ac:picMkLst>
        </pc:picChg>
        <pc:picChg chg="add mod">
          <ac:chgData name="Pánis Stanislav" userId="1d69e117-2261-4085-a74c-0126c8b16f4e" providerId="ADAL" clId="{D4F33B1D-671F-430E-A7EC-6196613334C4}" dt="2024-05-14T09:23:58.604" v="7685" actId="14100"/>
          <ac:picMkLst>
            <pc:docMk/>
            <pc:sldMk cId="975399215" sldId="408"/>
            <ac:picMk id="6" creationId="{33FF1B95-9EA3-12E6-7AEF-AE08BF69D3B0}"/>
          </ac:picMkLst>
        </pc:picChg>
        <pc:picChg chg="add mod">
          <ac:chgData name="Pánis Stanislav" userId="1d69e117-2261-4085-a74c-0126c8b16f4e" providerId="ADAL" clId="{D4F33B1D-671F-430E-A7EC-6196613334C4}" dt="2024-05-14T09:45:56.716" v="7755"/>
          <ac:picMkLst>
            <pc:docMk/>
            <pc:sldMk cId="975399215" sldId="408"/>
            <ac:picMk id="7" creationId="{F6D0607A-342B-E975-274C-B8F22DD41775}"/>
          </ac:picMkLst>
        </pc:picChg>
      </pc:sldChg>
      <pc:sldChg chg="new del">
        <pc:chgData name="Pánis Stanislav" userId="1d69e117-2261-4085-a74c-0126c8b16f4e" providerId="ADAL" clId="{D4F33B1D-671F-430E-A7EC-6196613334C4}" dt="2024-05-14T10:03:42.815" v="8008" actId="47"/>
        <pc:sldMkLst>
          <pc:docMk/>
          <pc:sldMk cId="1657852182" sldId="409"/>
        </pc:sldMkLst>
      </pc:sldChg>
      <pc:sldChg chg="modSp new mod">
        <pc:chgData name="Pánis Stanislav" userId="1d69e117-2261-4085-a74c-0126c8b16f4e" providerId="ADAL" clId="{D4F33B1D-671F-430E-A7EC-6196613334C4}" dt="2024-05-14T11:32:19.355" v="9004" actId="20577"/>
        <pc:sldMkLst>
          <pc:docMk/>
          <pc:sldMk cId="1727083111" sldId="409"/>
        </pc:sldMkLst>
        <pc:spChg chg="mod">
          <ac:chgData name="Pánis Stanislav" userId="1d69e117-2261-4085-a74c-0126c8b16f4e" providerId="ADAL" clId="{D4F33B1D-671F-430E-A7EC-6196613334C4}" dt="2024-05-14T11:32:19.355" v="9004" actId="20577"/>
          <ac:spMkLst>
            <pc:docMk/>
            <pc:sldMk cId="1727083111" sldId="409"/>
            <ac:spMk id="2" creationId="{9ABFB9A6-7EC7-B78E-AC2B-B3CB8E64AC59}"/>
          </ac:spMkLst>
        </pc:spChg>
        <pc:spChg chg="mod">
          <ac:chgData name="Pánis Stanislav" userId="1d69e117-2261-4085-a74c-0126c8b16f4e" providerId="ADAL" clId="{D4F33B1D-671F-430E-A7EC-6196613334C4}" dt="2024-05-14T11:28:40.344" v="9002" actId="1076"/>
          <ac:spMkLst>
            <pc:docMk/>
            <pc:sldMk cId="1727083111" sldId="409"/>
            <ac:spMk id="3" creationId="{7993CEA3-AA10-27A7-C5BF-753766FC952C}"/>
          </ac:spMkLst>
        </pc:spChg>
      </pc:sldChg>
      <pc:sldChg chg="modSp new mod ord">
        <pc:chgData name="Pánis Stanislav" userId="1d69e117-2261-4085-a74c-0126c8b16f4e" providerId="ADAL" clId="{D4F33B1D-671F-430E-A7EC-6196613334C4}" dt="2024-05-14T11:13:14.429" v="8870" actId="14100"/>
        <pc:sldMkLst>
          <pc:docMk/>
          <pc:sldMk cId="218046157" sldId="410"/>
        </pc:sldMkLst>
        <pc:spChg chg="mod">
          <ac:chgData name="Pánis Stanislav" userId="1d69e117-2261-4085-a74c-0126c8b16f4e" providerId="ADAL" clId="{D4F33B1D-671F-430E-A7EC-6196613334C4}" dt="2024-05-14T11:10:57.162" v="8718" actId="27636"/>
          <ac:spMkLst>
            <pc:docMk/>
            <pc:sldMk cId="218046157" sldId="410"/>
            <ac:spMk id="2" creationId="{1BC6E7D0-1854-E324-821C-59F6C61045EC}"/>
          </ac:spMkLst>
        </pc:spChg>
        <pc:spChg chg="mod">
          <ac:chgData name="Pánis Stanislav" userId="1d69e117-2261-4085-a74c-0126c8b16f4e" providerId="ADAL" clId="{D4F33B1D-671F-430E-A7EC-6196613334C4}" dt="2024-05-14T11:13:14.429" v="8870" actId="14100"/>
          <ac:spMkLst>
            <pc:docMk/>
            <pc:sldMk cId="218046157" sldId="410"/>
            <ac:spMk id="3" creationId="{E654B485-04EB-7FC5-34FB-F0261EB57AB7}"/>
          </ac:spMkLst>
        </pc:spChg>
      </pc:sldChg>
      <pc:sldChg chg="modSp new mod">
        <pc:chgData name="Pánis Stanislav" userId="1d69e117-2261-4085-a74c-0126c8b16f4e" providerId="ADAL" clId="{D4F33B1D-671F-430E-A7EC-6196613334C4}" dt="2024-05-14T11:27:17.991" v="9000" actId="108"/>
        <pc:sldMkLst>
          <pc:docMk/>
          <pc:sldMk cId="1036845493" sldId="411"/>
        </pc:sldMkLst>
        <pc:spChg chg="mod">
          <ac:chgData name="Pánis Stanislav" userId="1d69e117-2261-4085-a74c-0126c8b16f4e" providerId="ADAL" clId="{D4F33B1D-671F-430E-A7EC-6196613334C4}" dt="2024-05-14T11:26:14.021" v="8912" actId="108"/>
          <ac:spMkLst>
            <pc:docMk/>
            <pc:sldMk cId="1036845493" sldId="411"/>
            <ac:spMk id="2" creationId="{106F35CA-E68B-3C2C-0CF6-67DC6EDE2E79}"/>
          </ac:spMkLst>
        </pc:spChg>
        <pc:spChg chg="mod">
          <ac:chgData name="Pánis Stanislav" userId="1d69e117-2261-4085-a74c-0126c8b16f4e" providerId="ADAL" clId="{D4F33B1D-671F-430E-A7EC-6196613334C4}" dt="2024-05-14T11:27:17.991" v="9000" actId="108"/>
          <ac:spMkLst>
            <pc:docMk/>
            <pc:sldMk cId="1036845493" sldId="411"/>
            <ac:spMk id="3" creationId="{69EB7E5A-CF6C-400E-74B8-6107C949197E}"/>
          </ac:spMkLst>
        </pc:spChg>
      </pc:sldChg>
      <pc:sldChg chg="new del">
        <pc:chgData name="Pánis Stanislav" userId="1d69e117-2261-4085-a74c-0126c8b16f4e" providerId="ADAL" clId="{D4F33B1D-671F-430E-A7EC-6196613334C4}" dt="2024-05-14T11:25:33.490" v="8874" actId="47"/>
        <pc:sldMkLst>
          <pc:docMk/>
          <pc:sldMk cId="3124363458" sldId="411"/>
        </pc:sldMkLst>
      </pc:sldChg>
      <pc:sldChg chg="addSp delSp modSp new mod ord">
        <pc:chgData name="Pánis Stanislav" userId="1d69e117-2261-4085-a74c-0126c8b16f4e" providerId="ADAL" clId="{D4F33B1D-671F-430E-A7EC-6196613334C4}" dt="2024-05-16T09:46:47.254" v="9178" actId="20577"/>
        <pc:sldMkLst>
          <pc:docMk/>
          <pc:sldMk cId="1958318026" sldId="412"/>
        </pc:sldMkLst>
        <pc:spChg chg="mod">
          <ac:chgData name="Pánis Stanislav" userId="1d69e117-2261-4085-a74c-0126c8b16f4e" providerId="ADAL" clId="{D4F33B1D-671F-430E-A7EC-6196613334C4}" dt="2024-05-16T09:40:12.805" v="9129" actId="1076"/>
          <ac:spMkLst>
            <pc:docMk/>
            <pc:sldMk cId="1958318026" sldId="412"/>
            <ac:spMk id="2" creationId="{4EB5BF33-F9ED-69F9-F7EA-82F71678B4FE}"/>
          </ac:spMkLst>
        </pc:spChg>
        <pc:spChg chg="mod">
          <ac:chgData name="Pánis Stanislav" userId="1d69e117-2261-4085-a74c-0126c8b16f4e" providerId="ADAL" clId="{D4F33B1D-671F-430E-A7EC-6196613334C4}" dt="2024-05-16T09:46:47.254" v="9178" actId="20577"/>
          <ac:spMkLst>
            <pc:docMk/>
            <pc:sldMk cId="1958318026" sldId="412"/>
            <ac:spMk id="3" creationId="{DD3F5403-700E-BE29-C19A-A16F1C6388F3}"/>
          </ac:spMkLst>
        </pc:spChg>
        <pc:picChg chg="add mod">
          <ac:chgData name="Pánis Stanislav" userId="1d69e117-2261-4085-a74c-0126c8b16f4e" providerId="ADAL" clId="{D4F33B1D-671F-430E-A7EC-6196613334C4}" dt="2024-05-16T09:39:15.883" v="9055"/>
          <ac:picMkLst>
            <pc:docMk/>
            <pc:sldMk cId="1958318026" sldId="412"/>
            <ac:picMk id="4" creationId="{06462C1B-0D2D-9ECE-F677-137643AEE036}"/>
          </ac:picMkLst>
        </pc:picChg>
        <pc:picChg chg="add del mod">
          <ac:chgData name="Pánis Stanislav" userId="1d69e117-2261-4085-a74c-0126c8b16f4e" providerId="ADAL" clId="{D4F33B1D-671F-430E-A7EC-6196613334C4}" dt="2024-05-16T09:40:00.622" v="9125" actId="478"/>
          <ac:picMkLst>
            <pc:docMk/>
            <pc:sldMk cId="1958318026" sldId="412"/>
            <ac:picMk id="5" creationId="{F32461AD-254A-BB3C-D232-015CD974EB40}"/>
          </ac:picMkLst>
        </pc:picChg>
        <pc:picChg chg="add mod">
          <ac:chgData name="Pánis Stanislav" userId="1d69e117-2261-4085-a74c-0126c8b16f4e" providerId="ADAL" clId="{D4F33B1D-671F-430E-A7EC-6196613334C4}" dt="2024-05-16T09:40:20.504" v="9132" actId="1076"/>
          <ac:picMkLst>
            <pc:docMk/>
            <pc:sldMk cId="1958318026" sldId="412"/>
            <ac:picMk id="1026" creationId="{B4469D65-E43C-440D-29F8-D14B129D7632}"/>
          </ac:picMkLst>
        </pc:pic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Zo&#353;it1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https://jtfg-my.sharepoint.com/personal/jt8300712_jtfg_com/Documents/pomocny_subor_next_steps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https://jtfg-my.sharepoint.com/personal/jt8300712_jtfg_com/Documents/pomocny_subor_next_steps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https://jtfg-my.sharepoint.com/personal/jt8300712_jtfg_com/Documents/Zlozenie-struktuta-financneho-majetku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k-SK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sk-SK" sz="2500"/>
              <a:t>Čistá</a:t>
            </a:r>
            <a:r>
              <a:rPr lang="sk-SK" sz="2500" baseline="0"/>
              <a:t> migrácia ako % z populácie</a:t>
            </a:r>
            <a:endParaRPr lang="sk-SK" sz="250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k-SK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Hárok1!$E$10</c:f>
              <c:strCache>
                <c:ptCount val="1"/>
                <c:pt idx="0">
                  <c:v>EÚ</c:v>
                </c:pt>
              </c:strCache>
            </c:strRef>
          </c:tx>
          <c:spPr>
            <a:ln w="50800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Hárok1!$F$9:$K$9</c:f>
              <c:numCache>
                <c:formatCode>0</c:formatCode>
                <c:ptCount val="6"/>
                <c:pt idx="0">
                  <c:v>2019</c:v>
                </c:pt>
                <c:pt idx="1">
                  <c:v>2030</c:v>
                </c:pt>
                <c:pt idx="2">
                  <c:v>2040</c:v>
                </c:pt>
                <c:pt idx="3">
                  <c:v>2050</c:v>
                </c:pt>
                <c:pt idx="4">
                  <c:v>2060</c:v>
                </c:pt>
                <c:pt idx="5">
                  <c:v>2070</c:v>
                </c:pt>
              </c:numCache>
            </c:numRef>
          </c:cat>
          <c:val>
            <c:numRef>
              <c:f>Hárok1!$F$10:$K$10</c:f>
              <c:numCache>
                <c:formatCode>0.0</c:formatCode>
                <c:ptCount val="6"/>
                <c:pt idx="0">
                  <c:v>0.29457942225116118</c:v>
                </c:pt>
                <c:pt idx="1">
                  <c:v>0.21378640178141714</c:v>
                </c:pt>
                <c:pt idx="2">
                  <c:v>0.2196439669443207</c:v>
                </c:pt>
                <c:pt idx="3">
                  <c:v>0.22713217308240669</c:v>
                </c:pt>
                <c:pt idx="4">
                  <c:v>0.23620183953259136</c:v>
                </c:pt>
                <c:pt idx="5">
                  <c:v>0.24452556026996058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D9FC-44E2-B84F-88EB083A9BAD}"/>
            </c:ext>
          </c:extLst>
        </c:ser>
        <c:ser>
          <c:idx val="1"/>
          <c:order val="1"/>
          <c:tx>
            <c:strRef>
              <c:f>Hárok1!$E$11</c:f>
              <c:strCache>
                <c:ptCount val="1"/>
                <c:pt idx="0">
                  <c:v>Slovensko</c:v>
                </c:pt>
              </c:strCache>
            </c:strRef>
          </c:tx>
          <c:spPr>
            <a:ln w="50800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numRef>
              <c:f>Hárok1!$F$9:$K$9</c:f>
              <c:numCache>
                <c:formatCode>0</c:formatCode>
                <c:ptCount val="6"/>
                <c:pt idx="0">
                  <c:v>2019</c:v>
                </c:pt>
                <c:pt idx="1">
                  <c:v>2030</c:v>
                </c:pt>
                <c:pt idx="2">
                  <c:v>2040</c:v>
                </c:pt>
                <c:pt idx="3">
                  <c:v>2050</c:v>
                </c:pt>
                <c:pt idx="4">
                  <c:v>2060</c:v>
                </c:pt>
                <c:pt idx="5">
                  <c:v>2070</c:v>
                </c:pt>
              </c:numCache>
            </c:numRef>
          </c:cat>
          <c:val>
            <c:numRef>
              <c:f>Hárok1!$F$11:$K$11</c:f>
              <c:numCache>
                <c:formatCode>0.0</c:formatCode>
                <c:ptCount val="6"/>
                <c:pt idx="0">
                  <c:v>6.2999055747563731E-2</c:v>
                </c:pt>
                <c:pt idx="1">
                  <c:v>8.3313550427462538E-2</c:v>
                </c:pt>
                <c:pt idx="2">
                  <c:v>9.4011503071821628E-2</c:v>
                </c:pt>
                <c:pt idx="3">
                  <c:v>0.10577263651189675</c:v>
                </c:pt>
                <c:pt idx="4">
                  <c:v>0.12680727681170736</c:v>
                </c:pt>
                <c:pt idx="5">
                  <c:v>0.15639272228482765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D9FC-44E2-B84F-88EB083A9BAD}"/>
            </c:ext>
          </c:extLst>
        </c:ser>
        <c:ser>
          <c:idx val="2"/>
          <c:order val="2"/>
          <c:tx>
            <c:strRef>
              <c:f>Hárok1!$E$12</c:f>
              <c:strCache>
                <c:ptCount val="1"/>
                <c:pt idx="0">
                  <c:v>Česko</c:v>
                </c:pt>
              </c:strCache>
            </c:strRef>
          </c:tx>
          <c:spPr>
            <a:ln w="50800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numRef>
              <c:f>Hárok1!$F$9:$K$9</c:f>
              <c:numCache>
                <c:formatCode>0</c:formatCode>
                <c:ptCount val="6"/>
                <c:pt idx="0">
                  <c:v>2019</c:v>
                </c:pt>
                <c:pt idx="1">
                  <c:v>2030</c:v>
                </c:pt>
                <c:pt idx="2">
                  <c:v>2040</c:v>
                </c:pt>
                <c:pt idx="3">
                  <c:v>2050</c:v>
                </c:pt>
                <c:pt idx="4">
                  <c:v>2060</c:v>
                </c:pt>
                <c:pt idx="5">
                  <c:v>2070</c:v>
                </c:pt>
              </c:numCache>
            </c:numRef>
          </c:cat>
          <c:val>
            <c:numRef>
              <c:f>Hárok1!$F$12:$K$12</c:f>
              <c:numCache>
                <c:formatCode>0.0</c:formatCode>
                <c:ptCount val="6"/>
                <c:pt idx="0">
                  <c:v>0.41409953053508486</c:v>
                </c:pt>
                <c:pt idx="1">
                  <c:v>0.15143577645814693</c:v>
                </c:pt>
                <c:pt idx="2">
                  <c:v>0.15609211487630081</c:v>
                </c:pt>
                <c:pt idx="3">
                  <c:v>0.16615551757443725</c:v>
                </c:pt>
                <c:pt idx="4">
                  <c:v>0.17269268246833383</c:v>
                </c:pt>
                <c:pt idx="5">
                  <c:v>0.17791632591762147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D9FC-44E2-B84F-88EB083A9BA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660437968"/>
        <c:axId val="660438328"/>
      </c:lineChart>
      <c:catAx>
        <c:axId val="660437968"/>
        <c:scaling>
          <c:orientation val="minMax"/>
        </c:scaling>
        <c:delete val="0"/>
        <c:axPos val="b"/>
        <c:numFmt formatCode="0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k-SK"/>
          </a:p>
        </c:txPr>
        <c:crossAx val="660438328"/>
        <c:crosses val="autoZero"/>
        <c:auto val="1"/>
        <c:lblAlgn val="ctr"/>
        <c:lblOffset val="100"/>
        <c:noMultiLvlLbl val="0"/>
      </c:catAx>
      <c:valAx>
        <c:axId val="66043832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k-SK"/>
          </a:p>
        </c:txPr>
        <c:crossAx val="66043796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k-SK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sk-SK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k-SK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sk-SK" sz="2500"/>
              <a:t>Očakávaná</a:t>
            </a:r>
            <a:r>
              <a:rPr lang="sk-SK" sz="2500" baseline="0"/>
              <a:t> dĺžka dožitia</a:t>
            </a:r>
            <a:endParaRPr lang="sk-SK" sz="250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k-SK"/>
        </a:p>
      </c:txPr>
    </c:title>
    <c:autoTitleDeleted val="0"/>
    <c:plotArea>
      <c:layout>
        <c:manualLayout>
          <c:layoutTarget val="inner"/>
          <c:xMode val="edge"/>
          <c:yMode val="edge"/>
          <c:x val="7.2708217570902525E-2"/>
          <c:y val="9.1400800985121072E-2"/>
          <c:w val="0.89957699487140041"/>
          <c:h val="0.76784900267350031"/>
        </c:manualLayout>
      </c:layout>
      <c:lineChart>
        <c:grouping val="standard"/>
        <c:varyColors val="0"/>
        <c:ser>
          <c:idx val="0"/>
          <c:order val="0"/>
          <c:tx>
            <c:strRef>
              <c:f>Hárok1!$F$39:$G$39</c:f>
              <c:strCache>
                <c:ptCount val="2"/>
                <c:pt idx="0">
                  <c:v>ČR</c:v>
                </c:pt>
                <c:pt idx="1">
                  <c:v>muži</c:v>
                </c:pt>
              </c:strCache>
            </c:strRef>
          </c:tx>
          <c:spPr>
            <a:ln w="44450" cap="rnd">
              <a:solidFill>
                <a:srgbClr val="C00000"/>
              </a:solidFill>
              <a:prstDash val="sysDash"/>
              <a:round/>
            </a:ln>
            <a:effectLst/>
          </c:spPr>
          <c:marker>
            <c:symbol val="none"/>
          </c:marker>
          <c:cat>
            <c:numRef>
              <c:f>Hárok1!$H$38:$M$38</c:f>
              <c:numCache>
                <c:formatCode>0</c:formatCode>
                <c:ptCount val="6"/>
                <c:pt idx="0">
                  <c:v>2019</c:v>
                </c:pt>
                <c:pt idx="1">
                  <c:v>2030</c:v>
                </c:pt>
                <c:pt idx="2">
                  <c:v>2040</c:v>
                </c:pt>
                <c:pt idx="3">
                  <c:v>2050</c:v>
                </c:pt>
                <c:pt idx="4">
                  <c:v>2060</c:v>
                </c:pt>
                <c:pt idx="5">
                  <c:v>2070</c:v>
                </c:pt>
              </c:numCache>
            </c:numRef>
          </c:cat>
          <c:val>
            <c:numRef>
              <c:f>Hárok1!$H$39:$M$39</c:f>
              <c:numCache>
                <c:formatCode>0.0</c:formatCode>
                <c:ptCount val="6"/>
                <c:pt idx="0">
                  <c:v>76.5</c:v>
                </c:pt>
                <c:pt idx="1">
                  <c:v>78.400000000000006</c:v>
                </c:pt>
                <c:pt idx="2">
                  <c:v>80.2</c:v>
                </c:pt>
                <c:pt idx="3">
                  <c:v>81.8</c:v>
                </c:pt>
                <c:pt idx="4">
                  <c:v>83.4</c:v>
                </c:pt>
                <c:pt idx="5">
                  <c:v>84.8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064C-44F8-8D3F-63FE788A8747}"/>
            </c:ext>
          </c:extLst>
        </c:ser>
        <c:ser>
          <c:idx val="1"/>
          <c:order val="1"/>
          <c:tx>
            <c:strRef>
              <c:f>Hárok1!$F$40:$G$40</c:f>
              <c:strCache>
                <c:ptCount val="2"/>
                <c:pt idx="0">
                  <c:v>ČR</c:v>
                </c:pt>
                <c:pt idx="1">
                  <c:v>ženy</c:v>
                </c:pt>
              </c:strCache>
            </c:strRef>
          </c:tx>
          <c:spPr>
            <a:ln w="44450" cap="rnd">
              <a:solidFill>
                <a:srgbClr val="C00000"/>
              </a:solidFill>
              <a:prstDash val="solid"/>
              <a:round/>
            </a:ln>
            <a:effectLst/>
          </c:spPr>
          <c:marker>
            <c:symbol val="none"/>
          </c:marker>
          <c:cat>
            <c:numRef>
              <c:f>Hárok1!$H$38:$M$38</c:f>
              <c:numCache>
                <c:formatCode>0</c:formatCode>
                <c:ptCount val="6"/>
                <c:pt idx="0">
                  <c:v>2019</c:v>
                </c:pt>
                <c:pt idx="1">
                  <c:v>2030</c:v>
                </c:pt>
                <c:pt idx="2">
                  <c:v>2040</c:v>
                </c:pt>
                <c:pt idx="3">
                  <c:v>2050</c:v>
                </c:pt>
                <c:pt idx="4">
                  <c:v>2060</c:v>
                </c:pt>
                <c:pt idx="5">
                  <c:v>2070</c:v>
                </c:pt>
              </c:numCache>
            </c:numRef>
          </c:cat>
          <c:val>
            <c:numRef>
              <c:f>Hárok1!$H$40:$M$40</c:f>
              <c:numCache>
                <c:formatCode>0.0</c:formatCode>
                <c:ptCount val="6"/>
                <c:pt idx="0">
                  <c:v>82.3</c:v>
                </c:pt>
                <c:pt idx="1">
                  <c:v>83.9</c:v>
                </c:pt>
                <c:pt idx="2">
                  <c:v>85.4</c:v>
                </c:pt>
                <c:pt idx="3">
                  <c:v>86.7</c:v>
                </c:pt>
                <c:pt idx="4">
                  <c:v>88</c:v>
                </c:pt>
                <c:pt idx="5">
                  <c:v>89.2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064C-44F8-8D3F-63FE788A8747}"/>
            </c:ext>
          </c:extLst>
        </c:ser>
        <c:ser>
          <c:idx val="2"/>
          <c:order val="2"/>
          <c:tx>
            <c:strRef>
              <c:f>Hárok1!$F$41:$G$41</c:f>
              <c:strCache>
                <c:ptCount val="2"/>
                <c:pt idx="0">
                  <c:v>SK</c:v>
                </c:pt>
                <c:pt idx="1">
                  <c:v>muži</c:v>
                </c:pt>
              </c:strCache>
            </c:strRef>
          </c:tx>
          <c:spPr>
            <a:ln w="44450" cap="rnd">
              <a:solidFill>
                <a:srgbClr val="FFC000"/>
              </a:solidFill>
              <a:prstDash val="sysDash"/>
              <a:round/>
            </a:ln>
            <a:effectLst/>
          </c:spPr>
          <c:marker>
            <c:symbol val="none"/>
          </c:marker>
          <c:cat>
            <c:numRef>
              <c:f>Hárok1!$H$38:$M$38</c:f>
              <c:numCache>
                <c:formatCode>0</c:formatCode>
                <c:ptCount val="6"/>
                <c:pt idx="0">
                  <c:v>2019</c:v>
                </c:pt>
                <c:pt idx="1">
                  <c:v>2030</c:v>
                </c:pt>
                <c:pt idx="2">
                  <c:v>2040</c:v>
                </c:pt>
                <c:pt idx="3">
                  <c:v>2050</c:v>
                </c:pt>
                <c:pt idx="4">
                  <c:v>2060</c:v>
                </c:pt>
                <c:pt idx="5">
                  <c:v>2070</c:v>
                </c:pt>
              </c:numCache>
            </c:numRef>
          </c:cat>
          <c:val>
            <c:numRef>
              <c:f>Hárok1!$H$41:$M$41</c:f>
              <c:numCache>
                <c:formatCode>0.0</c:formatCode>
                <c:ptCount val="6"/>
                <c:pt idx="0">
                  <c:v>74.400000000000006</c:v>
                </c:pt>
                <c:pt idx="1">
                  <c:v>76.5</c:v>
                </c:pt>
                <c:pt idx="2">
                  <c:v>78.599999999999994</c:v>
                </c:pt>
                <c:pt idx="3">
                  <c:v>80.599999999999994</c:v>
                </c:pt>
                <c:pt idx="4">
                  <c:v>82.4</c:v>
                </c:pt>
                <c:pt idx="5">
                  <c:v>84.1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064C-44F8-8D3F-63FE788A8747}"/>
            </c:ext>
          </c:extLst>
        </c:ser>
        <c:ser>
          <c:idx val="3"/>
          <c:order val="3"/>
          <c:tx>
            <c:strRef>
              <c:f>Hárok1!$F$42:$G$42</c:f>
              <c:strCache>
                <c:ptCount val="2"/>
                <c:pt idx="0">
                  <c:v>SK</c:v>
                </c:pt>
                <c:pt idx="1">
                  <c:v>ženy</c:v>
                </c:pt>
              </c:strCache>
            </c:strRef>
          </c:tx>
          <c:spPr>
            <a:ln w="44450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cat>
            <c:numRef>
              <c:f>Hárok1!$H$38:$M$38</c:f>
              <c:numCache>
                <c:formatCode>0</c:formatCode>
                <c:ptCount val="6"/>
                <c:pt idx="0">
                  <c:v>2019</c:v>
                </c:pt>
                <c:pt idx="1">
                  <c:v>2030</c:v>
                </c:pt>
                <c:pt idx="2">
                  <c:v>2040</c:v>
                </c:pt>
                <c:pt idx="3">
                  <c:v>2050</c:v>
                </c:pt>
                <c:pt idx="4">
                  <c:v>2060</c:v>
                </c:pt>
                <c:pt idx="5">
                  <c:v>2070</c:v>
                </c:pt>
              </c:numCache>
            </c:numRef>
          </c:cat>
          <c:val>
            <c:numRef>
              <c:f>Hárok1!$H$42:$M$42</c:f>
              <c:numCache>
                <c:formatCode>0.0</c:formatCode>
                <c:ptCount val="6"/>
                <c:pt idx="0">
                  <c:v>81.2</c:v>
                </c:pt>
                <c:pt idx="1">
                  <c:v>82.9</c:v>
                </c:pt>
                <c:pt idx="2">
                  <c:v>84.6</c:v>
                </c:pt>
                <c:pt idx="3">
                  <c:v>86.2</c:v>
                </c:pt>
                <c:pt idx="4">
                  <c:v>87.6</c:v>
                </c:pt>
                <c:pt idx="5">
                  <c:v>89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064C-44F8-8D3F-63FE788A8747}"/>
            </c:ext>
          </c:extLst>
        </c:ser>
        <c:ser>
          <c:idx val="4"/>
          <c:order val="4"/>
          <c:tx>
            <c:strRef>
              <c:f>Hárok1!$F$43:$G$43</c:f>
              <c:strCache>
                <c:ptCount val="2"/>
                <c:pt idx="0">
                  <c:v>EÚ</c:v>
                </c:pt>
                <c:pt idx="1">
                  <c:v>muži</c:v>
                </c:pt>
              </c:strCache>
            </c:strRef>
          </c:tx>
          <c:spPr>
            <a:ln w="44450" cap="rnd">
              <a:solidFill>
                <a:srgbClr val="00B050"/>
              </a:solidFill>
              <a:prstDash val="sysDash"/>
              <a:round/>
            </a:ln>
            <a:effectLst/>
          </c:spPr>
          <c:marker>
            <c:symbol val="none"/>
          </c:marker>
          <c:cat>
            <c:numRef>
              <c:f>Hárok1!$H$38:$M$38</c:f>
              <c:numCache>
                <c:formatCode>0</c:formatCode>
                <c:ptCount val="6"/>
                <c:pt idx="0">
                  <c:v>2019</c:v>
                </c:pt>
                <c:pt idx="1">
                  <c:v>2030</c:v>
                </c:pt>
                <c:pt idx="2">
                  <c:v>2040</c:v>
                </c:pt>
                <c:pt idx="3">
                  <c:v>2050</c:v>
                </c:pt>
                <c:pt idx="4">
                  <c:v>2060</c:v>
                </c:pt>
                <c:pt idx="5">
                  <c:v>2070</c:v>
                </c:pt>
              </c:numCache>
            </c:numRef>
          </c:cat>
          <c:val>
            <c:numRef>
              <c:f>Hárok1!$H$43:$M$43</c:f>
              <c:numCache>
                <c:formatCode>0.0</c:formatCode>
                <c:ptCount val="6"/>
                <c:pt idx="0">
                  <c:v>78.709850787585168</c:v>
                </c:pt>
                <c:pt idx="1">
                  <c:v>80.397524854478476</c:v>
                </c:pt>
                <c:pt idx="2">
                  <c:v>81.994366890515437</c:v>
                </c:pt>
                <c:pt idx="3">
                  <c:v>83.451469122552041</c:v>
                </c:pt>
                <c:pt idx="4">
                  <c:v>84.818992199876135</c:v>
                </c:pt>
                <c:pt idx="5">
                  <c:v>86.063304631849022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064C-44F8-8D3F-63FE788A8747}"/>
            </c:ext>
          </c:extLst>
        </c:ser>
        <c:ser>
          <c:idx val="5"/>
          <c:order val="5"/>
          <c:tx>
            <c:strRef>
              <c:f>Hárok1!$F$44:$G$44</c:f>
              <c:strCache>
                <c:ptCount val="2"/>
                <c:pt idx="0">
                  <c:v>EÚ</c:v>
                </c:pt>
                <c:pt idx="1">
                  <c:v>ženy</c:v>
                </c:pt>
              </c:strCache>
            </c:strRef>
          </c:tx>
          <c:spPr>
            <a:ln w="44450" cap="rnd">
              <a:solidFill>
                <a:schemeClr val="accent6"/>
              </a:solidFill>
              <a:round/>
            </a:ln>
            <a:effectLst/>
          </c:spPr>
          <c:marker>
            <c:symbol val="none"/>
          </c:marker>
          <c:cat>
            <c:numRef>
              <c:f>Hárok1!$H$38:$M$38</c:f>
              <c:numCache>
                <c:formatCode>0</c:formatCode>
                <c:ptCount val="6"/>
                <c:pt idx="0">
                  <c:v>2019</c:v>
                </c:pt>
                <c:pt idx="1">
                  <c:v>2030</c:v>
                </c:pt>
                <c:pt idx="2">
                  <c:v>2040</c:v>
                </c:pt>
                <c:pt idx="3">
                  <c:v>2050</c:v>
                </c:pt>
                <c:pt idx="4">
                  <c:v>2060</c:v>
                </c:pt>
                <c:pt idx="5">
                  <c:v>2070</c:v>
                </c:pt>
              </c:numCache>
            </c:numRef>
          </c:cat>
          <c:val>
            <c:numRef>
              <c:f>Hárok1!$H$44:$M$44</c:f>
              <c:numCache>
                <c:formatCode>0.0</c:formatCode>
                <c:ptCount val="6"/>
                <c:pt idx="0">
                  <c:v>84.198617987236702</c:v>
                </c:pt>
                <c:pt idx="1">
                  <c:v>85.610498925370308</c:v>
                </c:pt>
                <c:pt idx="2">
                  <c:v>86.945135279452543</c:v>
                </c:pt>
                <c:pt idx="3">
                  <c:v>88.176723451949769</c:v>
                </c:pt>
                <c:pt idx="4">
                  <c:v>89.33382160441613</c:v>
                </c:pt>
                <c:pt idx="5">
                  <c:v>90.339910715725338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064C-44F8-8D3F-63FE788A874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773819872"/>
        <c:axId val="773819152"/>
      </c:lineChart>
      <c:catAx>
        <c:axId val="773819872"/>
        <c:scaling>
          <c:orientation val="minMax"/>
        </c:scaling>
        <c:delete val="0"/>
        <c:axPos val="b"/>
        <c:numFmt formatCode="0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k-SK"/>
          </a:p>
        </c:txPr>
        <c:crossAx val="773819152"/>
        <c:crosses val="autoZero"/>
        <c:auto val="1"/>
        <c:lblAlgn val="ctr"/>
        <c:lblOffset val="100"/>
        <c:noMultiLvlLbl val="0"/>
      </c:catAx>
      <c:valAx>
        <c:axId val="773819152"/>
        <c:scaling>
          <c:orientation val="minMax"/>
          <c:min val="7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k-SK"/>
          </a:p>
        </c:txPr>
        <c:crossAx val="77381987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4423719275389241"/>
          <c:y val="0.72461297099743915"/>
          <c:w val="0.80506302249944284"/>
          <c:h val="0.15604738754770714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k-SK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sk-SK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k-SK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sk-SK" sz="2000"/>
              <a:t>AGREGÁTNA</a:t>
            </a:r>
            <a:r>
              <a:rPr lang="sk-SK" sz="2000" baseline="0"/>
              <a:t> MIERA NÁHRADY</a:t>
            </a:r>
            <a:endParaRPr lang="sk-SK" sz="200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k-SK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Hárok2!$D$51</c:f>
              <c:strCache>
                <c:ptCount val="1"/>
                <c:pt idx="0">
                  <c:v>EÚ</c:v>
                </c:pt>
              </c:strCache>
            </c:strRef>
          </c:tx>
          <c:spPr>
            <a:ln w="50800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Hárok2!$E$50:$N$50</c:f>
              <c:numCache>
                <c:formatCode>General</c:formatCode>
                <c:ptCount val="10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  <c:pt idx="5">
                  <c:v>2019</c:v>
                </c:pt>
                <c:pt idx="6">
                  <c:v>2020</c:v>
                </c:pt>
                <c:pt idx="7">
                  <c:v>2021</c:v>
                </c:pt>
                <c:pt idx="8">
                  <c:v>2022</c:v>
                </c:pt>
                <c:pt idx="9">
                  <c:v>2023</c:v>
                </c:pt>
              </c:numCache>
            </c:numRef>
          </c:cat>
          <c:val>
            <c:numRef>
              <c:f>Hárok2!$E$51:$M$51</c:f>
              <c:numCache>
                <c:formatCode>0.00%</c:formatCode>
                <c:ptCount val="9"/>
                <c:pt idx="0">
                  <c:v>0.57999999999999996</c:v>
                </c:pt>
                <c:pt idx="1">
                  <c:v>0.59</c:v>
                </c:pt>
                <c:pt idx="2">
                  <c:v>0.59</c:v>
                </c:pt>
                <c:pt idx="3">
                  <c:v>0.6</c:v>
                </c:pt>
                <c:pt idx="4">
                  <c:v>0.59</c:v>
                </c:pt>
                <c:pt idx="5">
                  <c:v>0.56999999999999995</c:v>
                </c:pt>
                <c:pt idx="6">
                  <c:v>0.56999999999999995</c:v>
                </c:pt>
                <c:pt idx="7">
                  <c:v>0.57999999999999996</c:v>
                </c:pt>
                <c:pt idx="8">
                  <c:v>0.57999999999999996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7D56-48E4-8C34-E6C5917B3219}"/>
            </c:ext>
          </c:extLst>
        </c:ser>
        <c:ser>
          <c:idx val="1"/>
          <c:order val="1"/>
          <c:tx>
            <c:strRef>
              <c:f>Hárok2!$D$52</c:f>
              <c:strCache>
                <c:ptCount val="1"/>
                <c:pt idx="0">
                  <c:v>Nemecko</c:v>
                </c:pt>
              </c:strCache>
            </c:strRef>
          </c:tx>
          <c:spPr>
            <a:ln w="50800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numRef>
              <c:f>Hárok2!$E$50:$N$50</c:f>
              <c:numCache>
                <c:formatCode>General</c:formatCode>
                <c:ptCount val="10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  <c:pt idx="5">
                  <c:v>2019</c:v>
                </c:pt>
                <c:pt idx="6">
                  <c:v>2020</c:v>
                </c:pt>
                <c:pt idx="7">
                  <c:v>2021</c:v>
                </c:pt>
                <c:pt idx="8">
                  <c:v>2022</c:v>
                </c:pt>
                <c:pt idx="9">
                  <c:v>2023</c:v>
                </c:pt>
              </c:numCache>
            </c:numRef>
          </c:cat>
          <c:val>
            <c:numRef>
              <c:f>Hárok2!$E$52:$N$52</c:f>
              <c:numCache>
                <c:formatCode>0.00%</c:formatCode>
                <c:ptCount val="10"/>
                <c:pt idx="0">
                  <c:v>0.49</c:v>
                </c:pt>
                <c:pt idx="1">
                  <c:v>0.5</c:v>
                </c:pt>
                <c:pt idx="2">
                  <c:v>0.5</c:v>
                </c:pt>
                <c:pt idx="3">
                  <c:v>0.5</c:v>
                </c:pt>
                <c:pt idx="4">
                  <c:v>0.48</c:v>
                </c:pt>
                <c:pt idx="5">
                  <c:v>0.47</c:v>
                </c:pt>
                <c:pt idx="6">
                  <c:v>0.46</c:v>
                </c:pt>
                <c:pt idx="7">
                  <c:v>0.48</c:v>
                </c:pt>
                <c:pt idx="8">
                  <c:v>0.48</c:v>
                </c:pt>
                <c:pt idx="9">
                  <c:v>0.48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7D56-48E4-8C34-E6C5917B3219}"/>
            </c:ext>
          </c:extLst>
        </c:ser>
        <c:ser>
          <c:idx val="2"/>
          <c:order val="2"/>
          <c:tx>
            <c:strRef>
              <c:f>Hárok2!$D$53</c:f>
              <c:strCache>
                <c:ptCount val="1"/>
                <c:pt idx="0">
                  <c:v>ČR</c:v>
                </c:pt>
              </c:strCache>
            </c:strRef>
          </c:tx>
          <c:spPr>
            <a:ln w="50800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numRef>
              <c:f>Hárok2!$E$50:$N$50</c:f>
              <c:numCache>
                <c:formatCode>General</c:formatCode>
                <c:ptCount val="10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  <c:pt idx="5">
                  <c:v>2019</c:v>
                </c:pt>
                <c:pt idx="6">
                  <c:v>2020</c:v>
                </c:pt>
                <c:pt idx="7">
                  <c:v>2021</c:v>
                </c:pt>
                <c:pt idx="8">
                  <c:v>2022</c:v>
                </c:pt>
                <c:pt idx="9">
                  <c:v>2023</c:v>
                </c:pt>
              </c:numCache>
            </c:numRef>
          </c:cat>
          <c:val>
            <c:numRef>
              <c:f>Hárok2!$E$53:$N$53</c:f>
              <c:numCache>
                <c:formatCode>0.00%</c:formatCode>
                <c:ptCount val="10"/>
                <c:pt idx="0">
                  <c:v>0.55000000000000004</c:v>
                </c:pt>
                <c:pt idx="1">
                  <c:v>0.52</c:v>
                </c:pt>
                <c:pt idx="2">
                  <c:v>0.51</c:v>
                </c:pt>
                <c:pt idx="3">
                  <c:v>0.51</c:v>
                </c:pt>
                <c:pt idx="4">
                  <c:v>0.5</c:v>
                </c:pt>
                <c:pt idx="5">
                  <c:v>0.5</c:v>
                </c:pt>
                <c:pt idx="6">
                  <c:v>0.49</c:v>
                </c:pt>
                <c:pt idx="7">
                  <c:v>0.51</c:v>
                </c:pt>
                <c:pt idx="8">
                  <c:v>0.49</c:v>
                </c:pt>
                <c:pt idx="9">
                  <c:v>0.52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7D56-48E4-8C34-E6C5917B3219}"/>
            </c:ext>
          </c:extLst>
        </c:ser>
        <c:ser>
          <c:idx val="3"/>
          <c:order val="3"/>
          <c:tx>
            <c:strRef>
              <c:f>Hárok2!$D$54</c:f>
              <c:strCache>
                <c:ptCount val="1"/>
                <c:pt idx="0">
                  <c:v>SR</c:v>
                </c:pt>
              </c:strCache>
            </c:strRef>
          </c:tx>
          <c:spPr>
            <a:ln w="50800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cat>
            <c:numRef>
              <c:f>Hárok2!$E$50:$N$50</c:f>
              <c:numCache>
                <c:formatCode>General</c:formatCode>
                <c:ptCount val="10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  <c:pt idx="5">
                  <c:v>2019</c:v>
                </c:pt>
                <c:pt idx="6">
                  <c:v>2020</c:v>
                </c:pt>
                <c:pt idx="7">
                  <c:v>2021</c:v>
                </c:pt>
                <c:pt idx="8">
                  <c:v>2022</c:v>
                </c:pt>
                <c:pt idx="9">
                  <c:v>2023</c:v>
                </c:pt>
              </c:numCache>
            </c:numRef>
          </c:cat>
          <c:val>
            <c:numRef>
              <c:f>Hárok2!$E$54:$N$54</c:f>
              <c:numCache>
                <c:formatCode>0.00%</c:formatCode>
                <c:ptCount val="10"/>
                <c:pt idx="0">
                  <c:v>0.62</c:v>
                </c:pt>
                <c:pt idx="1">
                  <c:v>0.63</c:v>
                </c:pt>
                <c:pt idx="2">
                  <c:v>0.61</c:v>
                </c:pt>
                <c:pt idx="3">
                  <c:v>0.62</c:v>
                </c:pt>
                <c:pt idx="4">
                  <c:v>0.61</c:v>
                </c:pt>
                <c:pt idx="5">
                  <c:v>0.53</c:v>
                </c:pt>
                <c:pt idx="6">
                  <c:v>0.54</c:v>
                </c:pt>
                <c:pt idx="7">
                  <c:v>0.57999999999999996</c:v>
                </c:pt>
                <c:pt idx="8">
                  <c:v>0.62</c:v>
                </c:pt>
                <c:pt idx="9">
                  <c:v>0.62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7D56-48E4-8C34-E6C5917B321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658886728"/>
        <c:axId val="658894648"/>
      </c:lineChart>
      <c:catAx>
        <c:axId val="6588867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5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k-SK"/>
          </a:p>
        </c:txPr>
        <c:crossAx val="658894648"/>
        <c:crosses val="autoZero"/>
        <c:auto val="1"/>
        <c:lblAlgn val="ctr"/>
        <c:lblOffset val="100"/>
        <c:noMultiLvlLbl val="0"/>
      </c:catAx>
      <c:valAx>
        <c:axId val="658894648"/>
        <c:scaling>
          <c:orientation val="minMax"/>
          <c:min val="0.4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5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k-SK"/>
          </a:p>
        </c:txPr>
        <c:crossAx val="65888672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5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k-SK"/>
        </a:p>
      </c:txPr>
    </c:legend>
    <c:plotVisOnly val="1"/>
    <c:dispBlanksAs val="zero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349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sk-SK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k-SK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sk-SK"/>
              <a:t>ŠTRUKTÚRA FINANČNÉHO MAJETKU 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k-SK"/>
        </a:p>
      </c:txPr>
    </c:title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Hárok1!$B$16</c:f>
              <c:strCache>
                <c:ptCount val="1"/>
                <c:pt idx="0">
                  <c:v>Investície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sk-SK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Hárok1!$C$15:$F$15</c:f>
              <c:strCache>
                <c:ptCount val="4"/>
                <c:pt idx="0">
                  <c:v>Slovenská domácnosť (HCFS NBS 2021)</c:v>
                </c:pt>
                <c:pt idx="1">
                  <c:v>Slovenská domácnosť (OECD 2022)</c:v>
                </c:pt>
                <c:pt idx="2">
                  <c:v>Priemerný Západoeurópan (Allianz Wealth Report 2023)</c:v>
                </c:pt>
                <c:pt idx="3">
                  <c:v>Priemerný Severoameričan (Allianz Wealth Report 2023)</c:v>
                </c:pt>
              </c:strCache>
            </c:strRef>
          </c:cat>
          <c:val>
            <c:numRef>
              <c:f>Hárok1!$C$16:$F$16</c:f>
              <c:numCache>
                <c:formatCode>0.00%</c:formatCode>
                <c:ptCount val="4"/>
                <c:pt idx="0">
                  <c:v>0.108</c:v>
                </c:pt>
                <c:pt idx="1">
                  <c:v>0.22700000000000001</c:v>
                </c:pt>
                <c:pt idx="2" formatCode="0%">
                  <c:v>0.3</c:v>
                </c:pt>
                <c:pt idx="3">
                  <c:v>0.54300000000000004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59A-4133-B632-DC52225D0508}"/>
            </c:ext>
          </c:extLst>
        </c:ser>
        <c:ser>
          <c:idx val="1"/>
          <c:order val="1"/>
          <c:tx>
            <c:strRef>
              <c:f>Hárok1!$B$17</c:f>
              <c:strCache>
                <c:ptCount val="1"/>
                <c:pt idx="0">
                  <c:v>Rezervy životného poistenia a dôchodkové fondy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sk-SK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Hárok1!$C$15:$F$15</c:f>
              <c:strCache>
                <c:ptCount val="4"/>
                <c:pt idx="0">
                  <c:v>Slovenská domácnosť (HCFS NBS 2021)</c:v>
                </c:pt>
                <c:pt idx="1">
                  <c:v>Slovenská domácnosť (OECD 2022)</c:v>
                </c:pt>
                <c:pt idx="2">
                  <c:v>Priemerný Západoeurópan (Allianz Wealth Report 2023)</c:v>
                </c:pt>
                <c:pt idx="3">
                  <c:v>Priemerný Severoameričan (Allianz Wealth Report 2023)</c:v>
                </c:pt>
              </c:strCache>
            </c:strRef>
          </c:cat>
          <c:val>
            <c:numRef>
              <c:f>Hárok1!$C$17:$F$17</c:f>
              <c:numCache>
                <c:formatCode>0.00%</c:formatCode>
                <c:ptCount val="4"/>
                <c:pt idx="0" formatCode="0%">
                  <c:v>0.11</c:v>
                </c:pt>
                <c:pt idx="1">
                  <c:v>0.189</c:v>
                </c:pt>
                <c:pt idx="2">
                  <c:v>0.34799999999999998</c:v>
                </c:pt>
                <c:pt idx="3" formatCode="0%">
                  <c:v>0.28999999999999998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59A-4133-B632-DC52225D0508}"/>
            </c:ext>
          </c:extLst>
        </c:ser>
        <c:ser>
          <c:idx val="2"/>
          <c:order val="2"/>
          <c:tx>
            <c:strRef>
              <c:f>Hárok1!$B$18</c:f>
              <c:strCache>
                <c:ptCount val="1"/>
                <c:pt idx="0">
                  <c:v>Hotovosť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sk-SK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Hárok1!$C$15:$F$15</c:f>
              <c:strCache>
                <c:ptCount val="4"/>
                <c:pt idx="0">
                  <c:v>Slovenská domácnosť (HCFS NBS 2021)</c:v>
                </c:pt>
                <c:pt idx="1">
                  <c:v>Slovenská domácnosť (OECD 2022)</c:v>
                </c:pt>
                <c:pt idx="2">
                  <c:v>Priemerný Západoeurópan (Allianz Wealth Report 2023)</c:v>
                </c:pt>
                <c:pt idx="3">
                  <c:v>Priemerný Severoameričan (Allianz Wealth Report 2023)</c:v>
                </c:pt>
              </c:strCache>
            </c:strRef>
          </c:cat>
          <c:val>
            <c:numRef>
              <c:f>Hárok1!$C$18:$F$18</c:f>
              <c:numCache>
                <c:formatCode>0%</c:formatCode>
                <c:ptCount val="4"/>
                <c:pt idx="0">
                  <c:v>0.76</c:v>
                </c:pt>
                <c:pt idx="1">
                  <c:v>0.51</c:v>
                </c:pt>
                <c:pt idx="2" formatCode="0.00%">
                  <c:v>0.32100000000000001</c:v>
                </c:pt>
                <c:pt idx="3" formatCode="0.00%">
                  <c:v>0.13900000000000001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859A-4133-B632-DC52225D0508}"/>
            </c:ext>
          </c:extLst>
        </c:ser>
        <c:ser>
          <c:idx val="3"/>
          <c:order val="3"/>
          <c:tx>
            <c:strRef>
              <c:f>Hárok1!$B$19</c:f>
              <c:strCache>
                <c:ptCount val="1"/>
                <c:pt idx="0">
                  <c:v>Ostatné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Hárok1!$C$15:$F$15</c:f>
              <c:strCache>
                <c:ptCount val="4"/>
                <c:pt idx="0">
                  <c:v>Slovenská domácnosť (HCFS NBS 2021)</c:v>
                </c:pt>
                <c:pt idx="1">
                  <c:v>Slovenská domácnosť (OECD 2022)</c:v>
                </c:pt>
                <c:pt idx="2">
                  <c:v>Priemerný Západoeurópan (Allianz Wealth Report 2023)</c:v>
                </c:pt>
                <c:pt idx="3">
                  <c:v>Priemerný Severoameričan (Allianz Wealth Report 2023)</c:v>
                </c:pt>
              </c:strCache>
            </c:strRef>
          </c:cat>
          <c:val>
            <c:numRef>
              <c:f>Hárok1!$C$19:$F$19</c:f>
              <c:numCache>
                <c:formatCode>0.00%</c:formatCode>
                <c:ptCount val="4"/>
                <c:pt idx="0">
                  <c:v>1.7999999999999999E-2</c:v>
                </c:pt>
                <c:pt idx="1">
                  <c:v>7.0999999999999994E-2</c:v>
                </c:pt>
                <c:pt idx="2" formatCode="0%">
                  <c:v>0.03</c:v>
                </c:pt>
                <c:pt idx="3">
                  <c:v>2.8000000000000001E-2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859A-4133-B632-DC52225D050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752138344"/>
        <c:axId val="752139784"/>
      </c:barChart>
      <c:catAx>
        <c:axId val="7521383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k-SK"/>
          </a:p>
        </c:txPr>
        <c:crossAx val="752139784"/>
        <c:crosses val="autoZero"/>
        <c:auto val="1"/>
        <c:lblAlgn val="ctr"/>
        <c:lblOffset val="100"/>
        <c:noMultiLvlLbl val="0"/>
      </c:catAx>
      <c:valAx>
        <c:axId val="752139784"/>
        <c:scaling>
          <c:orientation val="minMax"/>
          <c:max val="1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k-SK"/>
          </a:p>
        </c:txPr>
        <c:crossAx val="75213834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k-SK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sk-SK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hlavičku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4301543" cy="3410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3" name="Zástupný objekt pre dátum 2"/>
          <p:cNvSpPr>
            <a:spLocks noGrp="1"/>
          </p:cNvSpPr>
          <p:nvPr>
            <p:ph type="dt" sz="quarter" idx="1"/>
          </p:nvPr>
        </p:nvSpPr>
        <p:spPr>
          <a:xfrm>
            <a:off x="5622799" y="0"/>
            <a:ext cx="4301543" cy="3410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A26EF08-9892-4E08-9454-34AB06AA8E53}" type="datetimeFigureOut">
              <a:rPr lang="sk-SK" smtClean="0"/>
              <a:t>19. 5. 2024</a:t>
            </a:fld>
            <a:endParaRPr lang="sk-SK"/>
          </a:p>
        </p:txBody>
      </p:sp>
      <p:sp>
        <p:nvSpPr>
          <p:cNvPr id="4" name="Zástupný objekt pre pätu 3"/>
          <p:cNvSpPr>
            <a:spLocks noGrp="1"/>
          </p:cNvSpPr>
          <p:nvPr>
            <p:ph type="ftr" sz="quarter" idx="2"/>
          </p:nvPr>
        </p:nvSpPr>
        <p:spPr>
          <a:xfrm>
            <a:off x="1" y="6456612"/>
            <a:ext cx="4301543" cy="34106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5" name="Zástupný objekt pre číslo snímky 4"/>
          <p:cNvSpPr>
            <a:spLocks noGrp="1"/>
          </p:cNvSpPr>
          <p:nvPr>
            <p:ph type="sldNum" sz="quarter" idx="3"/>
          </p:nvPr>
        </p:nvSpPr>
        <p:spPr>
          <a:xfrm>
            <a:off x="5622799" y="6456612"/>
            <a:ext cx="4301543" cy="34106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37D6DE6-F2D3-41DE-8B5F-AE387E3B76FE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02085122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ázok 7">
            <a:extLst>
              <a:ext uri="{FF2B5EF4-FFF2-40B4-BE49-F238E27FC236}">
                <a16:creationId xmlns:a16="http://schemas.microsoft.com/office/drawing/2014/main" id="{E4E1B7F2-46E7-59F4-0BB0-98C067682D3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1" cy="6857999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B1F819E9-5CAC-C745-6CAB-F06041B4344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k-SK"/>
              <a:t>Kliknutím upravte štýl predlohy nadpisu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B2402D63-33A1-ACC3-7220-45EC5BF229A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k-SK"/>
              <a:t>Kliknutím upravte štýl predlohy podnadpisu</a:t>
            </a:r>
          </a:p>
        </p:txBody>
      </p:sp>
      <p:sp>
        <p:nvSpPr>
          <p:cNvPr id="4" name="Zástupný objekt pre dátum 3">
            <a:extLst>
              <a:ext uri="{FF2B5EF4-FFF2-40B4-BE49-F238E27FC236}">
                <a16:creationId xmlns:a16="http://schemas.microsoft.com/office/drawing/2014/main" id="{F8AD110E-BD8B-BCF4-D1E4-3473B29F2C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3DE111-B09F-403C-A334-86888E52944D}" type="datetimeFigureOut">
              <a:rPr lang="sk-SK" smtClean="0"/>
              <a:t>19. 5. 2024</a:t>
            </a:fld>
            <a:endParaRPr lang="sk-SK"/>
          </a:p>
        </p:txBody>
      </p:sp>
      <p:sp>
        <p:nvSpPr>
          <p:cNvPr id="5" name="Zástupný objekt pre pätu 4">
            <a:extLst>
              <a:ext uri="{FF2B5EF4-FFF2-40B4-BE49-F238E27FC236}">
                <a16:creationId xmlns:a16="http://schemas.microsoft.com/office/drawing/2014/main" id="{01245E1E-B47E-19FE-9E57-F9807045CC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objekt pre číslo snímky 5">
            <a:extLst>
              <a:ext uri="{FF2B5EF4-FFF2-40B4-BE49-F238E27FC236}">
                <a16:creationId xmlns:a16="http://schemas.microsoft.com/office/drawing/2014/main" id="{9AC0D9D1-4056-2297-B4EB-B1E6F371E3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DDEB69-6C39-4332-8CBB-987EF813FCB1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5286661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7ECB915-7933-8873-3467-C06C670C0B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zvislý text 2">
            <a:extLst>
              <a:ext uri="{FF2B5EF4-FFF2-40B4-BE49-F238E27FC236}">
                <a16:creationId xmlns:a16="http://schemas.microsoft.com/office/drawing/2014/main" id="{31186F95-5BE4-8F10-BE1B-B868CCE726D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objekt pre dátum 3">
            <a:extLst>
              <a:ext uri="{FF2B5EF4-FFF2-40B4-BE49-F238E27FC236}">
                <a16:creationId xmlns:a16="http://schemas.microsoft.com/office/drawing/2014/main" id="{DEE0A3E5-6C1D-585D-F264-77821F4847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3DE111-B09F-403C-A334-86888E52944D}" type="datetimeFigureOut">
              <a:rPr lang="sk-SK" smtClean="0"/>
              <a:t>19. 5. 2024</a:t>
            </a:fld>
            <a:endParaRPr lang="sk-SK"/>
          </a:p>
        </p:txBody>
      </p:sp>
      <p:sp>
        <p:nvSpPr>
          <p:cNvPr id="5" name="Zástupný objekt pre pätu 4">
            <a:extLst>
              <a:ext uri="{FF2B5EF4-FFF2-40B4-BE49-F238E27FC236}">
                <a16:creationId xmlns:a16="http://schemas.microsoft.com/office/drawing/2014/main" id="{BC15651E-C52A-3EC1-F781-80E36C8330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objekt pre číslo snímky 5">
            <a:extLst>
              <a:ext uri="{FF2B5EF4-FFF2-40B4-BE49-F238E27FC236}">
                <a16:creationId xmlns:a16="http://schemas.microsoft.com/office/drawing/2014/main" id="{BF734E87-10CD-5858-3C46-564B89BD1C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DDEB69-6C39-4332-8CBB-987EF813FCB1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4177980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>
            <a:extLst>
              <a:ext uri="{FF2B5EF4-FFF2-40B4-BE49-F238E27FC236}">
                <a16:creationId xmlns:a16="http://schemas.microsoft.com/office/drawing/2014/main" id="{EE6DA3D4-80D6-D83E-3304-A45C44D8F49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zvislý text 2">
            <a:extLst>
              <a:ext uri="{FF2B5EF4-FFF2-40B4-BE49-F238E27FC236}">
                <a16:creationId xmlns:a16="http://schemas.microsoft.com/office/drawing/2014/main" id="{41228A52-4CB5-9800-E1D9-EF97A2FA7D2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objekt pre dátum 3">
            <a:extLst>
              <a:ext uri="{FF2B5EF4-FFF2-40B4-BE49-F238E27FC236}">
                <a16:creationId xmlns:a16="http://schemas.microsoft.com/office/drawing/2014/main" id="{31F1D424-411A-F940-B0D8-EB8F8AF8C8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3DE111-B09F-403C-A334-86888E52944D}" type="datetimeFigureOut">
              <a:rPr lang="sk-SK" smtClean="0"/>
              <a:t>19. 5. 2024</a:t>
            </a:fld>
            <a:endParaRPr lang="sk-SK"/>
          </a:p>
        </p:txBody>
      </p:sp>
      <p:sp>
        <p:nvSpPr>
          <p:cNvPr id="5" name="Zástupný objekt pre pätu 4">
            <a:extLst>
              <a:ext uri="{FF2B5EF4-FFF2-40B4-BE49-F238E27FC236}">
                <a16:creationId xmlns:a16="http://schemas.microsoft.com/office/drawing/2014/main" id="{73B2A824-BEDC-C4C4-0566-089861979D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objekt pre číslo snímky 5">
            <a:extLst>
              <a:ext uri="{FF2B5EF4-FFF2-40B4-BE49-F238E27FC236}">
                <a16:creationId xmlns:a16="http://schemas.microsoft.com/office/drawing/2014/main" id="{7C88D074-8968-9FCD-38B0-11B0950F93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DDEB69-6C39-4332-8CBB-987EF813FCB1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6557831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BBD22EE-89F4-14A1-A572-2A60703628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D7EBC511-60BB-B2CB-8DE2-67B7BA54D43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objekt pre dátum 3">
            <a:extLst>
              <a:ext uri="{FF2B5EF4-FFF2-40B4-BE49-F238E27FC236}">
                <a16:creationId xmlns:a16="http://schemas.microsoft.com/office/drawing/2014/main" id="{EA58BC86-1B48-7085-F8D9-32BE141F1A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3DE111-B09F-403C-A334-86888E52944D}" type="datetimeFigureOut">
              <a:rPr lang="sk-SK" smtClean="0"/>
              <a:t>19. 5. 2024</a:t>
            </a:fld>
            <a:endParaRPr lang="sk-SK"/>
          </a:p>
        </p:txBody>
      </p:sp>
      <p:sp>
        <p:nvSpPr>
          <p:cNvPr id="5" name="Zástupný objekt pre pätu 4">
            <a:extLst>
              <a:ext uri="{FF2B5EF4-FFF2-40B4-BE49-F238E27FC236}">
                <a16:creationId xmlns:a16="http://schemas.microsoft.com/office/drawing/2014/main" id="{D92484EE-069F-BDCE-4EC5-121BE24751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objekt pre číslo snímky 5">
            <a:extLst>
              <a:ext uri="{FF2B5EF4-FFF2-40B4-BE49-F238E27FC236}">
                <a16:creationId xmlns:a16="http://schemas.microsoft.com/office/drawing/2014/main" id="{43786093-AD7F-2ECD-B34E-0A49CDCA61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DDEB69-6C39-4332-8CBB-987EF813FCB1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295491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FAB84DD-F4F4-56FB-16FC-266A5AE4B8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3FB2F011-B956-95CD-098D-DA476952E16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4" name="Zástupný objekt pre dátum 3">
            <a:extLst>
              <a:ext uri="{FF2B5EF4-FFF2-40B4-BE49-F238E27FC236}">
                <a16:creationId xmlns:a16="http://schemas.microsoft.com/office/drawing/2014/main" id="{FE69C87C-38BE-F7C4-F39C-29ADC68FEB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3DE111-B09F-403C-A334-86888E52944D}" type="datetimeFigureOut">
              <a:rPr lang="sk-SK" smtClean="0"/>
              <a:t>19. 5. 2024</a:t>
            </a:fld>
            <a:endParaRPr lang="sk-SK"/>
          </a:p>
        </p:txBody>
      </p:sp>
      <p:sp>
        <p:nvSpPr>
          <p:cNvPr id="5" name="Zástupný objekt pre pätu 4">
            <a:extLst>
              <a:ext uri="{FF2B5EF4-FFF2-40B4-BE49-F238E27FC236}">
                <a16:creationId xmlns:a16="http://schemas.microsoft.com/office/drawing/2014/main" id="{252C14EC-B4B5-CEE1-C3BB-5915F8AE48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objekt pre číslo snímky 5">
            <a:extLst>
              <a:ext uri="{FF2B5EF4-FFF2-40B4-BE49-F238E27FC236}">
                <a16:creationId xmlns:a16="http://schemas.microsoft.com/office/drawing/2014/main" id="{D860D46C-11FA-D351-708C-D339822235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DDEB69-6C39-4332-8CBB-987EF813FCB1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338282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FA5D4C2-B874-CED0-6D7E-C680EC101A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B215EAEB-5D97-D72B-BAFE-EDF53261FFD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objekt pre obsah 3">
            <a:extLst>
              <a:ext uri="{FF2B5EF4-FFF2-40B4-BE49-F238E27FC236}">
                <a16:creationId xmlns:a16="http://schemas.microsoft.com/office/drawing/2014/main" id="{EE0B4D92-9D72-2439-888A-5B4D780F8B9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5" name="Zástupný objekt pre dátum 4">
            <a:extLst>
              <a:ext uri="{FF2B5EF4-FFF2-40B4-BE49-F238E27FC236}">
                <a16:creationId xmlns:a16="http://schemas.microsoft.com/office/drawing/2014/main" id="{6FD1C460-359A-A5DD-226B-9A2E5370DA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3DE111-B09F-403C-A334-86888E52944D}" type="datetimeFigureOut">
              <a:rPr lang="sk-SK" smtClean="0"/>
              <a:t>19. 5. 2024</a:t>
            </a:fld>
            <a:endParaRPr lang="sk-SK"/>
          </a:p>
        </p:txBody>
      </p:sp>
      <p:sp>
        <p:nvSpPr>
          <p:cNvPr id="6" name="Zástupný objekt pre pätu 5">
            <a:extLst>
              <a:ext uri="{FF2B5EF4-FFF2-40B4-BE49-F238E27FC236}">
                <a16:creationId xmlns:a16="http://schemas.microsoft.com/office/drawing/2014/main" id="{A9F70429-0D19-6035-0D4D-65807E39DF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objekt pre číslo snímky 6">
            <a:extLst>
              <a:ext uri="{FF2B5EF4-FFF2-40B4-BE49-F238E27FC236}">
                <a16:creationId xmlns:a16="http://schemas.microsoft.com/office/drawing/2014/main" id="{B11EEB7D-E25D-1F30-579C-C67111952A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DDEB69-6C39-4332-8CBB-987EF813FCB1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1132211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0DCD3B9-22B7-0267-EC97-D51DDE1451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CF76EBF0-FC28-B274-4928-C3933F959F2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4" name="Zástupný objekt pre obsah 3">
            <a:extLst>
              <a:ext uri="{FF2B5EF4-FFF2-40B4-BE49-F238E27FC236}">
                <a16:creationId xmlns:a16="http://schemas.microsoft.com/office/drawing/2014/main" id="{934F1BBB-59EF-A801-58C1-E11607B3E58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E861F579-1350-E069-EF22-823FBA39E37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6" name="Zástupný objekt pre obsah 5">
            <a:extLst>
              <a:ext uri="{FF2B5EF4-FFF2-40B4-BE49-F238E27FC236}">
                <a16:creationId xmlns:a16="http://schemas.microsoft.com/office/drawing/2014/main" id="{C83E0FE7-5D42-8D1F-5EF5-EB3D3A61288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7" name="Zástupný objekt pre dátum 6">
            <a:extLst>
              <a:ext uri="{FF2B5EF4-FFF2-40B4-BE49-F238E27FC236}">
                <a16:creationId xmlns:a16="http://schemas.microsoft.com/office/drawing/2014/main" id="{5EB6D1C5-E6D7-0A31-29AD-A2FBEB4D1F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3DE111-B09F-403C-A334-86888E52944D}" type="datetimeFigureOut">
              <a:rPr lang="sk-SK" smtClean="0"/>
              <a:t>19. 5. 2024</a:t>
            </a:fld>
            <a:endParaRPr lang="sk-SK"/>
          </a:p>
        </p:txBody>
      </p:sp>
      <p:sp>
        <p:nvSpPr>
          <p:cNvPr id="8" name="Zástupný objekt pre pätu 7">
            <a:extLst>
              <a:ext uri="{FF2B5EF4-FFF2-40B4-BE49-F238E27FC236}">
                <a16:creationId xmlns:a16="http://schemas.microsoft.com/office/drawing/2014/main" id="{233D83DD-358E-C313-39B5-0E5A178CBF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Zástupný objekt pre číslo snímky 8">
            <a:extLst>
              <a:ext uri="{FF2B5EF4-FFF2-40B4-BE49-F238E27FC236}">
                <a16:creationId xmlns:a16="http://schemas.microsoft.com/office/drawing/2014/main" id="{4C6E919D-D9DA-18FB-65D9-C0990EB535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DDEB69-6C39-4332-8CBB-987EF813FCB1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0672304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B2FA1C3-A0AE-9EF6-E6EF-026CD48817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objekt pre dátum 2">
            <a:extLst>
              <a:ext uri="{FF2B5EF4-FFF2-40B4-BE49-F238E27FC236}">
                <a16:creationId xmlns:a16="http://schemas.microsoft.com/office/drawing/2014/main" id="{62A6D457-80E1-274D-1A03-91183A9AA2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3DE111-B09F-403C-A334-86888E52944D}" type="datetimeFigureOut">
              <a:rPr lang="sk-SK" smtClean="0"/>
              <a:t>19. 5. 2024</a:t>
            </a:fld>
            <a:endParaRPr lang="sk-SK"/>
          </a:p>
        </p:txBody>
      </p:sp>
      <p:sp>
        <p:nvSpPr>
          <p:cNvPr id="4" name="Zástupný objekt pre pätu 3">
            <a:extLst>
              <a:ext uri="{FF2B5EF4-FFF2-40B4-BE49-F238E27FC236}">
                <a16:creationId xmlns:a16="http://schemas.microsoft.com/office/drawing/2014/main" id="{9B6C28BA-C55E-B011-5FC2-0696B066B4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Zástupný objekt pre číslo snímky 4">
            <a:extLst>
              <a:ext uri="{FF2B5EF4-FFF2-40B4-BE49-F238E27FC236}">
                <a16:creationId xmlns:a16="http://schemas.microsoft.com/office/drawing/2014/main" id="{B76DC461-A46F-EDF9-4755-D3896DCBC8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DDEB69-6C39-4332-8CBB-987EF813FCB1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8811009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dátum 1">
            <a:extLst>
              <a:ext uri="{FF2B5EF4-FFF2-40B4-BE49-F238E27FC236}">
                <a16:creationId xmlns:a16="http://schemas.microsoft.com/office/drawing/2014/main" id="{01DDA331-FEBF-13F3-AB76-0C32C357E8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3DE111-B09F-403C-A334-86888E52944D}" type="datetimeFigureOut">
              <a:rPr lang="sk-SK" smtClean="0"/>
              <a:t>19. 5. 2024</a:t>
            </a:fld>
            <a:endParaRPr lang="sk-SK"/>
          </a:p>
        </p:txBody>
      </p:sp>
      <p:sp>
        <p:nvSpPr>
          <p:cNvPr id="3" name="Zástupný objekt pre pätu 2">
            <a:extLst>
              <a:ext uri="{FF2B5EF4-FFF2-40B4-BE49-F238E27FC236}">
                <a16:creationId xmlns:a16="http://schemas.microsoft.com/office/drawing/2014/main" id="{5333A4E2-B136-A865-A821-3964EE0DB3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objekt pre číslo snímky 3">
            <a:extLst>
              <a:ext uri="{FF2B5EF4-FFF2-40B4-BE49-F238E27FC236}">
                <a16:creationId xmlns:a16="http://schemas.microsoft.com/office/drawing/2014/main" id="{4FC60ACB-64BD-ACD6-93B2-5342F3867C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DDEB69-6C39-4332-8CBB-987EF813FCB1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1598013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C5EB0CC-F754-137B-D9A7-AA062E0843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1A8541EE-B3EB-ED6B-C9DF-343008018F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F594E4BA-6ED1-A2CF-D7DC-84BCFD0093E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5" name="Zástupný objekt pre dátum 4">
            <a:extLst>
              <a:ext uri="{FF2B5EF4-FFF2-40B4-BE49-F238E27FC236}">
                <a16:creationId xmlns:a16="http://schemas.microsoft.com/office/drawing/2014/main" id="{A1D07E67-AF10-579B-D14B-FE038C22AF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3DE111-B09F-403C-A334-86888E52944D}" type="datetimeFigureOut">
              <a:rPr lang="sk-SK" smtClean="0"/>
              <a:t>19. 5. 2024</a:t>
            </a:fld>
            <a:endParaRPr lang="sk-SK"/>
          </a:p>
        </p:txBody>
      </p:sp>
      <p:sp>
        <p:nvSpPr>
          <p:cNvPr id="6" name="Zástupný objekt pre pätu 5">
            <a:extLst>
              <a:ext uri="{FF2B5EF4-FFF2-40B4-BE49-F238E27FC236}">
                <a16:creationId xmlns:a16="http://schemas.microsoft.com/office/drawing/2014/main" id="{0E1D7D92-E726-5D4E-ECD9-772DD7C343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objekt pre číslo snímky 6">
            <a:extLst>
              <a:ext uri="{FF2B5EF4-FFF2-40B4-BE49-F238E27FC236}">
                <a16:creationId xmlns:a16="http://schemas.microsoft.com/office/drawing/2014/main" id="{EA83ED35-3626-76FF-1F18-90DF50580B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DDEB69-6C39-4332-8CBB-987EF813FCB1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7030540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2A9511F-CBD1-4C6C-752D-FEFA9A6414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objekt pre obrázok 2">
            <a:extLst>
              <a:ext uri="{FF2B5EF4-FFF2-40B4-BE49-F238E27FC236}">
                <a16:creationId xmlns:a16="http://schemas.microsoft.com/office/drawing/2014/main" id="{16CD1AA6-AA30-B851-96B9-524DC99F2EB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k-SK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C1341287-941B-B838-CBB5-F19E56049BD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5" name="Zástupný objekt pre dátum 4">
            <a:extLst>
              <a:ext uri="{FF2B5EF4-FFF2-40B4-BE49-F238E27FC236}">
                <a16:creationId xmlns:a16="http://schemas.microsoft.com/office/drawing/2014/main" id="{8AF02563-761C-783E-D6C0-5D0115CCBB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3DE111-B09F-403C-A334-86888E52944D}" type="datetimeFigureOut">
              <a:rPr lang="sk-SK" smtClean="0"/>
              <a:t>19. 5. 2024</a:t>
            </a:fld>
            <a:endParaRPr lang="sk-SK"/>
          </a:p>
        </p:txBody>
      </p:sp>
      <p:sp>
        <p:nvSpPr>
          <p:cNvPr id="6" name="Zástupný objekt pre pätu 5">
            <a:extLst>
              <a:ext uri="{FF2B5EF4-FFF2-40B4-BE49-F238E27FC236}">
                <a16:creationId xmlns:a16="http://schemas.microsoft.com/office/drawing/2014/main" id="{E4CB57E3-6E3A-2BF8-9B86-791EA4A13B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objekt pre číslo snímky 6">
            <a:extLst>
              <a:ext uri="{FF2B5EF4-FFF2-40B4-BE49-F238E27FC236}">
                <a16:creationId xmlns:a16="http://schemas.microsoft.com/office/drawing/2014/main" id="{460D73CF-E239-5114-DA90-B05BE868FE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DDEB69-6C39-4332-8CBB-987EF813FCB1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3383109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nadpis 1">
            <a:extLst>
              <a:ext uri="{FF2B5EF4-FFF2-40B4-BE49-F238E27FC236}">
                <a16:creationId xmlns:a16="http://schemas.microsoft.com/office/drawing/2014/main" id="{60BA7B67-E408-B8B6-8EB5-1D0B1972C0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ADC53735-9F56-07CD-4F98-D470DB905FF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objekt pre dátum 3">
            <a:extLst>
              <a:ext uri="{FF2B5EF4-FFF2-40B4-BE49-F238E27FC236}">
                <a16:creationId xmlns:a16="http://schemas.microsoft.com/office/drawing/2014/main" id="{6CC449F5-11F8-A0CE-4CB1-CA6BA68F3C7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3DE111-B09F-403C-A334-86888E52944D}" type="datetimeFigureOut">
              <a:rPr lang="sk-SK" smtClean="0"/>
              <a:t>19. 5. 2024</a:t>
            </a:fld>
            <a:endParaRPr lang="sk-SK"/>
          </a:p>
        </p:txBody>
      </p:sp>
      <p:sp>
        <p:nvSpPr>
          <p:cNvPr id="5" name="Zástupný objekt pre pätu 4">
            <a:extLst>
              <a:ext uri="{FF2B5EF4-FFF2-40B4-BE49-F238E27FC236}">
                <a16:creationId xmlns:a16="http://schemas.microsoft.com/office/drawing/2014/main" id="{4E644B17-C573-31BB-2997-187596E02FD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k-SK"/>
          </a:p>
        </p:txBody>
      </p:sp>
      <p:sp>
        <p:nvSpPr>
          <p:cNvPr id="6" name="Zástupný objekt pre číslo snímky 5">
            <a:extLst>
              <a:ext uri="{FF2B5EF4-FFF2-40B4-BE49-F238E27FC236}">
                <a16:creationId xmlns:a16="http://schemas.microsoft.com/office/drawing/2014/main" id="{AAE953C5-B791-5A43-DC78-F4CD8DFAF2E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DDEB69-6C39-4332-8CBB-987EF813FCB1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0454681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jpeg"/><Relationship Id="rId4" Type="http://schemas.openxmlformats.org/officeDocument/2006/relationships/image" Target="../media/image24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097B6CB-149C-3B56-A37D-C13B6559E8B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1645" y="2164429"/>
            <a:ext cx="11255432" cy="1770351"/>
          </a:xfrm>
        </p:spPr>
        <p:txBody>
          <a:bodyPr>
            <a:noAutofit/>
          </a:bodyPr>
          <a:lstStyle/>
          <a:p>
            <a:r>
              <a:rPr lang="sk-SK" sz="4500" b="1">
                <a:solidFill>
                  <a:schemeClr val="bg1">
                    <a:lumMod val="50000"/>
                  </a:schemeClr>
                </a:solidFill>
              </a:rPr>
              <a:t>INDIVIDUÁLNE INVESTOVANIE:</a:t>
            </a:r>
            <a:br>
              <a:rPr lang="sk-SK" sz="4500" b="1">
                <a:solidFill>
                  <a:schemeClr val="bg1">
                    <a:lumMod val="50000"/>
                  </a:schemeClr>
                </a:solidFill>
              </a:rPr>
            </a:br>
            <a:br>
              <a:rPr lang="sk-SK" sz="4500" b="1">
                <a:solidFill>
                  <a:schemeClr val="bg1">
                    <a:lumMod val="50000"/>
                  </a:schemeClr>
                </a:solidFill>
              </a:rPr>
            </a:br>
            <a:r>
              <a:rPr lang="sk-SK" sz="4500" b="1">
                <a:solidFill>
                  <a:schemeClr val="bg1">
                    <a:lumMod val="50000"/>
                  </a:schemeClr>
                </a:solidFill>
              </a:rPr>
              <a:t>ĎALŠÍ PILIER DÔCHODKOVÉHO ZABEZPEČENIA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CF066975-7A8D-F572-B58A-A6D7BDE8AF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3875" y="556174"/>
            <a:ext cx="2564249" cy="2003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Podnadpis 4">
            <a:extLst>
              <a:ext uri="{FF2B5EF4-FFF2-40B4-BE49-F238E27FC236}">
                <a16:creationId xmlns:a16="http://schemas.microsoft.com/office/drawing/2014/main" id="{4DAFFD32-1120-A017-8209-7FBF5E0E0C8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3999" y="4545898"/>
            <a:ext cx="9144000" cy="1655762"/>
          </a:xfrm>
        </p:spPr>
        <p:txBody>
          <a:bodyPr/>
          <a:lstStyle/>
          <a:p>
            <a:r>
              <a:rPr lang="sk-SK"/>
              <a:t>STANISLAV PÁNIS</a:t>
            </a:r>
          </a:p>
          <a:p>
            <a:endParaRPr lang="sk-SK"/>
          </a:p>
          <a:p>
            <a:r>
              <a:rPr lang="sk-SK"/>
              <a:t>MÁJ 2024</a:t>
            </a:r>
          </a:p>
        </p:txBody>
      </p:sp>
    </p:spTree>
    <p:extLst>
      <p:ext uri="{BB962C8B-B14F-4D97-AF65-F5344CB8AC3E}">
        <p14:creationId xmlns:p14="http://schemas.microsoft.com/office/powerpoint/2010/main" val="330184041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875BC21-49B2-C627-68F9-C783ACF2F9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64405"/>
            <a:ext cx="10515600" cy="540038"/>
          </a:xfrm>
        </p:spPr>
        <p:txBody>
          <a:bodyPr>
            <a:noAutofit/>
          </a:bodyPr>
          <a:lstStyle/>
          <a:p>
            <a:r>
              <a:rPr lang="sk-SK" sz="4000" b="1">
                <a:solidFill>
                  <a:schemeClr val="bg1">
                    <a:lumMod val="50000"/>
                  </a:schemeClr>
                </a:solidFill>
              </a:rPr>
              <a:t>PRACUJÚCA MENŠINA	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212BB9F8-7110-E6D0-9DA6-2F076DDEFC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4948" y="967487"/>
            <a:ext cx="10515600" cy="4923025"/>
          </a:xfrm>
        </p:spPr>
        <p:txBody>
          <a:bodyPr/>
          <a:lstStyle/>
          <a:p>
            <a:r>
              <a:rPr lang="sk-SK"/>
              <a:t>... ktorá sa ešte ďalej zmenší</a:t>
            </a:r>
          </a:p>
        </p:txBody>
      </p:sp>
      <p:pic>
        <p:nvPicPr>
          <p:cNvPr id="5" name="Obrázok 4">
            <a:extLst>
              <a:ext uri="{FF2B5EF4-FFF2-40B4-BE49-F238E27FC236}">
                <a16:creationId xmlns:a16="http://schemas.microsoft.com/office/drawing/2014/main" id="{87D2F3A0-5E24-981D-15FD-D4712C32F32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2669" y="1421476"/>
            <a:ext cx="8894618" cy="5295208"/>
          </a:xfrm>
          <a:prstGeom prst="rect">
            <a:avLst/>
          </a:prstGeom>
        </p:spPr>
      </p:pic>
      <p:pic>
        <p:nvPicPr>
          <p:cNvPr id="6" name="Picture 2">
            <a:extLst>
              <a:ext uri="{FF2B5EF4-FFF2-40B4-BE49-F238E27FC236}">
                <a16:creationId xmlns:a16="http://schemas.microsoft.com/office/drawing/2014/main" id="{17FC24B5-4D1F-C1E6-D8F5-C945B9610F4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3710"/>
          <a:stretch/>
        </p:blipFill>
        <p:spPr bwMode="auto">
          <a:xfrm>
            <a:off x="10818091" y="320738"/>
            <a:ext cx="1071418" cy="1430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9985267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3857B93-2820-72A0-8644-D5EA1C3764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014" y="223809"/>
            <a:ext cx="10515600" cy="732154"/>
          </a:xfrm>
        </p:spPr>
        <p:txBody>
          <a:bodyPr>
            <a:normAutofit/>
          </a:bodyPr>
          <a:lstStyle/>
          <a:p>
            <a:r>
              <a:rPr lang="sk-SK" sz="4000" b="1">
                <a:solidFill>
                  <a:schemeClr val="bg1">
                    <a:lumMod val="50000"/>
                  </a:schemeClr>
                </a:solidFill>
              </a:rPr>
              <a:t>NA DÔCHODKU STRÁVIME VIAC ČASU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30214F84-FDAC-E1AC-21F3-BCB538CBDD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82781" y="955963"/>
            <a:ext cx="10515600" cy="4351338"/>
          </a:xfrm>
        </p:spPr>
        <p:txBody>
          <a:bodyPr/>
          <a:lstStyle/>
          <a:p>
            <a:r>
              <a:rPr lang="sk-SK"/>
              <a:t>Potreba dostatku zdrojov</a:t>
            </a:r>
          </a:p>
          <a:p>
            <a:endParaRPr lang="sk-SK"/>
          </a:p>
        </p:txBody>
      </p:sp>
      <p:pic>
        <p:nvPicPr>
          <p:cNvPr id="5" name="Obrázok 4">
            <a:extLst>
              <a:ext uri="{FF2B5EF4-FFF2-40B4-BE49-F238E27FC236}">
                <a16:creationId xmlns:a16="http://schemas.microsoft.com/office/drawing/2014/main" id="{890FD166-0B82-EFFC-3303-BDCD770E382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2781" y="1338349"/>
            <a:ext cx="10289771" cy="5295842"/>
          </a:xfrm>
          <a:prstGeom prst="rect">
            <a:avLst/>
          </a:prstGeom>
        </p:spPr>
      </p:pic>
      <p:pic>
        <p:nvPicPr>
          <p:cNvPr id="6" name="Picture 2">
            <a:extLst>
              <a:ext uri="{FF2B5EF4-FFF2-40B4-BE49-F238E27FC236}">
                <a16:creationId xmlns:a16="http://schemas.microsoft.com/office/drawing/2014/main" id="{87C3D4E3-5328-B2F9-564F-CAC458C015C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3710"/>
          <a:stretch/>
        </p:blipFill>
        <p:spPr bwMode="auto">
          <a:xfrm>
            <a:off x="10818091" y="320738"/>
            <a:ext cx="1071418" cy="1430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8604095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2E279E3-E8CD-8CB3-E58E-62773370D4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1370" y="82492"/>
            <a:ext cx="11960629" cy="1325563"/>
          </a:xfrm>
        </p:spPr>
        <p:txBody>
          <a:bodyPr>
            <a:normAutofit/>
          </a:bodyPr>
          <a:lstStyle/>
          <a:p>
            <a:r>
              <a:rPr lang="sk-SK" sz="4000" b="1">
                <a:solidFill>
                  <a:schemeClr val="bg1">
                    <a:lumMod val="50000"/>
                  </a:schemeClr>
                </a:solidFill>
              </a:rPr>
              <a:t>RASTÚCE ROZPOČTOVÉ VÝDAJE</a:t>
            </a:r>
            <a:br>
              <a:rPr lang="sk-SK" sz="4000" b="1">
                <a:solidFill>
                  <a:schemeClr val="bg1">
                    <a:lumMod val="50000"/>
                  </a:schemeClr>
                </a:solidFill>
              </a:rPr>
            </a:br>
            <a:r>
              <a:rPr lang="sk-SK" sz="4000" b="1">
                <a:solidFill>
                  <a:schemeClr val="bg1">
                    <a:lumMod val="50000"/>
                  </a:schemeClr>
                </a:solidFill>
              </a:rPr>
              <a:t> SPOJENÉ SO STARNÚCOU POPULÁCIOU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BE5A6ABC-3412-6783-BCC6-87AE3B598C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3633" y="1253331"/>
            <a:ext cx="10515600" cy="4351338"/>
          </a:xfrm>
        </p:spPr>
        <p:txBody>
          <a:bodyPr/>
          <a:lstStyle/>
          <a:p>
            <a:r>
              <a:rPr lang="sk-SK"/>
              <a:t>Odkiaľ na to vziať?</a:t>
            </a:r>
          </a:p>
        </p:txBody>
      </p:sp>
      <p:pic>
        <p:nvPicPr>
          <p:cNvPr id="5" name="Obrázok 4">
            <a:extLst>
              <a:ext uri="{FF2B5EF4-FFF2-40B4-BE49-F238E27FC236}">
                <a16:creationId xmlns:a16="http://schemas.microsoft.com/office/drawing/2014/main" id="{D338F1AB-AC8F-AF33-E3B0-1E401697528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77167" y="1762298"/>
            <a:ext cx="8439150" cy="4779818"/>
          </a:xfrm>
          <a:prstGeom prst="rect">
            <a:avLst/>
          </a:prstGeom>
        </p:spPr>
      </p:pic>
      <p:pic>
        <p:nvPicPr>
          <p:cNvPr id="4" name="Picture 2">
            <a:extLst>
              <a:ext uri="{FF2B5EF4-FFF2-40B4-BE49-F238E27FC236}">
                <a16:creationId xmlns:a16="http://schemas.microsoft.com/office/drawing/2014/main" id="{CC5283B2-19AE-C445-E5D9-2CAC7126FC9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3710"/>
          <a:stretch/>
        </p:blipFill>
        <p:spPr bwMode="auto">
          <a:xfrm>
            <a:off x="10818091" y="320738"/>
            <a:ext cx="1071418" cy="1430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2980298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F167563-AB91-828F-8E82-3E58AFD7E6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1617" y="88899"/>
            <a:ext cx="11928763" cy="1164417"/>
          </a:xfrm>
        </p:spPr>
        <p:txBody>
          <a:bodyPr>
            <a:noAutofit/>
          </a:bodyPr>
          <a:lstStyle/>
          <a:p>
            <a:r>
              <a:rPr lang="sk-SK" sz="4000" b="1">
                <a:solidFill>
                  <a:schemeClr val="bg1">
                    <a:lumMod val="50000"/>
                  </a:schemeClr>
                </a:solidFill>
              </a:rPr>
              <a:t>ŠTVRTINA HDP V EÚ  UŽ DNES </a:t>
            </a:r>
            <a:br>
              <a:rPr lang="sk-SK" sz="4000" b="1">
                <a:solidFill>
                  <a:schemeClr val="bg1">
                    <a:lumMod val="50000"/>
                  </a:schemeClr>
                </a:solidFill>
              </a:rPr>
            </a:br>
            <a:r>
              <a:rPr lang="sk-SK" sz="4000" b="1">
                <a:solidFill>
                  <a:schemeClr val="bg1">
                    <a:lumMod val="50000"/>
                  </a:schemeClr>
                </a:solidFill>
              </a:rPr>
              <a:t>SÚ VÝDAJE SPOJENÉ SO STARNUTÍM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FDF111FD-F447-59BA-FD7B-3EC5EA750E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3384" y="1344757"/>
            <a:ext cx="10515600" cy="4351338"/>
          </a:xfrm>
        </p:spPr>
        <p:txBody>
          <a:bodyPr>
            <a:normAutofit/>
          </a:bodyPr>
          <a:lstStyle/>
          <a:p>
            <a:r>
              <a:rPr lang="sk-SK" sz="2600"/>
              <a:t>A budú ešte vyššie</a:t>
            </a:r>
          </a:p>
        </p:txBody>
      </p:sp>
      <p:pic>
        <p:nvPicPr>
          <p:cNvPr id="5" name="Obrázok 4">
            <a:extLst>
              <a:ext uri="{FF2B5EF4-FFF2-40B4-BE49-F238E27FC236}">
                <a16:creationId xmlns:a16="http://schemas.microsoft.com/office/drawing/2014/main" id="{35E76562-F5A2-9B2B-D7E7-CE85A75036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38102" y="1862050"/>
            <a:ext cx="8836429" cy="4995949"/>
          </a:xfrm>
          <a:prstGeom prst="rect">
            <a:avLst/>
          </a:prstGeom>
        </p:spPr>
      </p:pic>
      <p:pic>
        <p:nvPicPr>
          <p:cNvPr id="4" name="Picture 2">
            <a:extLst>
              <a:ext uri="{FF2B5EF4-FFF2-40B4-BE49-F238E27FC236}">
                <a16:creationId xmlns:a16="http://schemas.microsoft.com/office/drawing/2014/main" id="{5BE92688-752A-F634-EAA7-76CC0D44D6F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3710"/>
          <a:stretch/>
        </p:blipFill>
        <p:spPr bwMode="auto">
          <a:xfrm>
            <a:off x="10818091" y="320738"/>
            <a:ext cx="1071418" cy="1430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351186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4986969-39DD-03B4-CBC8-243774F1D8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8187" y="85957"/>
            <a:ext cx="10515600" cy="1072977"/>
          </a:xfrm>
        </p:spPr>
        <p:txBody>
          <a:bodyPr/>
          <a:lstStyle/>
          <a:p>
            <a:r>
              <a:rPr lang="sk-SK" sz="4000" b="1">
                <a:solidFill>
                  <a:schemeClr val="bg1">
                    <a:lumMod val="50000"/>
                  </a:schemeClr>
                </a:solidFill>
              </a:rPr>
              <a:t>RAST PRODUKTIVITY BUDE NEDOSTATOČNÝ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EA1569EC-91F7-AACE-7A5A-9E863E7ED3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5011" y="1158934"/>
            <a:ext cx="11504498" cy="4921741"/>
          </a:xfrm>
        </p:spPr>
        <p:txBody>
          <a:bodyPr>
            <a:normAutofit/>
          </a:bodyPr>
          <a:lstStyle/>
          <a:p>
            <a:r>
              <a:rPr lang="sk-SK" sz="2500"/>
              <a:t>A to aj v prípade bystrých reforiem, aby vykompenzoval zhoršovanie sa demografie</a:t>
            </a:r>
          </a:p>
        </p:txBody>
      </p:sp>
      <p:pic>
        <p:nvPicPr>
          <p:cNvPr id="5" name="Obrázok 4">
            <a:extLst>
              <a:ext uri="{FF2B5EF4-FFF2-40B4-BE49-F238E27FC236}">
                <a16:creationId xmlns:a16="http://schemas.microsoft.com/office/drawing/2014/main" id="{D24D2258-CE38-52FA-3266-0ACED4367E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599537"/>
            <a:ext cx="10315575" cy="5172506"/>
          </a:xfrm>
          <a:prstGeom prst="rect">
            <a:avLst/>
          </a:prstGeom>
        </p:spPr>
      </p:pic>
      <p:pic>
        <p:nvPicPr>
          <p:cNvPr id="6" name="Picture 2">
            <a:extLst>
              <a:ext uri="{FF2B5EF4-FFF2-40B4-BE49-F238E27FC236}">
                <a16:creationId xmlns:a16="http://schemas.microsoft.com/office/drawing/2014/main" id="{65A90F54-32B7-26F8-962C-B0444599E88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3710"/>
          <a:stretch/>
        </p:blipFill>
        <p:spPr bwMode="auto">
          <a:xfrm>
            <a:off x="10818091" y="320738"/>
            <a:ext cx="1071418" cy="1430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8343416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B7144C4-F6E9-1563-9803-EE82A86CE4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2245"/>
            <a:ext cx="10515600" cy="640715"/>
          </a:xfrm>
        </p:spPr>
        <p:txBody>
          <a:bodyPr>
            <a:normAutofit/>
          </a:bodyPr>
          <a:lstStyle/>
          <a:p>
            <a:r>
              <a:rPr lang="sk-SK" sz="4000" b="1">
                <a:solidFill>
                  <a:schemeClr val="bg1">
                    <a:lumMod val="50000"/>
                  </a:schemeClr>
                </a:solidFill>
              </a:rPr>
              <a:t>ANI RRZ TO NEVIDÍ OPTIMISTICKY		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5CC7172F-EDCE-EC6B-03C1-0C7B070597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902912"/>
            <a:ext cx="10515600" cy="4351338"/>
          </a:xfrm>
        </p:spPr>
        <p:txBody>
          <a:bodyPr>
            <a:normAutofit/>
          </a:bodyPr>
          <a:lstStyle/>
          <a:p>
            <a:r>
              <a:rPr lang="sk-SK" sz="2500"/>
              <a:t>Rastúce výdavky pri stagnujúcich príjmoch</a:t>
            </a:r>
          </a:p>
          <a:p>
            <a:r>
              <a:rPr lang="sk-SK" sz="2500"/>
              <a:t>Riešenie sú len vyššie dane/odvody či nižšia miera náhrad</a:t>
            </a:r>
          </a:p>
        </p:txBody>
      </p:sp>
      <p:pic>
        <p:nvPicPr>
          <p:cNvPr id="7" name="Obrázok 6">
            <a:extLst>
              <a:ext uri="{FF2B5EF4-FFF2-40B4-BE49-F238E27FC236}">
                <a16:creationId xmlns:a16="http://schemas.microsoft.com/office/drawing/2014/main" id="{0D5C239F-70F3-55F6-2D5F-04FAB8B01E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60369" y="1846897"/>
            <a:ext cx="8553730" cy="4703532"/>
          </a:xfrm>
          <a:prstGeom prst="rect">
            <a:avLst/>
          </a:prstGeom>
        </p:spPr>
      </p:pic>
      <p:pic>
        <p:nvPicPr>
          <p:cNvPr id="8" name="Picture 2">
            <a:extLst>
              <a:ext uri="{FF2B5EF4-FFF2-40B4-BE49-F238E27FC236}">
                <a16:creationId xmlns:a16="http://schemas.microsoft.com/office/drawing/2014/main" id="{02206C76-C26A-431F-E457-05D1ADD826F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3710"/>
          <a:stretch/>
        </p:blipFill>
        <p:spPr bwMode="auto">
          <a:xfrm>
            <a:off x="10818091" y="320738"/>
            <a:ext cx="1071418" cy="1430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5699367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1B254F7-3EDB-2C74-02C5-5E63DE0150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48995"/>
            <a:ext cx="10515600" cy="948286"/>
          </a:xfrm>
        </p:spPr>
        <p:txBody>
          <a:bodyPr/>
          <a:lstStyle/>
          <a:p>
            <a:r>
              <a:rPr lang="sk-SK" sz="4000" b="1">
                <a:solidFill>
                  <a:schemeClr val="bg1">
                    <a:lumMod val="50000"/>
                  </a:schemeClr>
                </a:solidFill>
              </a:rPr>
              <a:t>A VEREJNÉ FINANCIE SÚ NEUDRŽATEĽNÉ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E7F12120-3F44-E98A-A89C-127EF03026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5072" y="1185546"/>
            <a:ext cx="10515600" cy="4351338"/>
          </a:xfrm>
        </p:spPr>
        <p:txBody>
          <a:bodyPr>
            <a:normAutofit/>
          </a:bodyPr>
          <a:lstStyle/>
          <a:p>
            <a:r>
              <a:rPr lang="sk-SK" sz="2600"/>
              <a:t>Bude potrebné sekať výdavky a/alebo navyšovať príjmy</a:t>
            </a:r>
          </a:p>
        </p:txBody>
      </p:sp>
      <p:pic>
        <p:nvPicPr>
          <p:cNvPr id="5" name="Obrázok 4">
            <a:extLst>
              <a:ext uri="{FF2B5EF4-FFF2-40B4-BE49-F238E27FC236}">
                <a16:creationId xmlns:a16="http://schemas.microsoft.com/office/drawing/2014/main" id="{1A1393ED-65B0-8669-E6CE-BAE779E771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0519" y="1770611"/>
            <a:ext cx="5856578" cy="4656512"/>
          </a:xfrm>
          <a:prstGeom prst="rect">
            <a:avLst/>
          </a:prstGeom>
        </p:spPr>
      </p:pic>
      <p:pic>
        <p:nvPicPr>
          <p:cNvPr id="7" name="Obrázok 6">
            <a:extLst>
              <a:ext uri="{FF2B5EF4-FFF2-40B4-BE49-F238E27FC236}">
                <a16:creationId xmlns:a16="http://schemas.microsoft.com/office/drawing/2014/main" id="{E9104AC9-5489-04BD-E8A9-27816AF081C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07097" y="1702723"/>
            <a:ext cx="5634384" cy="4724400"/>
          </a:xfrm>
          <a:prstGeom prst="rect">
            <a:avLst/>
          </a:prstGeom>
        </p:spPr>
      </p:pic>
      <p:pic>
        <p:nvPicPr>
          <p:cNvPr id="8" name="Picture 2">
            <a:extLst>
              <a:ext uri="{FF2B5EF4-FFF2-40B4-BE49-F238E27FC236}">
                <a16:creationId xmlns:a16="http://schemas.microsoft.com/office/drawing/2014/main" id="{BAE8356F-E160-7A44-3085-A2647BDD961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3710"/>
          <a:stretch/>
        </p:blipFill>
        <p:spPr bwMode="auto">
          <a:xfrm>
            <a:off x="10818091" y="320738"/>
            <a:ext cx="1071418" cy="1430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BlokTextu 8">
            <a:extLst>
              <a:ext uri="{FF2B5EF4-FFF2-40B4-BE49-F238E27FC236}">
                <a16:creationId xmlns:a16="http://schemas.microsoft.com/office/drawing/2014/main" id="{4831A6EF-4697-3CD4-B5C7-8076308D6171}"/>
              </a:ext>
            </a:extLst>
          </p:cNvPr>
          <p:cNvSpPr txBox="1"/>
          <p:nvPr/>
        </p:nvSpPr>
        <p:spPr>
          <a:xfrm>
            <a:off x="838200" y="6159731"/>
            <a:ext cx="11374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/>
              <a:t>Zdroj: RRZ</a:t>
            </a:r>
          </a:p>
        </p:txBody>
      </p:sp>
    </p:spTree>
    <p:extLst>
      <p:ext uri="{BB962C8B-B14F-4D97-AF65-F5344CB8AC3E}">
        <p14:creationId xmlns:p14="http://schemas.microsoft.com/office/powerpoint/2010/main" val="360625389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C0E5515-9AEA-A57F-2972-954094252C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28" y="151594"/>
            <a:ext cx="10928927" cy="806970"/>
          </a:xfrm>
        </p:spPr>
        <p:txBody>
          <a:bodyPr>
            <a:normAutofit/>
          </a:bodyPr>
          <a:lstStyle/>
          <a:p>
            <a:r>
              <a:rPr lang="sk-SK" sz="4000" b="1">
                <a:solidFill>
                  <a:schemeClr val="bg1">
                    <a:lumMod val="50000"/>
                  </a:schemeClr>
                </a:solidFill>
              </a:rPr>
              <a:t>NEZABEZPEČENÉ DÔCHODKOVÉ NÁROKY V EÚ/EFTA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F7520C6A-0102-942E-39EA-8C07247ED7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27708"/>
            <a:ext cx="10515600" cy="4351338"/>
          </a:xfrm>
        </p:spPr>
        <p:txBody>
          <a:bodyPr/>
          <a:lstStyle/>
          <a:p>
            <a:r>
              <a:rPr lang="sk-SK"/>
              <a:t>Mali by vyvolávať mimoriadne znepokojenie</a:t>
            </a:r>
          </a:p>
        </p:txBody>
      </p:sp>
      <p:pic>
        <p:nvPicPr>
          <p:cNvPr id="1026" name="Picture 2" descr="Obrázok">
            <a:extLst>
              <a:ext uri="{FF2B5EF4-FFF2-40B4-BE49-F238E27FC236}">
                <a16:creationId xmlns:a16="http://schemas.microsoft.com/office/drawing/2014/main" id="{2BBF790E-D786-0158-ED44-49BFF312E8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1162" y="1596389"/>
            <a:ext cx="8829675" cy="50920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>
            <a:extLst>
              <a:ext uri="{FF2B5EF4-FFF2-40B4-BE49-F238E27FC236}">
                <a16:creationId xmlns:a16="http://schemas.microsoft.com/office/drawing/2014/main" id="{A84E4B16-A4AB-6ADF-FFF2-CC864F05855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3710"/>
          <a:stretch/>
        </p:blipFill>
        <p:spPr bwMode="auto">
          <a:xfrm>
            <a:off x="10818091" y="320738"/>
            <a:ext cx="1071418" cy="1430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5153580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A36754D-4783-3EC8-73A4-EDCB4010B1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9517"/>
            <a:ext cx="10515600" cy="848533"/>
          </a:xfrm>
        </p:spPr>
        <p:txBody>
          <a:bodyPr/>
          <a:lstStyle/>
          <a:p>
            <a:r>
              <a:rPr lang="sk-SK" sz="4000" b="1">
                <a:solidFill>
                  <a:schemeClr val="bg1">
                    <a:lumMod val="50000"/>
                  </a:schemeClr>
                </a:solidFill>
              </a:rPr>
              <a:t>MIERA NÁHRADY BUDE KLESAŤ	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A525CB69-59A1-EBE9-14C8-60CFF9B904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9011" y="997873"/>
            <a:ext cx="11238807" cy="4351338"/>
          </a:xfrm>
        </p:spPr>
        <p:txBody>
          <a:bodyPr>
            <a:normAutofit/>
          </a:bodyPr>
          <a:lstStyle/>
          <a:p>
            <a:r>
              <a:rPr lang="sk-SK" sz="2600"/>
              <a:t>...a zrejme aj na Slovensku vzhľadom k neudržateľnosti verejných financií</a:t>
            </a:r>
          </a:p>
        </p:txBody>
      </p:sp>
      <p:pic>
        <p:nvPicPr>
          <p:cNvPr id="5" name="Obrázok 4">
            <a:extLst>
              <a:ext uri="{FF2B5EF4-FFF2-40B4-BE49-F238E27FC236}">
                <a16:creationId xmlns:a16="http://schemas.microsoft.com/office/drawing/2014/main" id="{0257F9C7-A343-0F2D-55E0-69D691B32A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10197" y="1422139"/>
            <a:ext cx="6508865" cy="5277919"/>
          </a:xfrm>
          <a:prstGeom prst="rect">
            <a:avLst/>
          </a:prstGeom>
        </p:spPr>
      </p:pic>
      <p:pic>
        <p:nvPicPr>
          <p:cNvPr id="6" name="Picture 2">
            <a:extLst>
              <a:ext uri="{FF2B5EF4-FFF2-40B4-BE49-F238E27FC236}">
                <a16:creationId xmlns:a16="http://schemas.microsoft.com/office/drawing/2014/main" id="{9DB1E1F0-3371-A812-8827-82D8B932E6F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3710"/>
          <a:stretch/>
        </p:blipFill>
        <p:spPr bwMode="auto">
          <a:xfrm>
            <a:off x="10818091" y="320738"/>
            <a:ext cx="1071418" cy="1430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BlokTextu 6">
            <a:extLst>
              <a:ext uri="{FF2B5EF4-FFF2-40B4-BE49-F238E27FC236}">
                <a16:creationId xmlns:a16="http://schemas.microsoft.com/office/drawing/2014/main" id="{A926A0C0-2AC6-B77C-C45C-9D3B75EE03E0}"/>
              </a:ext>
            </a:extLst>
          </p:cNvPr>
          <p:cNvSpPr txBox="1"/>
          <p:nvPr/>
        </p:nvSpPr>
        <p:spPr>
          <a:xfrm>
            <a:off x="6458989" y="6488668"/>
            <a:ext cx="23952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/>
              <a:t>Zdroj: Európska komisia</a:t>
            </a:r>
          </a:p>
        </p:txBody>
      </p:sp>
    </p:spTree>
    <p:extLst>
      <p:ext uri="{BB962C8B-B14F-4D97-AF65-F5344CB8AC3E}">
        <p14:creationId xmlns:p14="http://schemas.microsoft.com/office/powerpoint/2010/main" val="43314123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51A439C-3F93-C2C4-8F86-DF15A69E55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4444" y="365126"/>
            <a:ext cx="11129356" cy="790344"/>
          </a:xfrm>
        </p:spPr>
        <p:txBody>
          <a:bodyPr/>
          <a:lstStyle/>
          <a:p>
            <a:r>
              <a:rPr lang="sk-SK" sz="4000" b="1">
                <a:solidFill>
                  <a:schemeClr val="bg1">
                    <a:lumMod val="50000"/>
                  </a:schemeClr>
                </a:solidFill>
              </a:rPr>
              <a:t>DNEŠNÝ DÔCHODKOVÝ SYSTÉM NA SLOVENSKU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4DD0FAA1-67E0-3597-1214-B1AA4C3917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1822" y="1155470"/>
            <a:ext cx="10515600" cy="4351338"/>
          </a:xfrm>
        </p:spPr>
        <p:txBody>
          <a:bodyPr>
            <a:normAutofit/>
          </a:bodyPr>
          <a:lstStyle/>
          <a:p>
            <a:r>
              <a:rPr lang="sk-SK" sz="2700"/>
              <a:t>Plus nultý pilier v podobe minimálneho dôchodku</a:t>
            </a:r>
          </a:p>
        </p:txBody>
      </p:sp>
      <p:pic>
        <p:nvPicPr>
          <p:cNvPr id="5" name="Obrázok 4">
            <a:extLst>
              <a:ext uri="{FF2B5EF4-FFF2-40B4-BE49-F238E27FC236}">
                <a16:creationId xmlns:a16="http://schemas.microsoft.com/office/drawing/2014/main" id="{4ACF2629-4DAE-6724-25CE-09F47C012C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6059" y="1774940"/>
            <a:ext cx="11287125" cy="4970253"/>
          </a:xfrm>
          <a:prstGeom prst="rect">
            <a:avLst/>
          </a:prstGeom>
        </p:spPr>
      </p:pic>
      <p:pic>
        <p:nvPicPr>
          <p:cNvPr id="7" name="Picture 2">
            <a:extLst>
              <a:ext uri="{FF2B5EF4-FFF2-40B4-BE49-F238E27FC236}">
                <a16:creationId xmlns:a16="http://schemas.microsoft.com/office/drawing/2014/main" id="{7FF77D7C-51C6-E97D-435E-76D9146D0FA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3710"/>
          <a:stretch/>
        </p:blipFill>
        <p:spPr bwMode="auto">
          <a:xfrm>
            <a:off x="10818091" y="320738"/>
            <a:ext cx="1071418" cy="1430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BlokTextu 5">
            <a:extLst>
              <a:ext uri="{FF2B5EF4-FFF2-40B4-BE49-F238E27FC236}">
                <a16:creationId xmlns:a16="http://schemas.microsoft.com/office/drawing/2014/main" id="{6EE5F995-8715-0128-CCA5-108B75719410}"/>
              </a:ext>
            </a:extLst>
          </p:cNvPr>
          <p:cNvSpPr txBox="1"/>
          <p:nvPr/>
        </p:nvSpPr>
        <p:spPr>
          <a:xfrm>
            <a:off x="10355849" y="6279576"/>
            <a:ext cx="12673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/>
              <a:t>Zdroj: ADSS</a:t>
            </a:r>
          </a:p>
        </p:txBody>
      </p:sp>
    </p:spTree>
    <p:extLst>
      <p:ext uri="{BB962C8B-B14F-4D97-AF65-F5344CB8AC3E}">
        <p14:creationId xmlns:p14="http://schemas.microsoft.com/office/powerpoint/2010/main" val="16000682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ABFB9A6-7EC7-B78E-AC2B-B3CB8E64AC5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61504" y="1205490"/>
            <a:ext cx="10268989" cy="2387600"/>
          </a:xfrm>
        </p:spPr>
        <p:txBody>
          <a:bodyPr>
            <a:normAutofit/>
          </a:bodyPr>
          <a:lstStyle/>
          <a:p>
            <a:r>
              <a:rPr lang="sk-SK" sz="4500" b="1">
                <a:solidFill>
                  <a:schemeClr val="bg1">
                    <a:lumMod val="50000"/>
                  </a:schemeClr>
                </a:solidFill>
              </a:rPr>
              <a:t>PREČO SA VLASTNE ZAMÝŠLAŤ </a:t>
            </a:r>
            <a:br>
              <a:rPr lang="sk-SK" sz="4500" b="1">
                <a:solidFill>
                  <a:schemeClr val="bg1">
                    <a:lumMod val="50000"/>
                  </a:schemeClr>
                </a:solidFill>
              </a:rPr>
            </a:br>
            <a:r>
              <a:rPr lang="sk-SK" sz="4500" b="1">
                <a:solidFill>
                  <a:schemeClr val="bg1">
                    <a:lumMod val="50000"/>
                  </a:schemeClr>
                </a:solidFill>
              </a:rPr>
              <a:t>NAD INDIVIDUÁLNYM INVESTOVANÍM </a:t>
            </a:r>
            <a:br>
              <a:rPr lang="sk-SK" sz="4500" b="1">
                <a:solidFill>
                  <a:schemeClr val="bg1">
                    <a:lumMod val="50000"/>
                  </a:schemeClr>
                </a:solidFill>
              </a:rPr>
            </a:br>
            <a:r>
              <a:rPr lang="sk-SK" sz="4500" b="1">
                <a:solidFill>
                  <a:schemeClr val="bg1">
                    <a:lumMod val="50000"/>
                  </a:schemeClr>
                </a:solidFill>
              </a:rPr>
              <a:t>NA DÔCHODOK?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7993CEA3-AA10-27A7-C5BF-753766FC952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02078" y="4907756"/>
            <a:ext cx="9828415" cy="1655762"/>
          </a:xfrm>
        </p:spPr>
        <p:txBody>
          <a:bodyPr/>
          <a:lstStyle/>
          <a:p>
            <a:r>
              <a:rPr lang="sk-SK" cap="small">
                <a:solidFill>
                  <a:schemeClr val="tx1">
                    <a:tint val="75000"/>
                  </a:schemeClr>
                </a:solidFill>
              </a:rPr>
              <a:t>Dnešný dôchodkový systém nemusí stačiť na zabezpečenie dôstojnej penzie</a:t>
            </a:r>
          </a:p>
        </p:txBody>
      </p:sp>
    </p:spTree>
    <p:extLst>
      <p:ext uri="{BB962C8B-B14F-4D97-AF65-F5344CB8AC3E}">
        <p14:creationId xmlns:p14="http://schemas.microsoft.com/office/powerpoint/2010/main" val="172708311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5984832-332C-88D9-2917-B64BA2578F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129800"/>
            <a:ext cx="10515600" cy="817851"/>
          </a:xfrm>
        </p:spPr>
        <p:txBody>
          <a:bodyPr/>
          <a:lstStyle/>
          <a:p>
            <a:r>
              <a:rPr lang="sk-SK" sz="4000" b="1">
                <a:solidFill>
                  <a:schemeClr val="bg1">
                    <a:lumMod val="50000"/>
                  </a:schemeClr>
                </a:solidFill>
              </a:rPr>
              <a:t>TRI PILIERE VŠAK NESTAČIA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9DBCF6A9-D541-C669-126A-8C3D53844B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2385" y="1155470"/>
            <a:ext cx="5713615" cy="5419897"/>
          </a:xfrm>
        </p:spPr>
        <p:txBody>
          <a:bodyPr>
            <a:normAutofit fontScale="92500" lnSpcReduction="20000"/>
          </a:bodyPr>
          <a:lstStyle/>
          <a:p>
            <a:r>
              <a:rPr lang="sk-SK"/>
              <a:t>V priemere zabezpečia menšiu ako 60%-tnú mieru náhrady mzdy</a:t>
            </a:r>
          </a:p>
          <a:p>
            <a:r>
              <a:rPr lang="sk-SK"/>
              <a:t>Optimálna miera náhrady mzdy na zachovanie životného štandardu je 70%</a:t>
            </a:r>
          </a:p>
          <a:p>
            <a:r>
              <a:rPr lang="sk-SK"/>
              <a:t>Miera náhrad z 1. piliera môže klesať</a:t>
            </a:r>
          </a:p>
          <a:p>
            <a:r>
              <a:rPr lang="sk-SK"/>
              <a:t>Bude existovať tlak na obmedzenie rozsahu 2. piliera (znižovanie príspevkov a možno ešte horší scenár)</a:t>
            </a:r>
          </a:p>
          <a:p>
            <a:r>
              <a:rPr lang="sk-SK"/>
              <a:t>Štát sa o nás jednoducho nepostará (negatívna demografia a  neudržateľné verejné financie)</a:t>
            </a:r>
          </a:p>
          <a:p>
            <a:r>
              <a:rPr lang="sk-SK"/>
              <a:t>Vyššia inflácia v nasledujúcich rokoch bude zvyšovať potrebu investovať</a:t>
            </a:r>
          </a:p>
          <a:p>
            <a:r>
              <a:rPr lang="sk-SK">
                <a:solidFill>
                  <a:srgbClr val="C00000"/>
                </a:solidFill>
              </a:rPr>
              <a:t>Preto je potrebný 4. investičný pilier- dobrovoľné/ individuálne sporenie</a:t>
            </a:r>
          </a:p>
        </p:txBody>
      </p:sp>
      <p:graphicFrame>
        <p:nvGraphicFramePr>
          <p:cNvPr id="6" name="Graf 5">
            <a:extLst>
              <a:ext uri="{FF2B5EF4-FFF2-40B4-BE49-F238E27FC236}">
                <a16:creationId xmlns:a16="http://schemas.microsoft.com/office/drawing/2014/main" id="{D61FF000-4AA8-DD69-DFA9-F7ACF57FD43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2586525"/>
              </p:ext>
            </p:extLst>
          </p:nvPr>
        </p:nvGraphicFramePr>
        <p:xfrm>
          <a:off x="6076604" y="1030778"/>
          <a:ext cx="5924895" cy="532845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BlokTextu 6">
            <a:extLst>
              <a:ext uri="{FF2B5EF4-FFF2-40B4-BE49-F238E27FC236}">
                <a16:creationId xmlns:a16="http://schemas.microsoft.com/office/drawing/2014/main" id="{BFE148E6-F1C3-E66A-32C2-F92E2B8F77B2}"/>
              </a:ext>
            </a:extLst>
          </p:cNvPr>
          <p:cNvSpPr txBox="1"/>
          <p:nvPr/>
        </p:nvSpPr>
        <p:spPr>
          <a:xfrm>
            <a:off x="9676014" y="6390701"/>
            <a:ext cx="15590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/>
              <a:t>Zdroj: </a:t>
            </a:r>
            <a:r>
              <a:rPr lang="sk-SK" err="1"/>
              <a:t>Eurostat</a:t>
            </a:r>
            <a:endParaRPr lang="sk-SK"/>
          </a:p>
        </p:txBody>
      </p:sp>
      <p:pic>
        <p:nvPicPr>
          <p:cNvPr id="8" name="Picture 2">
            <a:extLst>
              <a:ext uri="{FF2B5EF4-FFF2-40B4-BE49-F238E27FC236}">
                <a16:creationId xmlns:a16="http://schemas.microsoft.com/office/drawing/2014/main" id="{578FA8A8-C3B9-58DB-B849-3022F71E918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3710"/>
          <a:stretch/>
        </p:blipFill>
        <p:spPr bwMode="auto">
          <a:xfrm>
            <a:off x="10818091" y="320738"/>
            <a:ext cx="1071418" cy="1430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047047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BC6E7D0-1854-E324-821C-59F6C61045E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sk-SK" sz="4500" b="1">
                <a:solidFill>
                  <a:schemeClr val="bg1">
                    <a:lumMod val="50000"/>
                  </a:schemeClr>
                </a:solidFill>
              </a:rPr>
              <a:t>PRICHÁDZA</a:t>
            </a:r>
            <a:br>
              <a:rPr lang="sk-SK" sz="4500" b="1">
                <a:solidFill>
                  <a:schemeClr val="bg1">
                    <a:lumMod val="50000"/>
                  </a:schemeClr>
                </a:solidFill>
              </a:rPr>
            </a:br>
            <a:r>
              <a:rPr lang="sk-SK" sz="4500" b="1">
                <a:solidFill>
                  <a:schemeClr val="bg1">
                    <a:lumMod val="50000"/>
                  </a:schemeClr>
                </a:solidFill>
              </a:rPr>
              <a:t> ŠTRUKTURÁLNE VYŠSIA INFLÁCIA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E654B485-04EB-7FC5-34FB-F0261EB57AB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14153" y="4400060"/>
            <a:ext cx="10532225" cy="1655762"/>
          </a:xfrm>
        </p:spPr>
        <p:txBody>
          <a:bodyPr/>
          <a:lstStyle/>
          <a:p>
            <a:r>
              <a:rPr lang="sk-SK" cap="small">
                <a:solidFill>
                  <a:schemeClr val="tx1">
                    <a:tint val="75000"/>
                  </a:schemeClr>
                </a:solidFill>
              </a:rPr>
              <a:t>RAST POTREBY INVESTOVAŤ NA ZACHOVANIE REÁLNEJ HODNOTY BOHATSTVA</a:t>
            </a:r>
          </a:p>
        </p:txBody>
      </p:sp>
    </p:spTree>
    <p:extLst>
      <p:ext uri="{BB962C8B-B14F-4D97-AF65-F5344CB8AC3E}">
        <p14:creationId xmlns:p14="http://schemas.microsoft.com/office/powerpoint/2010/main" val="21804615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AB46A49-091A-4824-9A09-6B88E29853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19363"/>
            <a:ext cx="10515600" cy="923348"/>
          </a:xfrm>
        </p:spPr>
        <p:txBody>
          <a:bodyPr/>
          <a:lstStyle/>
          <a:p>
            <a:r>
              <a:rPr lang="sk-SK" sz="4000" b="1">
                <a:solidFill>
                  <a:schemeClr val="bg1">
                    <a:lumMod val="50000"/>
                  </a:schemeClr>
                </a:solidFill>
              </a:rPr>
              <a:t>DELIBERALIZÁCIA PRICHÁDZA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9ED1823D-EA9F-8E81-7C7E-2E623DE505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54891"/>
            <a:ext cx="10515600" cy="4351338"/>
          </a:xfrm>
        </p:spPr>
        <p:txBody>
          <a:bodyPr/>
          <a:lstStyle/>
          <a:p>
            <a:r>
              <a:rPr lang="sk-SK"/>
              <a:t>Tlaky na vyššiu infláciu</a:t>
            </a:r>
          </a:p>
        </p:txBody>
      </p:sp>
      <p:pic>
        <p:nvPicPr>
          <p:cNvPr id="1026" name="Picture 2" descr="Obrázok">
            <a:extLst>
              <a:ext uri="{FF2B5EF4-FFF2-40B4-BE49-F238E27FC236}">
                <a16:creationId xmlns:a16="http://schemas.microsoft.com/office/drawing/2014/main" id="{B8CAB229-675C-E81A-9F68-DB8C7E34F1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645920"/>
            <a:ext cx="10117975" cy="49927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>
            <a:extLst>
              <a:ext uri="{FF2B5EF4-FFF2-40B4-BE49-F238E27FC236}">
                <a16:creationId xmlns:a16="http://schemas.microsoft.com/office/drawing/2014/main" id="{CB2AC572-CDDB-B799-90A3-114841BF775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3710"/>
          <a:stretch/>
        </p:blipFill>
        <p:spPr bwMode="auto">
          <a:xfrm>
            <a:off x="10818091" y="320738"/>
            <a:ext cx="1071418" cy="1430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7856718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9CA5DAC-57F0-99EC-8B3F-AB4943EB04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47037"/>
            <a:ext cx="10515600" cy="775698"/>
          </a:xfrm>
        </p:spPr>
        <p:txBody>
          <a:bodyPr>
            <a:normAutofit/>
          </a:bodyPr>
          <a:lstStyle/>
          <a:p>
            <a:r>
              <a:rPr lang="sk-SK" sz="4000" b="1">
                <a:solidFill>
                  <a:schemeClr val="bg1">
                    <a:lumMod val="50000"/>
                  </a:schemeClr>
                </a:solidFill>
              </a:rPr>
              <a:t>GLOBÁLNY OBCHOD SA ZASEKOL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7EC70ADB-A36B-27E2-DDD3-70C60E34BE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9814" y="1170204"/>
            <a:ext cx="10515600" cy="4351338"/>
          </a:xfrm>
        </p:spPr>
        <p:txBody>
          <a:bodyPr>
            <a:normAutofit/>
          </a:bodyPr>
          <a:lstStyle/>
          <a:p>
            <a:r>
              <a:rPr lang="sk-SK" sz="2500" err="1"/>
              <a:t>Mutlipolarita</a:t>
            </a:r>
            <a:r>
              <a:rPr lang="sk-SK" sz="2500"/>
              <a:t> sveta, protekcionizmus, </a:t>
            </a:r>
            <a:r>
              <a:rPr lang="sk-SK" sz="2500" err="1"/>
              <a:t>reshoring</a:t>
            </a:r>
            <a:r>
              <a:rPr lang="sk-SK" sz="2500"/>
              <a:t>, </a:t>
            </a:r>
            <a:r>
              <a:rPr lang="sk-SK" sz="2500" err="1"/>
              <a:t>derisking</a:t>
            </a:r>
            <a:r>
              <a:rPr lang="sk-SK" sz="2500"/>
              <a:t> </a:t>
            </a:r>
          </a:p>
        </p:txBody>
      </p:sp>
      <p:pic>
        <p:nvPicPr>
          <p:cNvPr id="5" name="Obrázok 4">
            <a:extLst>
              <a:ext uri="{FF2B5EF4-FFF2-40B4-BE49-F238E27FC236}">
                <a16:creationId xmlns:a16="http://schemas.microsoft.com/office/drawing/2014/main" id="{74D94C0E-053A-F602-67A8-21DB7BC7DA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53492" y="1745674"/>
            <a:ext cx="8611984" cy="4979322"/>
          </a:xfrm>
          <a:prstGeom prst="rect">
            <a:avLst/>
          </a:prstGeom>
        </p:spPr>
      </p:pic>
      <p:pic>
        <p:nvPicPr>
          <p:cNvPr id="4" name="Picture 2">
            <a:extLst>
              <a:ext uri="{FF2B5EF4-FFF2-40B4-BE49-F238E27FC236}">
                <a16:creationId xmlns:a16="http://schemas.microsoft.com/office/drawing/2014/main" id="{90A3B99A-9F85-759F-FCE5-E0E796EC08A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3710"/>
          <a:stretch/>
        </p:blipFill>
        <p:spPr bwMode="auto">
          <a:xfrm>
            <a:off x="10689705" y="290418"/>
            <a:ext cx="1071418" cy="148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6153705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926D4F0-871E-9409-70B7-873B2101F1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60622"/>
            <a:ext cx="10515600" cy="479607"/>
          </a:xfrm>
        </p:spPr>
        <p:txBody>
          <a:bodyPr>
            <a:noAutofit/>
          </a:bodyPr>
          <a:lstStyle/>
          <a:p>
            <a:r>
              <a:rPr lang="sk-SK" sz="4000" b="1">
                <a:solidFill>
                  <a:schemeClr val="bg1">
                    <a:lumMod val="50000"/>
                  </a:schemeClr>
                </a:solidFill>
              </a:rPr>
              <a:t>ZNIŽOVANIE EMISIÍ UHLÍKA BUDE NÁKLADNÉ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B8641D2B-0BAE-6C81-ADB7-32AF0C8CC2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860743"/>
            <a:ext cx="10515600" cy="4351338"/>
          </a:xfrm>
        </p:spPr>
        <p:txBody>
          <a:bodyPr/>
          <a:lstStyle/>
          <a:p>
            <a:r>
              <a:rPr lang="sk-SK"/>
              <a:t>Drahšie ceny energií </a:t>
            </a:r>
          </a:p>
          <a:p>
            <a:r>
              <a:rPr lang="sk-SK" err="1"/>
              <a:t>Podinvestovanosť</a:t>
            </a:r>
            <a:r>
              <a:rPr lang="sk-SK"/>
              <a:t> do fosílnych zdrojov</a:t>
            </a:r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34F6D575-7479-EDE0-6BBE-3F262F7925D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3710"/>
          <a:stretch/>
        </p:blipFill>
        <p:spPr bwMode="auto">
          <a:xfrm>
            <a:off x="10689705" y="290418"/>
            <a:ext cx="1071418" cy="148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Obrázok 6" descr="Obrázok">
            <a:extLst>
              <a:ext uri="{FF2B5EF4-FFF2-40B4-BE49-F238E27FC236}">
                <a16:creationId xmlns:a16="http://schemas.microsoft.com/office/drawing/2014/main" id="{7BDFA00D-2B40-BF1A-5AF6-F2213101AD9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952" y="2324100"/>
            <a:ext cx="4113073" cy="3981222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Obrázok 7">
            <a:extLst>
              <a:ext uri="{FF2B5EF4-FFF2-40B4-BE49-F238E27FC236}">
                <a16:creationId xmlns:a16="http://schemas.microsoft.com/office/drawing/2014/main" id="{8ACE55A0-1F3A-471A-A98D-365C65D3E8E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34648" y="2324100"/>
            <a:ext cx="4001427" cy="4127250"/>
          </a:xfrm>
          <a:prstGeom prst="rect">
            <a:avLst/>
          </a:prstGeom>
        </p:spPr>
      </p:pic>
      <p:pic>
        <p:nvPicPr>
          <p:cNvPr id="9" name="Picture 2" descr="Obrázok">
            <a:extLst>
              <a:ext uri="{FF2B5EF4-FFF2-40B4-BE49-F238E27FC236}">
                <a16:creationId xmlns:a16="http://schemas.microsoft.com/office/drawing/2014/main" id="{62295954-3DF3-4030-3F56-D315589A8F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72699" y="2324100"/>
            <a:ext cx="3719302" cy="39812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2226191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4E917F7-A5E4-1D1B-6952-3D528B6DF6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49275"/>
          </a:xfrm>
        </p:spPr>
        <p:txBody>
          <a:bodyPr>
            <a:normAutofit fontScale="90000"/>
          </a:bodyPr>
          <a:lstStyle/>
          <a:p>
            <a:r>
              <a:rPr lang="sk-SK" b="1">
                <a:solidFill>
                  <a:schemeClr val="bg1">
                    <a:lumMod val="50000"/>
                  </a:schemeClr>
                </a:solidFill>
              </a:rPr>
              <a:t>DEMOGRAFICKÁ ZMENA</a:t>
            </a:r>
            <a:r>
              <a:rPr lang="sk-SK"/>
              <a:t>	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D0F6AB13-57AE-6417-114B-12CE2DADAA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0570" y="1085397"/>
            <a:ext cx="10515600" cy="4351338"/>
          </a:xfrm>
        </p:spPr>
        <p:txBody>
          <a:bodyPr>
            <a:normAutofit/>
          </a:bodyPr>
          <a:lstStyle/>
          <a:p>
            <a:r>
              <a:rPr lang="sk-SK" sz="2500" err="1"/>
              <a:t>Stárnutie</a:t>
            </a:r>
            <a:r>
              <a:rPr lang="sk-SK" sz="2500"/>
              <a:t> a pokles počtu ľudí v aktívom/pracovnom živote</a:t>
            </a:r>
          </a:p>
          <a:p>
            <a:r>
              <a:rPr lang="sk-SK" sz="2500"/>
              <a:t>Nerovnováha na trhu práce- tlak na vyššie mzdy= vyššie náklady</a:t>
            </a:r>
          </a:p>
        </p:txBody>
      </p:sp>
      <p:pic>
        <p:nvPicPr>
          <p:cNvPr id="5" name="Obrázok 4">
            <a:extLst>
              <a:ext uri="{FF2B5EF4-FFF2-40B4-BE49-F238E27FC236}">
                <a16:creationId xmlns:a16="http://schemas.microsoft.com/office/drawing/2014/main" id="{9B842788-27DE-6801-C767-3A10DF89A3F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7359" y="2185852"/>
            <a:ext cx="10325100" cy="4466910"/>
          </a:xfrm>
          <a:prstGeom prst="rect">
            <a:avLst/>
          </a:prstGeom>
        </p:spPr>
      </p:pic>
      <p:sp>
        <p:nvSpPr>
          <p:cNvPr id="6" name="BlokTextu 5">
            <a:extLst>
              <a:ext uri="{FF2B5EF4-FFF2-40B4-BE49-F238E27FC236}">
                <a16:creationId xmlns:a16="http://schemas.microsoft.com/office/drawing/2014/main" id="{D6163439-E965-EB52-BE6D-59CA93A7494E}"/>
              </a:ext>
            </a:extLst>
          </p:cNvPr>
          <p:cNvSpPr txBox="1"/>
          <p:nvPr/>
        </p:nvSpPr>
        <p:spPr>
          <a:xfrm>
            <a:off x="9483634" y="6409509"/>
            <a:ext cx="13079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/>
              <a:t>Zdroj: OECD</a:t>
            </a: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7EF1E882-8A27-7E5B-FB58-5AF85E3EE27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3710"/>
          <a:stretch/>
        </p:blipFill>
        <p:spPr bwMode="auto">
          <a:xfrm>
            <a:off x="10689705" y="290418"/>
            <a:ext cx="1071418" cy="148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5741926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5264C7F-4EDC-6D3A-77FB-953B416A58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2405" y="194294"/>
            <a:ext cx="10515600" cy="707935"/>
          </a:xfrm>
        </p:spPr>
        <p:txBody>
          <a:bodyPr>
            <a:normAutofit/>
          </a:bodyPr>
          <a:lstStyle/>
          <a:p>
            <a:r>
              <a:rPr lang="sk-SK" sz="4000" b="1">
                <a:solidFill>
                  <a:schemeClr val="bg1">
                    <a:lumMod val="50000"/>
                  </a:schemeClr>
                </a:solidFill>
              </a:rPr>
              <a:t>RASTÚCE DLHOVÉ BREMENO (NIELEN) V USA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15957309-2D7C-4E98-74CE-CA6EE04E31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8660" y="902229"/>
            <a:ext cx="11403090" cy="3711607"/>
          </a:xfrm>
        </p:spPr>
        <p:txBody>
          <a:bodyPr>
            <a:normAutofit/>
          </a:bodyPr>
          <a:lstStyle/>
          <a:p>
            <a:r>
              <a:rPr lang="sk-SK" sz="2500"/>
              <a:t>Zvyšujúci sa podiel výdajov v pomere k HDP na obsluhu dlhu </a:t>
            </a:r>
          </a:p>
          <a:p>
            <a:r>
              <a:rPr lang="sk-SK" sz="2500"/>
              <a:t>Rast dlhu a drahšie financovanie (vyššie úrokové sadzby)</a:t>
            </a:r>
          </a:p>
        </p:txBody>
      </p:sp>
      <p:pic>
        <p:nvPicPr>
          <p:cNvPr id="9218" name="Picture 2" descr="Net interest costs are projected to exceed the previous high relative to the size of the economy in 2029">
            <a:extLst>
              <a:ext uri="{FF2B5EF4-FFF2-40B4-BE49-F238E27FC236}">
                <a16:creationId xmlns:a16="http://schemas.microsoft.com/office/drawing/2014/main" id="{0AD23F86-A444-2CF6-688E-5432921F39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405" y="2231880"/>
            <a:ext cx="4761412" cy="42341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The national debt will exceed its historic peak in the upcoming decade">
            <a:extLst>
              <a:ext uri="{FF2B5EF4-FFF2-40B4-BE49-F238E27FC236}">
                <a16:creationId xmlns:a16="http://schemas.microsoft.com/office/drawing/2014/main" id="{054A85DD-B106-D327-79DB-C31993F150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4103" y="2120159"/>
            <a:ext cx="5645492" cy="4345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>
            <a:extLst>
              <a:ext uri="{FF2B5EF4-FFF2-40B4-BE49-F238E27FC236}">
                <a16:creationId xmlns:a16="http://schemas.microsoft.com/office/drawing/2014/main" id="{2CFABB52-6456-C7D2-6577-F63B01D6653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3710"/>
          <a:stretch/>
        </p:blipFill>
        <p:spPr bwMode="auto">
          <a:xfrm>
            <a:off x="10913886" y="194294"/>
            <a:ext cx="1071418" cy="148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7304729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FB4144D-3A5B-23FB-2273-BB069A8777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8828" y="151720"/>
            <a:ext cx="10515600" cy="1076190"/>
          </a:xfrm>
        </p:spPr>
        <p:txBody>
          <a:bodyPr>
            <a:normAutofit/>
          </a:bodyPr>
          <a:lstStyle/>
          <a:p>
            <a:r>
              <a:rPr lang="sk-SK" sz="4000" b="1">
                <a:solidFill>
                  <a:schemeClr val="bg1">
                    <a:lumMod val="50000"/>
                  </a:schemeClr>
                </a:solidFill>
              </a:rPr>
              <a:t>OBRAT V ZNIŽOVANÍ DANÍ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601333ED-5AB8-5FCB-B8FB-73DB52C141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98610"/>
            <a:ext cx="10515600" cy="4351338"/>
          </a:xfrm>
        </p:spPr>
        <p:txBody>
          <a:bodyPr>
            <a:normAutofit/>
          </a:bodyPr>
          <a:lstStyle/>
          <a:p>
            <a:r>
              <a:rPr lang="sk-SK" sz="2600"/>
              <a:t>Znižovanie výdajov nie je atraktívne</a:t>
            </a:r>
          </a:p>
          <a:p>
            <a:r>
              <a:rPr lang="sk-SK" sz="2600"/>
              <a:t>Neštandardne vysoký podiel firemných ziskov na HDP</a:t>
            </a: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5B609E65-F419-8BA5-57BD-09B2BA0D954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3710"/>
          <a:stretch/>
        </p:blipFill>
        <p:spPr bwMode="auto">
          <a:xfrm>
            <a:off x="10689705" y="290418"/>
            <a:ext cx="1071418" cy="148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Obrázok 5">
            <a:extLst>
              <a:ext uri="{FF2B5EF4-FFF2-40B4-BE49-F238E27FC236}">
                <a16:creationId xmlns:a16="http://schemas.microsoft.com/office/drawing/2014/main" id="{66459FBF-7D83-F124-4AEF-21480AB92F0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1984" y="2806093"/>
            <a:ext cx="4949363" cy="3641148"/>
          </a:xfrm>
          <a:prstGeom prst="rect">
            <a:avLst/>
          </a:prstGeom>
        </p:spPr>
      </p:pic>
      <p:sp>
        <p:nvSpPr>
          <p:cNvPr id="7" name="BlokTextu 6">
            <a:extLst>
              <a:ext uri="{FF2B5EF4-FFF2-40B4-BE49-F238E27FC236}">
                <a16:creationId xmlns:a16="http://schemas.microsoft.com/office/drawing/2014/main" id="{C4D07D80-1667-B4A9-0A21-41036B09D841}"/>
              </a:ext>
            </a:extLst>
          </p:cNvPr>
          <p:cNvSpPr txBox="1"/>
          <p:nvPr/>
        </p:nvSpPr>
        <p:spPr>
          <a:xfrm>
            <a:off x="1479665" y="2363613"/>
            <a:ext cx="26829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err="1"/>
              <a:t>Korporátne</a:t>
            </a:r>
            <a:r>
              <a:rPr lang="sk-SK"/>
              <a:t> dane z príjmov</a:t>
            </a:r>
          </a:p>
        </p:txBody>
      </p:sp>
      <p:sp>
        <p:nvSpPr>
          <p:cNvPr id="8" name="BlokTextu 7">
            <a:extLst>
              <a:ext uri="{FF2B5EF4-FFF2-40B4-BE49-F238E27FC236}">
                <a16:creationId xmlns:a16="http://schemas.microsoft.com/office/drawing/2014/main" id="{911631A5-E10B-7AA8-A827-0054DD3BB12B}"/>
              </a:ext>
            </a:extLst>
          </p:cNvPr>
          <p:cNvSpPr txBox="1"/>
          <p:nvPr/>
        </p:nvSpPr>
        <p:spPr>
          <a:xfrm>
            <a:off x="786911" y="4053314"/>
            <a:ext cx="6927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>
                <a:solidFill>
                  <a:schemeClr val="bg1">
                    <a:lumMod val="50000"/>
                  </a:schemeClr>
                </a:solidFill>
              </a:rPr>
              <a:t>- USA</a:t>
            </a:r>
          </a:p>
        </p:txBody>
      </p:sp>
      <p:sp>
        <p:nvSpPr>
          <p:cNvPr id="9" name="BlokTextu 8">
            <a:extLst>
              <a:ext uri="{FF2B5EF4-FFF2-40B4-BE49-F238E27FC236}">
                <a16:creationId xmlns:a16="http://schemas.microsoft.com/office/drawing/2014/main" id="{2B7500F4-7DB7-1AD1-83F0-925F94E7BF77}"/>
              </a:ext>
            </a:extLst>
          </p:cNvPr>
          <p:cNvSpPr txBox="1"/>
          <p:nvPr/>
        </p:nvSpPr>
        <p:spPr>
          <a:xfrm>
            <a:off x="3345161" y="3490915"/>
            <a:ext cx="11884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>
                <a:solidFill>
                  <a:srgbClr val="0070C0"/>
                </a:solidFill>
              </a:rPr>
              <a:t>- Nemecko</a:t>
            </a:r>
          </a:p>
        </p:txBody>
      </p:sp>
      <p:sp>
        <p:nvSpPr>
          <p:cNvPr id="10" name="BlokTextu 9">
            <a:extLst>
              <a:ext uri="{FF2B5EF4-FFF2-40B4-BE49-F238E27FC236}">
                <a16:creationId xmlns:a16="http://schemas.microsoft.com/office/drawing/2014/main" id="{F48C3EC1-58AD-C6CC-241A-D08261DE70A9}"/>
              </a:ext>
            </a:extLst>
          </p:cNvPr>
          <p:cNvSpPr txBox="1"/>
          <p:nvPr/>
        </p:nvSpPr>
        <p:spPr>
          <a:xfrm>
            <a:off x="3594795" y="5180616"/>
            <a:ext cx="5677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>
                <a:solidFill>
                  <a:srgbClr val="C00000"/>
                </a:solidFill>
              </a:rPr>
              <a:t>- EÚ</a:t>
            </a:r>
          </a:p>
        </p:txBody>
      </p:sp>
      <p:pic>
        <p:nvPicPr>
          <p:cNvPr id="12" name="Obrázok 11">
            <a:extLst>
              <a:ext uri="{FF2B5EF4-FFF2-40B4-BE49-F238E27FC236}">
                <a16:creationId xmlns:a16="http://schemas.microsoft.com/office/drawing/2014/main" id="{07AE578D-BBE8-24A4-2382-B0F44973905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18193" y="2889626"/>
            <a:ext cx="4864330" cy="3544599"/>
          </a:xfrm>
          <a:prstGeom prst="rect">
            <a:avLst/>
          </a:prstGeom>
        </p:spPr>
      </p:pic>
      <p:sp>
        <p:nvSpPr>
          <p:cNvPr id="13" name="BlokTextu 12">
            <a:extLst>
              <a:ext uri="{FF2B5EF4-FFF2-40B4-BE49-F238E27FC236}">
                <a16:creationId xmlns:a16="http://schemas.microsoft.com/office/drawing/2014/main" id="{FF762F94-44C7-81DB-D1D6-D63E5CAE188B}"/>
              </a:ext>
            </a:extLst>
          </p:cNvPr>
          <p:cNvSpPr txBox="1"/>
          <p:nvPr/>
        </p:nvSpPr>
        <p:spPr>
          <a:xfrm>
            <a:off x="7353762" y="2488148"/>
            <a:ext cx="29931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/>
              <a:t>Dane z príjmov fyzických osôb</a:t>
            </a:r>
          </a:p>
        </p:txBody>
      </p:sp>
      <p:sp>
        <p:nvSpPr>
          <p:cNvPr id="14" name="BlokTextu 13">
            <a:extLst>
              <a:ext uri="{FF2B5EF4-FFF2-40B4-BE49-F238E27FC236}">
                <a16:creationId xmlns:a16="http://schemas.microsoft.com/office/drawing/2014/main" id="{63EE3152-4C3E-B19A-4563-244EA80E56F1}"/>
              </a:ext>
            </a:extLst>
          </p:cNvPr>
          <p:cNvSpPr txBox="1"/>
          <p:nvPr/>
        </p:nvSpPr>
        <p:spPr>
          <a:xfrm>
            <a:off x="7194171" y="3535038"/>
            <a:ext cx="11884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>
                <a:solidFill>
                  <a:srgbClr val="C00000"/>
                </a:solidFill>
              </a:rPr>
              <a:t>- Nemecko</a:t>
            </a:r>
          </a:p>
        </p:txBody>
      </p:sp>
      <p:sp>
        <p:nvSpPr>
          <p:cNvPr id="15" name="BlokTextu 14">
            <a:extLst>
              <a:ext uri="{FF2B5EF4-FFF2-40B4-BE49-F238E27FC236}">
                <a16:creationId xmlns:a16="http://schemas.microsoft.com/office/drawing/2014/main" id="{FFF0B0F2-0221-754E-1634-6A3E9EC3505F}"/>
              </a:ext>
            </a:extLst>
          </p:cNvPr>
          <p:cNvSpPr txBox="1"/>
          <p:nvPr/>
        </p:nvSpPr>
        <p:spPr>
          <a:xfrm>
            <a:off x="8382573" y="4951260"/>
            <a:ext cx="6398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>
                <a:solidFill>
                  <a:schemeClr val="bg2">
                    <a:lumMod val="25000"/>
                  </a:schemeClr>
                </a:solidFill>
              </a:rPr>
              <a:t>-USA</a:t>
            </a:r>
          </a:p>
        </p:txBody>
      </p:sp>
      <p:sp>
        <p:nvSpPr>
          <p:cNvPr id="16" name="BlokTextu 15">
            <a:extLst>
              <a:ext uri="{FF2B5EF4-FFF2-40B4-BE49-F238E27FC236}">
                <a16:creationId xmlns:a16="http://schemas.microsoft.com/office/drawing/2014/main" id="{CECCF394-1032-B0B7-DE69-CCCA18D2288E}"/>
              </a:ext>
            </a:extLst>
          </p:cNvPr>
          <p:cNvSpPr txBox="1"/>
          <p:nvPr/>
        </p:nvSpPr>
        <p:spPr>
          <a:xfrm>
            <a:off x="7000207" y="4180450"/>
            <a:ext cx="5148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>
                <a:solidFill>
                  <a:schemeClr val="bg1">
                    <a:lumMod val="65000"/>
                  </a:schemeClr>
                </a:solidFill>
              </a:rPr>
              <a:t>-EÚ</a:t>
            </a:r>
          </a:p>
        </p:txBody>
      </p:sp>
      <p:sp>
        <p:nvSpPr>
          <p:cNvPr id="17" name="BlokTextu 16">
            <a:extLst>
              <a:ext uri="{FF2B5EF4-FFF2-40B4-BE49-F238E27FC236}">
                <a16:creationId xmlns:a16="http://schemas.microsoft.com/office/drawing/2014/main" id="{A8290DD2-9AD9-DB5A-6F54-E4691C92A8EB}"/>
              </a:ext>
            </a:extLst>
          </p:cNvPr>
          <p:cNvSpPr txBox="1"/>
          <p:nvPr/>
        </p:nvSpPr>
        <p:spPr>
          <a:xfrm>
            <a:off x="9607240" y="5549948"/>
            <a:ext cx="12348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>
                <a:solidFill>
                  <a:srgbClr val="0070C0"/>
                </a:solidFill>
              </a:rPr>
              <a:t>- Slovensko</a:t>
            </a:r>
          </a:p>
        </p:txBody>
      </p:sp>
      <p:sp>
        <p:nvSpPr>
          <p:cNvPr id="18" name="BlokTextu 17">
            <a:extLst>
              <a:ext uri="{FF2B5EF4-FFF2-40B4-BE49-F238E27FC236}">
                <a16:creationId xmlns:a16="http://schemas.microsoft.com/office/drawing/2014/main" id="{5437FDEB-EE0D-4E84-53EB-0674080C9640}"/>
              </a:ext>
            </a:extLst>
          </p:cNvPr>
          <p:cNvSpPr txBox="1"/>
          <p:nvPr/>
        </p:nvSpPr>
        <p:spPr>
          <a:xfrm>
            <a:off x="944657" y="6450684"/>
            <a:ext cx="25176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/>
              <a:t>Zdroj: </a:t>
            </a:r>
            <a:r>
              <a:rPr lang="sk-SK" err="1"/>
              <a:t>Trading</a:t>
            </a:r>
            <a:r>
              <a:rPr lang="sk-SK"/>
              <a:t> </a:t>
            </a:r>
            <a:r>
              <a:rPr lang="sk-SK" err="1"/>
              <a:t>Economics</a:t>
            </a:r>
            <a:endParaRPr lang="sk-SK"/>
          </a:p>
        </p:txBody>
      </p:sp>
      <p:sp>
        <p:nvSpPr>
          <p:cNvPr id="19" name="BlokTextu 18">
            <a:extLst>
              <a:ext uri="{FF2B5EF4-FFF2-40B4-BE49-F238E27FC236}">
                <a16:creationId xmlns:a16="http://schemas.microsoft.com/office/drawing/2014/main" id="{6139195C-017A-61FD-2812-9BE6FB855ABF}"/>
              </a:ext>
            </a:extLst>
          </p:cNvPr>
          <p:cNvSpPr txBox="1"/>
          <p:nvPr/>
        </p:nvSpPr>
        <p:spPr>
          <a:xfrm>
            <a:off x="7829342" y="6434225"/>
            <a:ext cx="25176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/>
              <a:t>Zdroj: </a:t>
            </a:r>
            <a:r>
              <a:rPr lang="sk-SK" err="1"/>
              <a:t>Trading</a:t>
            </a:r>
            <a:r>
              <a:rPr lang="sk-SK"/>
              <a:t> </a:t>
            </a:r>
            <a:r>
              <a:rPr lang="sk-SK" err="1"/>
              <a:t>Economics</a:t>
            </a:r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76714740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06F35CA-E68B-3C2C-0CF6-67DC6EDE2E7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k-SK" sz="4500" b="1">
                <a:solidFill>
                  <a:schemeClr val="bg1">
                    <a:lumMod val="50000"/>
                  </a:schemeClr>
                </a:solidFill>
              </a:rPr>
              <a:t>LOKÁLNE DÔVODY </a:t>
            </a:r>
            <a:br>
              <a:rPr lang="sk-SK" sz="4500" b="1">
                <a:solidFill>
                  <a:schemeClr val="bg1">
                    <a:lumMod val="50000"/>
                  </a:schemeClr>
                </a:solidFill>
              </a:rPr>
            </a:br>
            <a:r>
              <a:rPr lang="sk-SK" sz="4500" b="1">
                <a:solidFill>
                  <a:schemeClr val="bg1">
                    <a:lumMod val="50000"/>
                  </a:schemeClr>
                </a:solidFill>
              </a:rPr>
              <a:t>NA INVESTOVANIE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69EB7E5A-CF6C-400E-74B8-6107C949197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72341" y="4142365"/>
            <a:ext cx="10299469" cy="1655762"/>
          </a:xfrm>
        </p:spPr>
        <p:txBody>
          <a:bodyPr/>
          <a:lstStyle/>
          <a:p>
            <a:r>
              <a:rPr lang="sk-SK" cap="small">
                <a:solidFill>
                  <a:schemeClr val="tx1">
                    <a:tint val="75000"/>
                  </a:schemeClr>
                </a:solidFill>
              </a:rPr>
              <a:t>NÍZKE ÚSPORY, RAST DLHOV A NEOPTIMÁLNE ZLOŽENIE FINANČNÉHO MAJETKU</a:t>
            </a:r>
          </a:p>
        </p:txBody>
      </p:sp>
    </p:spTree>
    <p:extLst>
      <p:ext uri="{BB962C8B-B14F-4D97-AF65-F5344CB8AC3E}">
        <p14:creationId xmlns:p14="http://schemas.microsoft.com/office/powerpoint/2010/main" val="103684549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89F6C39-D2E2-75AC-737B-12481C0A3C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65620"/>
            <a:ext cx="10515600" cy="715530"/>
          </a:xfrm>
        </p:spPr>
        <p:txBody>
          <a:bodyPr/>
          <a:lstStyle/>
          <a:p>
            <a:r>
              <a:rPr lang="sk-SK" sz="4000" b="1">
                <a:solidFill>
                  <a:schemeClr val="bg1">
                    <a:lumMod val="50000"/>
                  </a:schemeClr>
                </a:solidFill>
              </a:rPr>
              <a:t>PODPRIEMERNÁ MIERA ÚSPOR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A076C3CC-2E1D-F029-AC07-55DA8C7CB0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087076"/>
            <a:ext cx="10515600" cy="4351338"/>
          </a:xfrm>
        </p:spPr>
        <p:txBody>
          <a:bodyPr/>
          <a:lstStyle/>
          <a:p>
            <a:r>
              <a:rPr lang="sk-SK"/>
              <a:t>V pomere k disponibilnému príjmu domácností</a:t>
            </a:r>
          </a:p>
        </p:txBody>
      </p:sp>
      <p:pic>
        <p:nvPicPr>
          <p:cNvPr id="7" name="Obrázok 6">
            <a:extLst>
              <a:ext uri="{FF2B5EF4-FFF2-40B4-BE49-F238E27FC236}">
                <a16:creationId xmlns:a16="http://schemas.microsoft.com/office/drawing/2014/main" id="{F2B95C95-529E-6421-05CB-A266CFEC63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7405" y="1819016"/>
            <a:ext cx="10050086" cy="4814540"/>
          </a:xfrm>
          <a:prstGeom prst="rect">
            <a:avLst/>
          </a:prstGeom>
        </p:spPr>
      </p:pic>
      <p:pic>
        <p:nvPicPr>
          <p:cNvPr id="8" name="Picture 2">
            <a:extLst>
              <a:ext uri="{FF2B5EF4-FFF2-40B4-BE49-F238E27FC236}">
                <a16:creationId xmlns:a16="http://schemas.microsoft.com/office/drawing/2014/main" id="{995D628F-926F-E95C-26DF-F2711DC5BC5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3710"/>
          <a:stretch/>
        </p:blipFill>
        <p:spPr bwMode="auto">
          <a:xfrm>
            <a:off x="10818091" y="320738"/>
            <a:ext cx="1071418" cy="1430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BlokTextu 8">
            <a:extLst>
              <a:ext uri="{FF2B5EF4-FFF2-40B4-BE49-F238E27FC236}">
                <a16:creationId xmlns:a16="http://schemas.microsoft.com/office/drawing/2014/main" id="{FD217B73-12DA-9ECF-C666-BB0757F05FB7}"/>
              </a:ext>
            </a:extLst>
          </p:cNvPr>
          <p:cNvSpPr txBox="1"/>
          <p:nvPr/>
        </p:nvSpPr>
        <p:spPr>
          <a:xfrm>
            <a:off x="9445774" y="5794601"/>
            <a:ext cx="13079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/>
              <a:t>Zdroj: OECD</a:t>
            </a:r>
          </a:p>
        </p:txBody>
      </p:sp>
    </p:spTree>
    <p:extLst>
      <p:ext uri="{BB962C8B-B14F-4D97-AF65-F5344CB8AC3E}">
        <p14:creationId xmlns:p14="http://schemas.microsoft.com/office/powerpoint/2010/main" val="30569919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B42F4CF-04D5-CA29-15A1-1B621B1B58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11230"/>
            <a:ext cx="11873345" cy="815282"/>
          </a:xfrm>
        </p:spPr>
        <p:txBody>
          <a:bodyPr>
            <a:noAutofit/>
          </a:bodyPr>
          <a:lstStyle/>
          <a:p>
            <a:r>
              <a:rPr lang="sk-SK" sz="3700" b="1">
                <a:solidFill>
                  <a:schemeClr val="bg1">
                    <a:lumMod val="50000"/>
                  </a:schemeClr>
                </a:solidFill>
              </a:rPr>
              <a:t>KLESAJÚCA PÔRODNOSŤ NIE JE LEN SLOVENSKÝ PROBLÉM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711822EA-820C-D63E-9770-C6EDD3AC3C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7447" y="947651"/>
            <a:ext cx="11637818" cy="4351338"/>
          </a:xfrm>
        </p:spPr>
        <p:txBody>
          <a:bodyPr>
            <a:normAutofit/>
          </a:bodyPr>
          <a:lstStyle/>
          <a:p>
            <a:r>
              <a:rPr lang="sk-SK" sz="2500"/>
              <a:t>Pod mierou udržania veľkosti populácie (2,1 detí na ženu)</a:t>
            </a:r>
          </a:p>
          <a:p>
            <a:r>
              <a:rPr lang="sk-SK" sz="2500"/>
              <a:t>Prognózy hovoria, že </a:t>
            </a:r>
            <a:r>
              <a:rPr lang="sk-SK" sz="2500" err="1"/>
              <a:t>fertilita</a:t>
            </a:r>
            <a:r>
              <a:rPr lang="sk-SK" sz="2500"/>
              <a:t> sa v nasledujúcich dekádach podstatne nezlepší</a:t>
            </a:r>
          </a:p>
        </p:txBody>
      </p:sp>
      <p:pic>
        <p:nvPicPr>
          <p:cNvPr id="5" name="Obrázok 4">
            <a:extLst>
              <a:ext uri="{FF2B5EF4-FFF2-40B4-BE49-F238E27FC236}">
                <a16:creationId xmlns:a16="http://schemas.microsoft.com/office/drawing/2014/main" id="{DCDCE2A3-73D4-532D-E684-970DECCF204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59007" y="1928553"/>
            <a:ext cx="8872971" cy="4560115"/>
          </a:xfrm>
          <a:prstGeom prst="rect">
            <a:avLst/>
          </a:prstGeom>
        </p:spPr>
      </p:pic>
      <p:sp>
        <p:nvSpPr>
          <p:cNvPr id="6" name="BlokTextu 5">
            <a:extLst>
              <a:ext uri="{FF2B5EF4-FFF2-40B4-BE49-F238E27FC236}">
                <a16:creationId xmlns:a16="http://schemas.microsoft.com/office/drawing/2014/main" id="{5678B8C9-0956-A930-1DA2-3BDEFA7D0763}"/>
              </a:ext>
            </a:extLst>
          </p:cNvPr>
          <p:cNvSpPr txBox="1"/>
          <p:nvPr/>
        </p:nvSpPr>
        <p:spPr>
          <a:xfrm>
            <a:off x="8945740" y="6488668"/>
            <a:ext cx="13079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/>
              <a:t>Zdroj: OECD</a:t>
            </a: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01DCC8F0-75E9-C765-0C0A-47104B2C476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3710"/>
          <a:stretch/>
        </p:blipFill>
        <p:spPr bwMode="auto">
          <a:xfrm>
            <a:off x="10998662" y="196047"/>
            <a:ext cx="1071418" cy="1430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9920149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BC585D9-C6A5-0F61-8213-81941EA43D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44300"/>
            <a:ext cx="10515600" cy="595285"/>
          </a:xfrm>
        </p:spPr>
        <p:txBody>
          <a:bodyPr>
            <a:noAutofit/>
          </a:bodyPr>
          <a:lstStyle/>
          <a:p>
            <a:r>
              <a:rPr lang="sk-SK" sz="4000" b="1">
                <a:solidFill>
                  <a:schemeClr val="bg1">
                    <a:lumMod val="50000"/>
                  </a:schemeClr>
                </a:solidFill>
              </a:rPr>
              <a:t>DYNAMICKÝ RAST ZADLŽOVANIA SA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84445DD2-4BD1-26F1-A86B-3D1B1A17BD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46760" y="839585"/>
            <a:ext cx="10515600" cy="4351338"/>
          </a:xfrm>
        </p:spPr>
        <p:txBody>
          <a:bodyPr>
            <a:normAutofit/>
          </a:bodyPr>
          <a:lstStyle/>
          <a:p>
            <a:r>
              <a:rPr lang="sk-SK" sz="2600"/>
              <a:t>Sme v pomere k disponibilnému príjmu viac zadlžený ako </a:t>
            </a:r>
            <a:r>
              <a:rPr lang="sk-SK" sz="2600" err="1"/>
              <a:t>peers</a:t>
            </a:r>
            <a:r>
              <a:rPr lang="sk-SK" sz="2600"/>
              <a:t>: </a:t>
            </a:r>
          </a:p>
          <a:p>
            <a:r>
              <a:rPr lang="sk-SK" sz="2600"/>
              <a:t>Česko, Poľsko, Maďarsko či Slovinsko</a:t>
            </a:r>
          </a:p>
        </p:txBody>
      </p:sp>
      <p:pic>
        <p:nvPicPr>
          <p:cNvPr id="5" name="Obrázok 4">
            <a:extLst>
              <a:ext uri="{FF2B5EF4-FFF2-40B4-BE49-F238E27FC236}">
                <a16:creationId xmlns:a16="http://schemas.microsoft.com/office/drawing/2014/main" id="{EA2F8596-EBA7-8C3A-578E-2956AF6B88C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37372" y="1828801"/>
            <a:ext cx="8334375" cy="4921134"/>
          </a:xfrm>
          <a:prstGeom prst="rect">
            <a:avLst/>
          </a:prstGeom>
        </p:spPr>
      </p:pic>
      <p:pic>
        <p:nvPicPr>
          <p:cNvPr id="6" name="Picture 2">
            <a:extLst>
              <a:ext uri="{FF2B5EF4-FFF2-40B4-BE49-F238E27FC236}">
                <a16:creationId xmlns:a16="http://schemas.microsoft.com/office/drawing/2014/main" id="{2BC2D50B-8296-F806-AA3F-307AEC314B0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3710"/>
          <a:stretch/>
        </p:blipFill>
        <p:spPr bwMode="auto">
          <a:xfrm>
            <a:off x="10818091" y="320738"/>
            <a:ext cx="1071418" cy="1430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BlokTextu 6">
            <a:extLst>
              <a:ext uri="{FF2B5EF4-FFF2-40B4-BE49-F238E27FC236}">
                <a16:creationId xmlns:a16="http://schemas.microsoft.com/office/drawing/2014/main" id="{E006B709-F259-8932-B4A4-7321C09A487E}"/>
              </a:ext>
            </a:extLst>
          </p:cNvPr>
          <p:cNvSpPr txBox="1"/>
          <p:nvPr/>
        </p:nvSpPr>
        <p:spPr>
          <a:xfrm>
            <a:off x="6849688" y="1828801"/>
            <a:ext cx="13079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/>
              <a:t>Zdroj: OECD</a:t>
            </a:r>
          </a:p>
        </p:txBody>
      </p:sp>
    </p:spTree>
    <p:extLst>
      <p:ext uri="{BB962C8B-B14F-4D97-AF65-F5344CB8AC3E}">
        <p14:creationId xmlns:p14="http://schemas.microsoft.com/office/powerpoint/2010/main" val="408255365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6EA4F42-CA78-FF50-5E01-443D9BBFDF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1912" y="260502"/>
            <a:ext cx="11132127" cy="710002"/>
          </a:xfrm>
        </p:spPr>
        <p:txBody>
          <a:bodyPr>
            <a:normAutofit/>
          </a:bodyPr>
          <a:lstStyle/>
          <a:p>
            <a:r>
              <a:rPr lang="sk-SK" sz="4000" b="1">
                <a:solidFill>
                  <a:schemeClr val="bg1">
                    <a:lumMod val="50000"/>
                  </a:schemeClr>
                </a:solidFill>
              </a:rPr>
              <a:t>NEOPTIMÁLNA ŠTRUKTÚRA FINANČNÉHO MAJETKU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3A07F196-87ED-5788-BE25-C0B217A33A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8" y="881149"/>
            <a:ext cx="10515600" cy="4351338"/>
          </a:xfrm>
        </p:spPr>
        <p:txBody>
          <a:bodyPr/>
          <a:lstStyle/>
          <a:p>
            <a:r>
              <a:rPr lang="sk-SK"/>
              <a:t>Veľa hotovosti a málo investícií</a:t>
            </a:r>
          </a:p>
          <a:p>
            <a:r>
              <a:rPr lang="sk-SK"/>
              <a:t>Potreba zmeny aj vzhľadom k vyšším inflačným tlakom v budúcnosti</a:t>
            </a:r>
          </a:p>
        </p:txBody>
      </p:sp>
      <p:graphicFrame>
        <p:nvGraphicFramePr>
          <p:cNvPr id="6" name="Graf 5">
            <a:extLst>
              <a:ext uri="{FF2B5EF4-FFF2-40B4-BE49-F238E27FC236}">
                <a16:creationId xmlns:a16="http://schemas.microsoft.com/office/drawing/2014/main" id="{EC9025FB-4A29-883F-3935-94AEB3D2644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55960151"/>
              </p:ext>
            </p:extLst>
          </p:nvPr>
        </p:nvGraphicFramePr>
        <p:xfrm>
          <a:off x="257695" y="2069869"/>
          <a:ext cx="11812385" cy="46169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7" name="Picture 2">
            <a:extLst>
              <a:ext uri="{FF2B5EF4-FFF2-40B4-BE49-F238E27FC236}">
                <a16:creationId xmlns:a16="http://schemas.microsoft.com/office/drawing/2014/main" id="{8D9BEC13-8628-47C5-3132-47BF8BFA95A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3710"/>
          <a:stretch/>
        </p:blipFill>
        <p:spPr bwMode="auto">
          <a:xfrm>
            <a:off x="10818091" y="320738"/>
            <a:ext cx="1071418" cy="1430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BlokTextu 7">
            <a:extLst>
              <a:ext uri="{FF2B5EF4-FFF2-40B4-BE49-F238E27FC236}">
                <a16:creationId xmlns:a16="http://schemas.microsoft.com/office/drawing/2014/main" id="{72843525-30AD-128E-520A-466F82B5A29E}"/>
              </a:ext>
            </a:extLst>
          </p:cNvPr>
          <p:cNvSpPr txBox="1"/>
          <p:nvPr/>
        </p:nvSpPr>
        <p:spPr>
          <a:xfrm>
            <a:off x="9459883" y="2186248"/>
            <a:ext cx="18341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/>
              <a:t>Zdroj: J&amp;T BANKA</a:t>
            </a:r>
          </a:p>
        </p:txBody>
      </p:sp>
    </p:spTree>
    <p:extLst>
      <p:ext uri="{BB962C8B-B14F-4D97-AF65-F5344CB8AC3E}">
        <p14:creationId xmlns:p14="http://schemas.microsoft.com/office/powerpoint/2010/main" val="56134414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193D014-18D8-DE32-4324-637DE08E4C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5472" y="1003156"/>
            <a:ext cx="10515600" cy="2852737"/>
          </a:xfrm>
        </p:spPr>
        <p:txBody>
          <a:bodyPr>
            <a:normAutofit/>
          </a:bodyPr>
          <a:lstStyle/>
          <a:p>
            <a:pPr algn="ctr"/>
            <a:r>
              <a:rPr lang="sk-SK" sz="4500" b="1">
                <a:solidFill>
                  <a:schemeClr val="bg1">
                    <a:lumMod val="50000"/>
                  </a:schemeClr>
                </a:solidFill>
              </a:rPr>
              <a:t>AK INVESTOVAŤ NA DÔCHODOK</a:t>
            </a:r>
            <a:br>
              <a:rPr lang="sk-SK" sz="4500" b="1">
                <a:solidFill>
                  <a:schemeClr val="bg1">
                    <a:lumMod val="50000"/>
                  </a:schemeClr>
                </a:solidFill>
              </a:rPr>
            </a:br>
            <a:r>
              <a:rPr lang="sk-SK" sz="4500" b="1">
                <a:solidFill>
                  <a:schemeClr val="bg1">
                    <a:lumMod val="50000"/>
                  </a:schemeClr>
                </a:solidFill>
              </a:rPr>
              <a:t> TAK DYNAMICKY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DC8BB917-4E25-485D-4411-6DB0575A225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sk-SK"/>
              <a:t>VĎAKA DLHÉMU ČASOVÉMU HORIZONTU</a:t>
            </a: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F6DE3E8F-DD32-F8F9-BFF7-7349F45741A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3710"/>
          <a:stretch/>
        </p:blipFill>
        <p:spPr bwMode="auto">
          <a:xfrm>
            <a:off x="10818091" y="320738"/>
            <a:ext cx="1071418" cy="1430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0299132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619E166-7F3D-D83E-5084-89CDF9611E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3138" y="238451"/>
            <a:ext cx="10857807" cy="740468"/>
          </a:xfrm>
        </p:spPr>
        <p:txBody>
          <a:bodyPr>
            <a:noAutofit/>
          </a:bodyPr>
          <a:lstStyle/>
          <a:p>
            <a:r>
              <a:rPr lang="sk-SK" sz="4000" b="1">
                <a:solidFill>
                  <a:schemeClr val="bg1">
                    <a:lumMod val="50000"/>
                  </a:schemeClr>
                </a:solidFill>
              </a:rPr>
              <a:t>RIZIKOKOVÉ AKTÍVA DORUČIA</a:t>
            </a:r>
            <a:br>
              <a:rPr lang="sk-SK" sz="4000" b="1">
                <a:solidFill>
                  <a:schemeClr val="bg1">
                    <a:lumMod val="50000"/>
                  </a:schemeClr>
                </a:solidFill>
              </a:rPr>
            </a:br>
            <a:r>
              <a:rPr lang="sk-SK" sz="4000" b="1">
                <a:solidFill>
                  <a:schemeClr val="bg1">
                    <a:lumMod val="50000"/>
                  </a:schemeClr>
                </a:solidFill>
              </a:rPr>
              <a:t> Z DLHODOBÉHO HĽADISKA NAJVYŠŠÍ VÝNOS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B4CB53A8-4A26-0B72-8937-0DC30BC0B0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3756" y="1253331"/>
            <a:ext cx="10515600" cy="4351338"/>
          </a:xfrm>
        </p:spPr>
        <p:txBody>
          <a:bodyPr>
            <a:normAutofit/>
          </a:bodyPr>
          <a:lstStyle/>
          <a:p>
            <a:r>
              <a:rPr lang="sk-SK" sz="2700"/>
              <a:t>A porazia infláciu</a:t>
            </a:r>
          </a:p>
        </p:txBody>
      </p:sp>
      <p:pic>
        <p:nvPicPr>
          <p:cNvPr id="4" name="Obrázok 3" descr="Obrázok">
            <a:extLst>
              <a:ext uri="{FF2B5EF4-FFF2-40B4-BE49-F238E27FC236}">
                <a16:creationId xmlns:a16="http://schemas.microsoft.com/office/drawing/2014/main" id="{49DAAC4B-9A16-618A-D68D-64C5B622420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6015" y="1824926"/>
            <a:ext cx="8079970" cy="4696691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BlokTextu 4">
            <a:extLst>
              <a:ext uri="{FF2B5EF4-FFF2-40B4-BE49-F238E27FC236}">
                <a16:creationId xmlns:a16="http://schemas.microsoft.com/office/drawing/2014/main" id="{ED1ED6F6-4E37-CBC4-ACE8-6E3C53BBB779}"/>
              </a:ext>
            </a:extLst>
          </p:cNvPr>
          <p:cNvSpPr txBox="1"/>
          <p:nvPr/>
        </p:nvSpPr>
        <p:spPr>
          <a:xfrm>
            <a:off x="8287789" y="6450676"/>
            <a:ext cx="19481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/>
              <a:t>Zdroj: J. P.  </a:t>
            </a:r>
            <a:r>
              <a:rPr lang="sk-SK" err="1"/>
              <a:t>Morgan</a:t>
            </a:r>
            <a:endParaRPr lang="sk-SK"/>
          </a:p>
        </p:txBody>
      </p:sp>
      <p:sp>
        <p:nvSpPr>
          <p:cNvPr id="6" name="BlokTextu 5">
            <a:extLst>
              <a:ext uri="{FF2B5EF4-FFF2-40B4-BE49-F238E27FC236}">
                <a16:creationId xmlns:a16="http://schemas.microsoft.com/office/drawing/2014/main" id="{D9651EA1-983F-2683-76E0-BB2801983FD0}"/>
              </a:ext>
            </a:extLst>
          </p:cNvPr>
          <p:cNvSpPr txBox="1"/>
          <p:nvPr/>
        </p:nvSpPr>
        <p:spPr>
          <a:xfrm>
            <a:off x="4455621" y="1729048"/>
            <a:ext cx="31122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b="1"/>
              <a:t>Reálny výnos amerických akcií</a:t>
            </a:r>
          </a:p>
        </p:txBody>
      </p:sp>
      <p:pic>
        <p:nvPicPr>
          <p:cNvPr id="7" name="Picture 2">
            <a:extLst>
              <a:ext uri="{FF2B5EF4-FFF2-40B4-BE49-F238E27FC236}">
                <a16:creationId xmlns:a16="http://schemas.microsoft.com/office/drawing/2014/main" id="{DD8FAF1A-FD55-5AF8-52DE-B161AEB7733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3710"/>
          <a:stretch/>
        </p:blipFill>
        <p:spPr bwMode="auto">
          <a:xfrm>
            <a:off x="10818091" y="320738"/>
            <a:ext cx="1071418" cy="1430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5945152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31B8C7A-52D4-5534-81F7-CD3728087E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45791"/>
            <a:ext cx="10515600" cy="1083886"/>
          </a:xfrm>
        </p:spPr>
        <p:txBody>
          <a:bodyPr>
            <a:normAutofit/>
          </a:bodyPr>
          <a:lstStyle/>
          <a:p>
            <a:r>
              <a:rPr lang="sk-SK" sz="4000" b="1">
                <a:solidFill>
                  <a:schemeClr val="bg1">
                    <a:lumMod val="50000"/>
                  </a:schemeClr>
                </a:solidFill>
              </a:rPr>
              <a:t>HOTOVOSŤ NIE VŽDY INFLÁCIU PORAZÍ</a:t>
            </a:r>
            <a:r>
              <a:rPr lang="sk-SK"/>
              <a:t>		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3DB62B1F-CCF5-7B4B-9780-3BB4AD9480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3385" y="1076195"/>
            <a:ext cx="10515600" cy="4705610"/>
          </a:xfrm>
        </p:spPr>
        <p:txBody>
          <a:bodyPr/>
          <a:lstStyle/>
          <a:p>
            <a:r>
              <a:rPr lang="sk-SK"/>
              <a:t>Americké akcie z </a:t>
            </a:r>
            <a:r>
              <a:rPr lang="sk-SK" err="1"/>
              <a:t>long</a:t>
            </a:r>
            <a:r>
              <a:rPr lang="sk-SK"/>
              <a:t> runu na 100 percent</a:t>
            </a:r>
          </a:p>
        </p:txBody>
      </p:sp>
      <p:pic>
        <p:nvPicPr>
          <p:cNvPr id="4" name="Obrázok 3">
            <a:extLst>
              <a:ext uri="{FF2B5EF4-FFF2-40B4-BE49-F238E27FC236}">
                <a16:creationId xmlns:a16="http://schemas.microsoft.com/office/drawing/2014/main" id="{E81336E5-7478-C91E-1F83-FB8690BBD5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62793" y="1679171"/>
            <a:ext cx="8478982" cy="4945777"/>
          </a:xfrm>
          <a:prstGeom prst="rect">
            <a:avLst/>
          </a:prstGeom>
        </p:spPr>
      </p:pic>
      <p:pic>
        <p:nvPicPr>
          <p:cNvPr id="5" name="Picture 2">
            <a:extLst>
              <a:ext uri="{FF2B5EF4-FFF2-40B4-BE49-F238E27FC236}">
                <a16:creationId xmlns:a16="http://schemas.microsoft.com/office/drawing/2014/main" id="{03AC3BA5-4CFA-F265-86C4-8E4EB81D4C0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3710"/>
          <a:stretch/>
        </p:blipFill>
        <p:spPr bwMode="auto">
          <a:xfrm>
            <a:off x="10818091" y="320738"/>
            <a:ext cx="1071418" cy="1430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3427171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FE739E2-34A5-E58C-1433-D2930909A6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8695" y="-19664"/>
            <a:ext cx="10515600" cy="1325563"/>
          </a:xfrm>
        </p:spPr>
        <p:txBody>
          <a:bodyPr/>
          <a:lstStyle/>
          <a:p>
            <a:r>
              <a:rPr lang="sk-SK" sz="4000" b="1">
                <a:solidFill>
                  <a:schemeClr val="bg1">
                    <a:lumMod val="50000"/>
                  </a:schemeClr>
                </a:solidFill>
              </a:rPr>
              <a:t>MEDZINÁRODNÝ POHĽAD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AC821F1B-F5CD-49DA-6C3E-80FFEEE9F5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6883" y="1168920"/>
            <a:ext cx="11192625" cy="4351338"/>
          </a:xfrm>
        </p:spPr>
        <p:txBody>
          <a:bodyPr/>
          <a:lstStyle/>
          <a:p>
            <a:r>
              <a:rPr lang="sk-SK" err="1"/>
              <a:t>Wall</a:t>
            </a:r>
            <a:r>
              <a:rPr lang="sk-SK"/>
              <a:t> </a:t>
            </a:r>
            <a:r>
              <a:rPr lang="sk-SK" err="1"/>
              <a:t>Street</a:t>
            </a:r>
            <a:r>
              <a:rPr lang="sk-SK"/>
              <a:t> dlhodobo najlepšia aj pre kvalitné inštitucionálne prostredie</a:t>
            </a:r>
          </a:p>
        </p:txBody>
      </p:sp>
      <p:pic>
        <p:nvPicPr>
          <p:cNvPr id="4" name="Obrázok 3" descr="Obrázok">
            <a:extLst>
              <a:ext uri="{FF2B5EF4-FFF2-40B4-BE49-F238E27FC236}">
                <a16:creationId xmlns:a16="http://schemas.microsoft.com/office/drawing/2014/main" id="{0078E80E-EDDB-E66E-8B06-4825CF60720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7977" y="1803861"/>
            <a:ext cx="8811491" cy="4887884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2">
            <a:extLst>
              <a:ext uri="{FF2B5EF4-FFF2-40B4-BE49-F238E27FC236}">
                <a16:creationId xmlns:a16="http://schemas.microsoft.com/office/drawing/2014/main" id="{E43C914C-863A-7B1A-0ECD-955AA5C9343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3710"/>
          <a:stretch/>
        </p:blipFill>
        <p:spPr bwMode="auto">
          <a:xfrm>
            <a:off x="10818091" y="320738"/>
            <a:ext cx="1071418" cy="1430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1807170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EB5BF33-F9ED-69F9-F7EA-82F71678B4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955" y="163389"/>
            <a:ext cx="10515600" cy="965734"/>
          </a:xfrm>
        </p:spPr>
        <p:txBody>
          <a:bodyPr/>
          <a:lstStyle/>
          <a:p>
            <a:r>
              <a:rPr lang="sk-SK" sz="4000" b="1">
                <a:solidFill>
                  <a:schemeClr val="bg1">
                    <a:lumMod val="50000"/>
                  </a:schemeClr>
                </a:solidFill>
              </a:rPr>
              <a:t>MEDZINÁRODNÁ DIVERZIFIKÁCIA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DD3F5403-700E-BE29-C19A-A16F1C6388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2491" y="1129123"/>
            <a:ext cx="10515600" cy="4351338"/>
          </a:xfrm>
        </p:spPr>
        <p:txBody>
          <a:bodyPr>
            <a:normAutofit/>
          </a:bodyPr>
          <a:lstStyle/>
          <a:p>
            <a:r>
              <a:rPr lang="sk-SK" sz="2600" err="1"/>
              <a:t>Wall</a:t>
            </a:r>
            <a:r>
              <a:rPr lang="sk-SK" sz="2600"/>
              <a:t> </a:t>
            </a:r>
            <a:r>
              <a:rPr lang="sk-SK" sz="2600" err="1"/>
              <a:t>Street</a:t>
            </a:r>
            <a:r>
              <a:rPr lang="sk-SK" sz="2600"/>
              <a:t> však nemusí byť nevyhnutne najlepšia zo všetkých</a:t>
            </a: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06462C1B-0D2D-9ECE-F677-137643AEE03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3710"/>
          <a:stretch/>
        </p:blipFill>
        <p:spPr bwMode="auto">
          <a:xfrm>
            <a:off x="10818091" y="320738"/>
            <a:ext cx="1071418" cy="1430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Obrázok">
            <a:extLst>
              <a:ext uri="{FF2B5EF4-FFF2-40B4-BE49-F238E27FC236}">
                <a16:creationId xmlns:a16="http://schemas.microsoft.com/office/drawing/2014/main" id="{B4469D65-E43C-440D-29F8-D14B129D76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1443" y="1636981"/>
            <a:ext cx="8868624" cy="4988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5831802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1ABB3F8-4D8D-832E-EF7D-A49A1FDA12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28153"/>
            <a:ext cx="10515600" cy="740467"/>
          </a:xfrm>
        </p:spPr>
        <p:txBody>
          <a:bodyPr/>
          <a:lstStyle/>
          <a:p>
            <a:r>
              <a:rPr lang="sk-SK" sz="4000" b="1">
                <a:solidFill>
                  <a:schemeClr val="bg1">
                    <a:lumMod val="50000"/>
                  </a:schemeClr>
                </a:solidFill>
              </a:rPr>
              <a:t>ČÍM DLHŠÍ INVESTIČNÝ HORIZONT...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BFECFD25-797A-25FA-5993-D0BA64B311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0575" y="1097281"/>
            <a:ext cx="11646130" cy="4830301"/>
          </a:xfrm>
        </p:spPr>
        <p:txBody>
          <a:bodyPr/>
          <a:lstStyle/>
          <a:p>
            <a:r>
              <a:rPr lang="sk-SK"/>
              <a:t>Tým väčšia pravdepodobnosť toho, že akcie doručia kladné zhodnotenie</a:t>
            </a:r>
          </a:p>
        </p:txBody>
      </p:sp>
      <p:pic>
        <p:nvPicPr>
          <p:cNvPr id="4" name="Obrázok 3" descr="Obrázok">
            <a:extLst>
              <a:ext uri="{FF2B5EF4-FFF2-40B4-BE49-F238E27FC236}">
                <a16:creationId xmlns:a16="http://schemas.microsoft.com/office/drawing/2014/main" id="{6FD3C8C3-33E2-FB60-A8BE-BFD1530AC40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3163" y="1936865"/>
            <a:ext cx="8528859" cy="4692982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2">
            <a:extLst>
              <a:ext uri="{FF2B5EF4-FFF2-40B4-BE49-F238E27FC236}">
                <a16:creationId xmlns:a16="http://schemas.microsoft.com/office/drawing/2014/main" id="{12A0221B-A4DF-1BB3-B8E1-8454753873B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3710"/>
          <a:stretch/>
        </p:blipFill>
        <p:spPr bwMode="auto">
          <a:xfrm>
            <a:off x="10818091" y="320738"/>
            <a:ext cx="1071418" cy="1430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1802442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4087B9B-8617-6173-BAF0-842055D959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81708"/>
            <a:ext cx="10515600" cy="798657"/>
          </a:xfrm>
        </p:spPr>
        <p:txBody>
          <a:bodyPr/>
          <a:lstStyle/>
          <a:p>
            <a:r>
              <a:rPr lang="sk-SK" sz="4000" b="1">
                <a:solidFill>
                  <a:schemeClr val="bg1">
                    <a:lumMod val="50000"/>
                  </a:schemeClr>
                </a:solidFill>
              </a:rPr>
              <a:t>ČÍM DLHŠÍ INVESTIČNÝ HORIZONT (2)...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80A739E8-0CB2-01D0-5628-CB49A2DCD1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8448" y="1318548"/>
            <a:ext cx="10515600" cy="4351338"/>
          </a:xfrm>
        </p:spPr>
        <p:txBody>
          <a:bodyPr/>
          <a:lstStyle/>
          <a:p>
            <a:r>
              <a:rPr lang="sk-SK"/>
              <a:t>Tým väčší priestor investovať rizikovo</a:t>
            </a:r>
          </a:p>
        </p:txBody>
      </p:sp>
      <p:pic>
        <p:nvPicPr>
          <p:cNvPr id="6" name="Obrázok 5">
            <a:extLst>
              <a:ext uri="{FF2B5EF4-FFF2-40B4-BE49-F238E27FC236}">
                <a16:creationId xmlns:a16="http://schemas.microsoft.com/office/drawing/2014/main" id="{1A76880A-B967-D240-A137-3A8235D1D5F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9542" y="1862051"/>
            <a:ext cx="8803178" cy="4788132"/>
          </a:xfrm>
          <a:prstGeom prst="rect">
            <a:avLst/>
          </a:prstGeom>
        </p:spPr>
      </p:pic>
      <p:pic>
        <p:nvPicPr>
          <p:cNvPr id="7" name="Picture 2">
            <a:extLst>
              <a:ext uri="{FF2B5EF4-FFF2-40B4-BE49-F238E27FC236}">
                <a16:creationId xmlns:a16="http://schemas.microsoft.com/office/drawing/2014/main" id="{4594B0F7-7178-2612-31F8-F21CF3E78B3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3710"/>
          <a:stretch/>
        </p:blipFill>
        <p:spPr bwMode="auto">
          <a:xfrm>
            <a:off x="10818091" y="320738"/>
            <a:ext cx="1071418" cy="1430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5679956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27EBAA4-B5EE-90F2-2CCB-BEC0826FF0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7571" y="223519"/>
            <a:ext cx="11812385" cy="915035"/>
          </a:xfrm>
        </p:spPr>
        <p:txBody>
          <a:bodyPr>
            <a:noAutofit/>
          </a:bodyPr>
          <a:lstStyle/>
          <a:p>
            <a:r>
              <a:rPr lang="sk-SK" sz="4000" b="1">
                <a:solidFill>
                  <a:schemeClr val="bg1">
                    <a:lumMod val="50000"/>
                  </a:schemeClr>
                </a:solidFill>
              </a:rPr>
              <a:t>NIE KAŽDÝ MÁ ŽALÚDOK </a:t>
            </a:r>
            <a:br>
              <a:rPr lang="sk-SK" sz="4000" b="1">
                <a:solidFill>
                  <a:schemeClr val="bg1">
                    <a:lumMod val="50000"/>
                  </a:schemeClr>
                </a:solidFill>
              </a:rPr>
            </a:br>
            <a:r>
              <a:rPr lang="sk-SK" sz="4000" b="1">
                <a:solidFill>
                  <a:schemeClr val="bg1">
                    <a:lumMod val="50000"/>
                  </a:schemeClr>
                </a:solidFill>
              </a:rPr>
              <a:t>NA 100 PERCENTNÉ AKCIOVÉ PORTFÓLIO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1C8744FD-F313-A8FA-3ABB-6781AC5641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5444" y="1429500"/>
            <a:ext cx="10515600" cy="4921741"/>
          </a:xfrm>
        </p:spPr>
        <p:txBody>
          <a:bodyPr>
            <a:normAutofit/>
          </a:bodyPr>
          <a:lstStyle/>
          <a:p>
            <a:r>
              <a:rPr lang="sk-SK" sz="2600"/>
              <a:t>Dlhopisy znižujú volatilitu výmenou za mierne zníženie výnosov</a:t>
            </a:r>
          </a:p>
        </p:txBody>
      </p:sp>
      <p:pic>
        <p:nvPicPr>
          <p:cNvPr id="4" name="Obrázok 3">
            <a:extLst>
              <a:ext uri="{FF2B5EF4-FFF2-40B4-BE49-F238E27FC236}">
                <a16:creationId xmlns:a16="http://schemas.microsoft.com/office/drawing/2014/main" id="{97BFAA69-DCA2-B23F-115E-6C24C1E65E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78924" y="1911927"/>
            <a:ext cx="7963592" cy="4771862"/>
          </a:xfrm>
          <a:prstGeom prst="rect">
            <a:avLst/>
          </a:prstGeom>
        </p:spPr>
      </p:pic>
      <p:pic>
        <p:nvPicPr>
          <p:cNvPr id="5" name="Picture 2">
            <a:extLst>
              <a:ext uri="{FF2B5EF4-FFF2-40B4-BE49-F238E27FC236}">
                <a16:creationId xmlns:a16="http://schemas.microsoft.com/office/drawing/2014/main" id="{AE3ACFE0-14D2-3A9D-5B36-CCE411678D5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3710"/>
          <a:stretch/>
        </p:blipFill>
        <p:spPr bwMode="auto">
          <a:xfrm>
            <a:off x="10818091" y="320738"/>
            <a:ext cx="1071418" cy="1430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033832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9D684CB-777B-B217-6F1D-52903C63CE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52861"/>
            <a:ext cx="10515600" cy="1056351"/>
          </a:xfrm>
        </p:spPr>
        <p:txBody>
          <a:bodyPr>
            <a:normAutofit/>
          </a:bodyPr>
          <a:lstStyle/>
          <a:p>
            <a:r>
              <a:rPr lang="sk-SK" sz="4000" b="1">
                <a:solidFill>
                  <a:schemeClr val="bg1">
                    <a:lumMod val="50000"/>
                  </a:schemeClr>
                </a:solidFill>
              </a:rPr>
              <a:t>VÄČŠIA MIGRÁCIA V EÚ SA NEOČAKÁVA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71EE71B5-B884-72D0-B4E9-A5D2162284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21915"/>
            <a:ext cx="10515600" cy="4614170"/>
          </a:xfrm>
        </p:spPr>
        <p:txBody>
          <a:bodyPr>
            <a:normAutofit/>
          </a:bodyPr>
          <a:lstStyle/>
          <a:p>
            <a:r>
              <a:rPr lang="sk-SK" sz="2500"/>
              <a:t>Na rozdiel od Spojených štátov</a:t>
            </a:r>
          </a:p>
        </p:txBody>
      </p:sp>
      <p:graphicFrame>
        <p:nvGraphicFramePr>
          <p:cNvPr id="4" name="Graf 3">
            <a:extLst>
              <a:ext uri="{FF2B5EF4-FFF2-40B4-BE49-F238E27FC236}">
                <a16:creationId xmlns:a16="http://schemas.microsoft.com/office/drawing/2014/main" id="{BFE64A8A-2448-75B1-6692-8F000A64BA7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68679356"/>
              </p:ext>
            </p:extLst>
          </p:nvPr>
        </p:nvGraphicFramePr>
        <p:xfrm>
          <a:off x="1862051" y="1579419"/>
          <a:ext cx="8570421" cy="472994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BlokTextu 4">
            <a:extLst>
              <a:ext uri="{FF2B5EF4-FFF2-40B4-BE49-F238E27FC236}">
                <a16:creationId xmlns:a16="http://schemas.microsoft.com/office/drawing/2014/main" id="{9AD32776-5351-A8C2-FE51-1AFC3648A46F}"/>
              </a:ext>
            </a:extLst>
          </p:cNvPr>
          <p:cNvSpPr txBox="1"/>
          <p:nvPr/>
        </p:nvSpPr>
        <p:spPr>
          <a:xfrm>
            <a:off x="6023030" y="6397228"/>
            <a:ext cx="36095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/>
              <a:t>Zdroj: Správa EK o starnutí populácie</a:t>
            </a:r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49AF075F-2C55-C5E1-3C92-C2A0FDC1804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3710"/>
          <a:stretch/>
        </p:blipFill>
        <p:spPr bwMode="auto">
          <a:xfrm>
            <a:off x="10818091" y="320738"/>
            <a:ext cx="1071418" cy="1430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35306285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B2CC59B-7BB3-E3BF-3AF6-5818A54CF7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457835"/>
          </a:xfrm>
        </p:spPr>
        <p:txBody>
          <a:bodyPr>
            <a:normAutofit fontScale="90000"/>
          </a:bodyPr>
          <a:lstStyle/>
          <a:p>
            <a:r>
              <a:rPr lang="sk-SK" sz="4000" b="1">
                <a:solidFill>
                  <a:schemeClr val="bg1">
                    <a:lumMod val="50000"/>
                  </a:schemeClr>
                </a:solidFill>
              </a:rPr>
              <a:t>VYŠŠÍ VÝNOS LEN PRI VYŠSEJ VOLATILITE	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7591A29F-BBDC-B680-AE9F-BC8D2A07C9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5073" y="970698"/>
            <a:ext cx="10515600" cy="4351338"/>
          </a:xfrm>
        </p:spPr>
        <p:txBody>
          <a:bodyPr/>
          <a:lstStyle/>
          <a:p>
            <a:r>
              <a:rPr lang="sk-SK"/>
              <a:t>Priama úmera</a:t>
            </a:r>
          </a:p>
        </p:txBody>
      </p:sp>
      <p:pic>
        <p:nvPicPr>
          <p:cNvPr id="4" name="Obrázok 3">
            <a:extLst>
              <a:ext uri="{FF2B5EF4-FFF2-40B4-BE49-F238E27FC236}">
                <a16:creationId xmlns:a16="http://schemas.microsoft.com/office/drawing/2014/main" id="{D5DE4502-6844-65CC-7466-7C5852D1E9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95302" y="1535964"/>
            <a:ext cx="7656022" cy="4970283"/>
          </a:xfrm>
          <a:prstGeom prst="rect">
            <a:avLst/>
          </a:prstGeom>
        </p:spPr>
      </p:pic>
      <p:pic>
        <p:nvPicPr>
          <p:cNvPr id="5" name="Picture 2">
            <a:extLst>
              <a:ext uri="{FF2B5EF4-FFF2-40B4-BE49-F238E27FC236}">
                <a16:creationId xmlns:a16="http://schemas.microsoft.com/office/drawing/2014/main" id="{E66C19DA-C509-027B-5321-35D21C21233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3710"/>
          <a:stretch/>
        </p:blipFill>
        <p:spPr bwMode="auto">
          <a:xfrm>
            <a:off x="10818091" y="320738"/>
            <a:ext cx="1071418" cy="1430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652077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84AD03B-5FDD-100B-7376-5D26F07154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4798" y="87404"/>
            <a:ext cx="10515600" cy="920751"/>
          </a:xfrm>
        </p:spPr>
        <p:txBody>
          <a:bodyPr>
            <a:normAutofit/>
          </a:bodyPr>
          <a:lstStyle/>
          <a:p>
            <a:r>
              <a:rPr lang="sk-SK" sz="4000" b="1">
                <a:solidFill>
                  <a:schemeClr val="bg1">
                    <a:lumMod val="50000"/>
                  </a:schemeClr>
                </a:solidFill>
              </a:rPr>
              <a:t>NA ALL TIME HIGH SA OPLATÍ INVESTOVAŤ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FD484A75-FF32-7F51-555D-F521B1AEF1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0617" y="1052235"/>
            <a:ext cx="10515600" cy="4351338"/>
          </a:xfrm>
        </p:spPr>
        <p:txBody>
          <a:bodyPr/>
          <a:lstStyle/>
          <a:p>
            <a:r>
              <a:rPr lang="sk-SK"/>
              <a:t>Väčšinu času sa akcie nachádzajú v blízkosti maxím</a:t>
            </a:r>
          </a:p>
        </p:txBody>
      </p:sp>
      <p:pic>
        <p:nvPicPr>
          <p:cNvPr id="4" name="Obrázok 3" descr="Obrázok">
            <a:extLst>
              <a:ext uri="{FF2B5EF4-FFF2-40B4-BE49-F238E27FC236}">
                <a16:creationId xmlns:a16="http://schemas.microsoft.com/office/drawing/2014/main" id="{A558024E-EF84-3ADE-C2A0-F6C2752E4A1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083" y="1592191"/>
            <a:ext cx="5771515" cy="4733794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Obrázok 4" descr="Obrázok">
            <a:extLst>
              <a:ext uri="{FF2B5EF4-FFF2-40B4-BE49-F238E27FC236}">
                <a16:creationId xmlns:a16="http://schemas.microsoft.com/office/drawing/2014/main" id="{2CA8A33B-40B8-B8E9-781C-37358ABFC7B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8758" y="1679317"/>
            <a:ext cx="5612159" cy="4874895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2">
            <a:extLst>
              <a:ext uri="{FF2B5EF4-FFF2-40B4-BE49-F238E27FC236}">
                <a16:creationId xmlns:a16="http://schemas.microsoft.com/office/drawing/2014/main" id="{21A15BBA-5C20-DAE2-F18F-FA024D1710C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3710"/>
          <a:stretch/>
        </p:blipFill>
        <p:spPr bwMode="auto">
          <a:xfrm>
            <a:off x="10818091" y="320738"/>
            <a:ext cx="1071418" cy="1430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BlokTextu 6">
            <a:extLst>
              <a:ext uri="{FF2B5EF4-FFF2-40B4-BE49-F238E27FC236}">
                <a16:creationId xmlns:a16="http://schemas.microsoft.com/office/drawing/2014/main" id="{C24C8F2D-7296-BD12-14EA-EB72B07F3362}"/>
              </a:ext>
            </a:extLst>
          </p:cNvPr>
          <p:cNvSpPr txBox="1"/>
          <p:nvPr/>
        </p:nvSpPr>
        <p:spPr>
          <a:xfrm>
            <a:off x="972589" y="6401264"/>
            <a:ext cx="35975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/>
              <a:t>Zdroj: J.P. </a:t>
            </a:r>
            <a:r>
              <a:rPr lang="sk-SK" err="1"/>
              <a:t>Morgan</a:t>
            </a:r>
            <a:r>
              <a:rPr lang="sk-SK"/>
              <a:t> </a:t>
            </a:r>
            <a:r>
              <a:rPr lang="sk-SK" err="1"/>
              <a:t>Asset</a:t>
            </a:r>
            <a:r>
              <a:rPr lang="sk-SK"/>
              <a:t> </a:t>
            </a:r>
            <a:r>
              <a:rPr lang="sk-SK" err="1"/>
              <a:t>Managment</a:t>
            </a:r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724799011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1410765-BD4F-F072-1096-0B83BD00A4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23842"/>
          </a:xfrm>
        </p:spPr>
        <p:txBody>
          <a:bodyPr/>
          <a:lstStyle/>
          <a:p>
            <a:r>
              <a:rPr lang="sk-SK" sz="4000" b="1">
                <a:solidFill>
                  <a:schemeClr val="bg1">
                    <a:lumMod val="50000"/>
                  </a:schemeClr>
                </a:solidFill>
              </a:rPr>
              <a:t>VÄČŠINU ČASU SÚ AKCIE V BÝČOM TRHU</a:t>
            </a:r>
            <a:r>
              <a:rPr lang="sk-SK"/>
              <a:t>		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70180FFF-A929-52A6-C6EA-5E9B100CE7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93857"/>
            <a:ext cx="10515600" cy="4351338"/>
          </a:xfrm>
        </p:spPr>
        <p:txBody>
          <a:bodyPr/>
          <a:lstStyle/>
          <a:p>
            <a:r>
              <a:rPr lang="sk-SK"/>
              <a:t>Väčšinu času svetová ekonomika (a firemné zisky) rastú</a:t>
            </a:r>
          </a:p>
        </p:txBody>
      </p:sp>
      <p:pic>
        <p:nvPicPr>
          <p:cNvPr id="4" name="Obrázok 3" descr="Obrázok">
            <a:extLst>
              <a:ext uri="{FF2B5EF4-FFF2-40B4-BE49-F238E27FC236}">
                <a16:creationId xmlns:a16="http://schemas.microsoft.com/office/drawing/2014/main" id="{01AAE7B4-8361-0FED-84A2-AA160E6B23B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196" y="1839389"/>
            <a:ext cx="5893723" cy="4520864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Obrázok 4" descr="Obrázok">
            <a:extLst>
              <a:ext uri="{FF2B5EF4-FFF2-40B4-BE49-F238E27FC236}">
                <a16:creationId xmlns:a16="http://schemas.microsoft.com/office/drawing/2014/main" id="{AF4A813C-BB03-B2B9-1B41-38CEE75F417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8991" y="1927868"/>
            <a:ext cx="5530128" cy="4432385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2">
            <a:extLst>
              <a:ext uri="{FF2B5EF4-FFF2-40B4-BE49-F238E27FC236}">
                <a16:creationId xmlns:a16="http://schemas.microsoft.com/office/drawing/2014/main" id="{9F959CA6-9C60-1DA3-32CE-65931E11C7B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3710"/>
          <a:stretch/>
        </p:blipFill>
        <p:spPr bwMode="auto">
          <a:xfrm>
            <a:off x="10818091" y="320738"/>
            <a:ext cx="1071418" cy="1430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BlokTextu 6">
            <a:extLst>
              <a:ext uri="{FF2B5EF4-FFF2-40B4-BE49-F238E27FC236}">
                <a16:creationId xmlns:a16="http://schemas.microsoft.com/office/drawing/2014/main" id="{DB3D2C6C-D7CC-4FF0-3418-72236F4A7ED3}"/>
              </a:ext>
            </a:extLst>
          </p:cNvPr>
          <p:cNvSpPr txBox="1"/>
          <p:nvPr/>
        </p:nvSpPr>
        <p:spPr>
          <a:xfrm>
            <a:off x="415636" y="6385825"/>
            <a:ext cx="33132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/>
              <a:t>Zdroj: </a:t>
            </a:r>
            <a:r>
              <a:rPr lang="sk-SK" err="1"/>
              <a:t>Bespoke</a:t>
            </a:r>
            <a:r>
              <a:rPr lang="sk-SK"/>
              <a:t> </a:t>
            </a:r>
            <a:r>
              <a:rPr lang="sk-SK" err="1"/>
              <a:t>Investment</a:t>
            </a:r>
            <a:r>
              <a:rPr lang="sk-SK"/>
              <a:t> Group</a:t>
            </a:r>
          </a:p>
        </p:txBody>
      </p:sp>
    </p:spTree>
    <p:extLst>
      <p:ext uri="{BB962C8B-B14F-4D97-AF65-F5344CB8AC3E}">
        <p14:creationId xmlns:p14="http://schemas.microsoft.com/office/powerpoint/2010/main" val="3795602954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BEF957D-A823-1B50-6F48-E3035A3F21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98410"/>
          </a:xfrm>
        </p:spPr>
        <p:txBody>
          <a:bodyPr>
            <a:normAutofit/>
          </a:bodyPr>
          <a:lstStyle/>
          <a:p>
            <a:r>
              <a:rPr lang="sk-SK" sz="4000" b="1">
                <a:solidFill>
                  <a:schemeClr val="bg1">
                    <a:lumMod val="50000"/>
                  </a:schemeClr>
                </a:solidFill>
              </a:rPr>
              <a:t>VOLATILITA JE DAŇ ZA NADPRIEMERNÉ VÝNOSY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51D8734E-F7C9-1ED8-2FAA-C5E77F9228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63536"/>
            <a:ext cx="10515600" cy="4351338"/>
          </a:xfrm>
        </p:spPr>
        <p:txBody>
          <a:bodyPr/>
          <a:lstStyle/>
          <a:p>
            <a:r>
              <a:rPr lang="sk-SK"/>
              <a:t>Jediná daň, ktoré sa oplatí zaplatiť</a:t>
            </a:r>
          </a:p>
        </p:txBody>
      </p:sp>
      <p:pic>
        <p:nvPicPr>
          <p:cNvPr id="4" name="Obrázok 3" descr="Obrázok">
            <a:extLst>
              <a:ext uri="{FF2B5EF4-FFF2-40B4-BE49-F238E27FC236}">
                <a16:creationId xmlns:a16="http://schemas.microsoft.com/office/drawing/2014/main" id="{C63D4548-5C47-79AF-21F1-A1172E5DC36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933084"/>
            <a:ext cx="10851676" cy="4351338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2">
            <a:extLst>
              <a:ext uri="{FF2B5EF4-FFF2-40B4-BE49-F238E27FC236}">
                <a16:creationId xmlns:a16="http://schemas.microsoft.com/office/drawing/2014/main" id="{25306409-4260-6A44-3397-31D0C556509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3710"/>
          <a:stretch/>
        </p:blipFill>
        <p:spPr bwMode="auto">
          <a:xfrm>
            <a:off x="10818091" y="320738"/>
            <a:ext cx="1071418" cy="1430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99680485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F7971F9-87A9-57E8-21AA-909A2C7CF8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2491" y="0"/>
            <a:ext cx="10515600" cy="1325563"/>
          </a:xfrm>
        </p:spPr>
        <p:txBody>
          <a:bodyPr/>
          <a:lstStyle/>
          <a:p>
            <a:r>
              <a:rPr lang="sk-SK" sz="4000" b="1">
                <a:solidFill>
                  <a:schemeClr val="bg1">
                    <a:lumMod val="50000"/>
                  </a:schemeClr>
                </a:solidFill>
              </a:rPr>
              <a:t>PULLBACKY SÚ BEŽNÉ AJ V DOBRÝCH ROKOCH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1C977F61-48A6-D11F-B4BD-D0C2E3E7FA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26615"/>
            <a:ext cx="10515600" cy="4351338"/>
          </a:xfrm>
        </p:spPr>
        <p:txBody>
          <a:bodyPr/>
          <a:lstStyle/>
          <a:p>
            <a:r>
              <a:rPr lang="sk-SK"/>
              <a:t>Nie je potrebné byť nimi vystrašený</a:t>
            </a:r>
          </a:p>
        </p:txBody>
      </p:sp>
      <p:pic>
        <p:nvPicPr>
          <p:cNvPr id="4" name="Obrázok 3" descr="Obrázok">
            <a:extLst>
              <a:ext uri="{FF2B5EF4-FFF2-40B4-BE49-F238E27FC236}">
                <a16:creationId xmlns:a16="http://schemas.microsoft.com/office/drawing/2014/main" id="{776DA34C-E754-BB83-8D61-2B5B3A18721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5957" y="1978429"/>
            <a:ext cx="6486091" cy="4746567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2">
            <a:extLst>
              <a:ext uri="{FF2B5EF4-FFF2-40B4-BE49-F238E27FC236}">
                <a16:creationId xmlns:a16="http://schemas.microsoft.com/office/drawing/2014/main" id="{18721D75-A042-5B2C-2A43-FAB704608A0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3710"/>
          <a:stretch/>
        </p:blipFill>
        <p:spPr bwMode="auto">
          <a:xfrm>
            <a:off x="10818091" y="320738"/>
            <a:ext cx="1071418" cy="1430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76353459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712854F-6F7C-26DC-0146-8D652BD909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25077"/>
            <a:ext cx="10515600" cy="939973"/>
          </a:xfrm>
        </p:spPr>
        <p:txBody>
          <a:bodyPr/>
          <a:lstStyle/>
          <a:p>
            <a:r>
              <a:rPr lang="sk-SK" sz="4000" b="1">
                <a:solidFill>
                  <a:schemeClr val="bg1">
                    <a:lumMod val="50000"/>
                  </a:schemeClr>
                </a:solidFill>
              </a:rPr>
              <a:t>KRÍZY PRINÁŠAJÚ PRÍLEŽITOSTI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4E51151B-A98D-79CE-5A62-64CB14596C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52225"/>
            <a:ext cx="10515600" cy="4351338"/>
          </a:xfrm>
        </p:spPr>
        <p:txBody>
          <a:bodyPr/>
          <a:lstStyle/>
          <a:p>
            <a:r>
              <a:rPr lang="sk-SK"/>
              <a:t>Nebojme sa ich</a:t>
            </a:r>
          </a:p>
        </p:txBody>
      </p:sp>
      <p:pic>
        <p:nvPicPr>
          <p:cNvPr id="4" name="Obrázok 3" descr="Obrázok">
            <a:extLst>
              <a:ext uri="{FF2B5EF4-FFF2-40B4-BE49-F238E27FC236}">
                <a16:creationId xmlns:a16="http://schemas.microsoft.com/office/drawing/2014/main" id="{2C6FEF69-3814-239C-EC71-246AA4A8D88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0735" y="1953491"/>
            <a:ext cx="8354626" cy="4539385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2">
            <a:extLst>
              <a:ext uri="{FF2B5EF4-FFF2-40B4-BE49-F238E27FC236}">
                <a16:creationId xmlns:a16="http://schemas.microsoft.com/office/drawing/2014/main" id="{40E11A2D-DEB5-9B92-C7CD-EF1DBD6ADAC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3710"/>
          <a:stretch/>
        </p:blipFill>
        <p:spPr bwMode="auto">
          <a:xfrm>
            <a:off x="10818091" y="320738"/>
            <a:ext cx="1071418" cy="1430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76271482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DCDAD0F-4F8C-F108-697E-ADA1D21DB7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6438" y="215497"/>
            <a:ext cx="10999124" cy="632402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sk-SK" sz="4000" b="1">
                <a:solidFill>
                  <a:schemeClr val="bg1">
                    <a:lumMod val="50000"/>
                  </a:schemeClr>
                </a:solidFill>
              </a:rPr>
              <a:t>NEODCHÁDZAJME Z TRHU ANI PRI POKLESOCH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4C234727-2EC9-EC7E-4951-9502FEA637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6438" y="911223"/>
            <a:ext cx="10515600" cy="4351338"/>
          </a:xfrm>
        </p:spPr>
        <p:txBody>
          <a:bodyPr/>
          <a:lstStyle/>
          <a:p>
            <a:r>
              <a:rPr lang="sk-SK"/>
              <a:t>Časovanie je dobrý sluha, ale zlý pán</a:t>
            </a:r>
          </a:p>
        </p:txBody>
      </p:sp>
      <p:pic>
        <p:nvPicPr>
          <p:cNvPr id="7" name="Obrázok 6">
            <a:extLst>
              <a:ext uri="{FF2B5EF4-FFF2-40B4-BE49-F238E27FC236}">
                <a16:creationId xmlns:a16="http://schemas.microsoft.com/office/drawing/2014/main" id="{4B83B34C-4522-6701-2982-27CAB7198C1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8091" y="1462436"/>
            <a:ext cx="10695709" cy="4906155"/>
          </a:xfrm>
          <a:prstGeom prst="rect">
            <a:avLst/>
          </a:prstGeom>
        </p:spPr>
      </p:pic>
      <p:pic>
        <p:nvPicPr>
          <p:cNvPr id="8" name="Picture 2">
            <a:extLst>
              <a:ext uri="{FF2B5EF4-FFF2-40B4-BE49-F238E27FC236}">
                <a16:creationId xmlns:a16="http://schemas.microsoft.com/office/drawing/2014/main" id="{9F6B1C27-C595-6920-64F6-3846F54ED21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3710"/>
          <a:stretch/>
        </p:blipFill>
        <p:spPr bwMode="auto">
          <a:xfrm>
            <a:off x="10818091" y="320738"/>
            <a:ext cx="1071418" cy="1430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BlokTextu 8">
            <a:extLst>
              <a:ext uri="{FF2B5EF4-FFF2-40B4-BE49-F238E27FC236}">
                <a16:creationId xmlns:a16="http://schemas.microsoft.com/office/drawing/2014/main" id="{89918A5F-540F-7836-2BD0-5943ED11C73E}"/>
              </a:ext>
            </a:extLst>
          </p:cNvPr>
          <p:cNvSpPr txBox="1"/>
          <p:nvPr/>
        </p:nvSpPr>
        <p:spPr>
          <a:xfrm>
            <a:off x="8969432" y="6377538"/>
            <a:ext cx="19368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/>
              <a:t>Zdroj: </a:t>
            </a:r>
            <a:r>
              <a:rPr lang="sk-SK" err="1"/>
              <a:t>Morningstar</a:t>
            </a:r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989419913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531231D-4C08-88E4-52E1-D12FF9C822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-53581"/>
            <a:ext cx="10515600" cy="1325563"/>
          </a:xfrm>
        </p:spPr>
        <p:txBody>
          <a:bodyPr/>
          <a:lstStyle/>
          <a:p>
            <a:r>
              <a:rPr lang="sk-SK" sz="4000" b="1">
                <a:solidFill>
                  <a:schemeClr val="bg1">
                    <a:lumMod val="50000"/>
                  </a:schemeClr>
                </a:solidFill>
              </a:rPr>
              <a:t>VŽDY SA ZDÁ BYŤ DOBRÝ DÔVOD NA PREDAJ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7244ADCE-6544-DB73-2BFF-C2939499F9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46760" y="1135668"/>
            <a:ext cx="10515600" cy="4351338"/>
          </a:xfrm>
        </p:spPr>
        <p:txBody>
          <a:bodyPr/>
          <a:lstStyle/>
          <a:p>
            <a:r>
              <a:rPr lang="sk-SK"/>
              <a:t>Koniec sveta však nenastáva „každú chvíľu“</a:t>
            </a:r>
          </a:p>
          <a:p>
            <a:r>
              <a:rPr lang="sk-SK"/>
              <a:t>Akcie sa cez každú krízu prehrýzli a pokračovali v raste</a:t>
            </a:r>
          </a:p>
        </p:txBody>
      </p:sp>
      <p:pic>
        <p:nvPicPr>
          <p:cNvPr id="6" name="Obrázok 5" descr="Obrázok">
            <a:extLst>
              <a:ext uri="{FF2B5EF4-FFF2-40B4-BE49-F238E27FC236}">
                <a16:creationId xmlns:a16="http://schemas.microsoft.com/office/drawing/2014/main" id="{33FF1B95-9EA3-12E6-7AEF-AE08BF69D3B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4313" y="2218372"/>
            <a:ext cx="7888778" cy="4405111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2">
            <a:extLst>
              <a:ext uri="{FF2B5EF4-FFF2-40B4-BE49-F238E27FC236}">
                <a16:creationId xmlns:a16="http://schemas.microsoft.com/office/drawing/2014/main" id="{F6D0607A-342B-E975-274C-B8F22DD4177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3710"/>
          <a:stretch/>
        </p:blipFill>
        <p:spPr bwMode="auto">
          <a:xfrm>
            <a:off x="10818091" y="320738"/>
            <a:ext cx="1071418" cy="1430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75399215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A613354-7F85-3073-E5FB-C8F8EBCB9E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31585"/>
            <a:ext cx="10515600" cy="698904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k-SK" sz="4000" b="1">
                <a:solidFill>
                  <a:schemeClr val="bg1">
                    <a:lumMod val="50000"/>
                  </a:schemeClr>
                </a:solidFill>
              </a:rPr>
              <a:t>POZOR NA POPLATKY	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7C656B9F-A8C3-326C-E879-26E40A6386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095389"/>
            <a:ext cx="10515600" cy="4351338"/>
          </a:xfrm>
        </p:spPr>
        <p:txBody>
          <a:bodyPr/>
          <a:lstStyle/>
          <a:p>
            <a:r>
              <a:rPr lang="sk-SK"/>
              <a:t> 1 percento ročne pri zloženom úročení dokáže divy v dlhom horizonte</a:t>
            </a:r>
          </a:p>
        </p:txBody>
      </p:sp>
      <p:pic>
        <p:nvPicPr>
          <p:cNvPr id="4" name="Obrázok 3" descr="Obrázok">
            <a:extLst>
              <a:ext uri="{FF2B5EF4-FFF2-40B4-BE49-F238E27FC236}">
                <a16:creationId xmlns:a16="http://schemas.microsoft.com/office/drawing/2014/main" id="{D67B3F04-8378-98EA-7F02-98381E50E73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0816" y="1637607"/>
            <a:ext cx="7128944" cy="5067721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2">
            <a:extLst>
              <a:ext uri="{FF2B5EF4-FFF2-40B4-BE49-F238E27FC236}">
                <a16:creationId xmlns:a16="http://schemas.microsoft.com/office/drawing/2014/main" id="{EED0634B-B03D-A50D-230A-9FF0D92F962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3710"/>
          <a:stretch/>
        </p:blipFill>
        <p:spPr bwMode="auto">
          <a:xfrm>
            <a:off x="10818091" y="320738"/>
            <a:ext cx="1071418" cy="1430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16458887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76373AA-2C29-E7DF-DD39-9F51CB82D6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73932"/>
            <a:ext cx="10515600" cy="615777"/>
          </a:xfrm>
        </p:spPr>
        <p:txBody>
          <a:bodyPr>
            <a:noAutofit/>
          </a:bodyPr>
          <a:lstStyle/>
          <a:p>
            <a:r>
              <a:rPr lang="sk-SK" sz="4000" b="1">
                <a:solidFill>
                  <a:schemeClr val="bg1">
                    <a:lumMod val="50000"/>
                  </a:schemeClr>
                </a:solidFill>
              </a:rPr>
              <a:t>DIVIDENDY SÚ DÔLEŽITÉ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B643A93F-55EC-6394-25A7-573BE76724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972589"/>
            <a:ext cx="10515600" cy="4351338"/>
          </a:xfrm>
        </p:spPr>
        <p:txBody>
          <a:bodyPr/>
          <a:lstStyle/>
          <a:p>
            <a:r>
              <a:rPr lang="sk-SK"/>
              <a:t>Ich reinvestovanie sa postará o veľký rozdiel</a:t>
            </a:r>
          </a:p>
        </p:txBody>
      </p:sp>
      <p:pic>
        <p:nvPicPr>
          <p:cNvPr id="4" name="Obrázok 3" descr="Obrázok">
            <a:extLst>
              <a:ext uri="{FF2B5EF4-FFF2-40B4-BE49-F238E27FC236}">
                <a16:creationId xmlns:a16="http://schemas.microsoft.com/office/drawing/2014/main" id="{F46F7BA7-7FE2-B503-0E36-31DBA3C5AEB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6743" y="1534073"/>
            <a:ext cx="7423264" cy="5149995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2">
            <a:extLst>
              <a:ext uri="{FF2B5EF4-FFF2-40B4-BE49-F238E27FC236}">
                <a16:creationId xmlns:a16="http://schemas.microsoft.com/office/drawing/2014/main" id="{176E332C-AE3A-E9F1-8A1C-FA94F863335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3710"/>
          <a:stretch/>
        </p:blipFill>
        <p:spPr bwMode="auto">
          <a:xfrm>
            <a:off x="10818091" y="320738"/>
            <a:ext cx="1071418" cy="1430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763225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8BB0636-8EB5-B58D-DEBA-B2C9D2FD04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69131"/>
          </a:xfrm>
        </p:spPr>
        <p:txBody>
          <a:bodyPr>
            <a:normAutofit/>
          </a:bodyPr>
          <a:lstStyle/>
          <a:p>
            <a:r>
              <a:rPr lang="sk-SK" sz="4000" b="1">
                <a:solidFill>
                  <a:schemeClr val="bg1">
                    <a:lumMod val="50000"/>
                  </a:schemeClr>
                </a:solidFill>
              </a:rPr>
              <a:t>RAST POPULÁCIE SA SPOMALÍ/ ZASTAVÍ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9F6A9726-F3C0-66BA-05A6-921326CFA3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0505" y="1034256"/>
            <a:ext cx="10515600" cy="4351338"/>
          </a:xfrm>
        </p:spPr>
        <p:txBody>
          <a:bodyPr/>
          <a:lstStyle/>
          <a:p>
            <a:r>
              <a:rPr lang="sk-SK" sz="2500"/>
              <a:t>V EÚ nás bude menej</a:t>
            </a:r>
          </a:p>
          <a:p>
            <a:endParaRPr lang="sk-SK"/>
          </a:p>
          <a:p>
            <a:endParaRPr lang="sk-SK"/>
          </a:p>
        </p:txBody>
      </p:sp>
      <p:pic>
        <p:nvPicPr>
          <p:cNvPr id="5" name="Obrázok 4">
            <a:extLst>
              <a:ext uri="{FF2B5EF4-FFF2-40B4-BE49-F238E27FC236}">
                <a16:creationId xmlns:a16="http://schemas.microsoft.com/office/drawing/2014/main" id="{4A6E3575-C178-DA4A-4528-2DE26C3023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7680" y="1612670"/>
            <a:ext cx="4533207" cy="4746566"/>
          </a:xfrm>
          <a:prstGeom prst="rect">
            <a:avLst/>
          </a:prstGeom>
        </p:spPr>
      </p:pic>
      <p:pic>
        <p:nvPicPr>
          <p:cNvPr id="6" name="Obrázok 5">
            <a:extLst>
              <a:ext uri="{FF2B5EF4-FFF2-40B4-BE49-F238E27FC236}">
                <a16:creationId xmlns:a16="http://schemas.microsoft.com/office/drawing/2014/main" id="{4FEAD809-B7E0-001A-8B75-10C8A94A2A8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04485" y="1614819"/>
            <a:ext cx="6299835" cy="4878056"/>
          </a:xfrm>
          <a:prstGeom prst="rect">
            <a:avLst/>
          </a:prstGeom>
        </p:spPr>
      </p:pic>
      <p:pic>
        <p:nvPicPr>
          <p:cNvPr id="7" name="Picture 2">
            <a:extLst>
              <a:ext uri="{FF2B5EF4-FFF2-40B4-BE49-F238E27FC236}">
                <a16:creationId xmlns:a16="http://schemas.microsoft.com/office/drawing/2014/main" id="{E058FB67-0F2D-2842-004A-CC78FF68330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3710"/>
          <a:stretch/>
        </p:blipFill>
        <p:spPr bwMode="auto">
          <a:xfrm>
            <a:off x="10818091" y="320738"/>
            <a:ext cx="1071418" cy="1430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18954105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B67819C-D0A9-6C94-9FC5-00A349E81E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2123" y="110374"/>
            <a:ext cx="11049000" cy="846055"/>
          </a:xfrm>
        </p:spPr>
        <p:txBody>
          <a:bodyPr>
            <a:normAutofit/>
          </a:bodyPr>
          <a:lstStyle/>
          <a:p>
            <a:r>
              <a:rPr lang="sk-SK" sz="4000" b="1">
                <a:solidFill>
                  <a:schemeClr val="bg1">
                    <a:lumMod val="50000"/>
                  </a:schemeClr>
                </a:solidFill>
              </a:rPr>
              <a:t>ZLATOVLASÁ NÁVRATNOSŤ PO FINANČNEJ KRÍZE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F2DE6632-B914-D18F-7D21-600F02A099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890020"/>
            <a:ext cx="10515600" cy="4351338"/>
          </a:xfrm>
        </p:spPr>
        <p:txBody>
          <a:bodyPr>
            <a:normAutofit/>
          </a:bodyPr>
          <a:lstStyle/>
          <a:p>
            <a:r>
              <a:rPr lang="sk-SK" sz="2500" err="1"/>
              <a:t>Wall</a:t>
            </a:r>
            <a:r>
              <a:rPr lang="sk-SK" sz="2500"/>
              <a:t> </a:t>
            </a:r>
            <a:r>
              <a:rPr lang="sk-SK" sz="2500" err="1"/>
              <a:t>Street</a:t>
            </a:r>
            <a:r>
              <a:rPr lang="sk-SK" sz="2500"/>
              <a:t> doručila cca 14% </a:t>
            </a:r>
            <a:r>
              <a:rPr lang="sk-SK" sz="2500" err="1"/>
              <a:t>p.a</a:t>
            </a:r>
            <a:r>
              <a:rPr lang="sk-SK" sz="2500"/>
              <a:t>. </a:t>
            </a:r>
            <a:r>
              <a:rPr lang="sk-SK" sz="2500" err="1"/>
              <a:t>vs</a:t>
            </a:r>
            <a:r>
              <a:rPr lang="sk-SK" sz="2500"/>
              <a:t>. dlhodobý priemer 9-10%</a:t>
            </a:r>
          </a:p>
          <a:p>
            <a:r>
              <a:rPr lang="sk-SK" sz="2500" err="1"/>
              <a:t>Mean</a:t>
            </a:r>
            <a:r>
              <a:rPr lang="sk-SK" sz="2500"/>
              <a:t> </a:t>
            </a:r>
            <a:r>
              <a:rPr lang="sk-SK" sz="2500" err="1"/>
              <a:t>reversion</a:t>
            </a:r>
            <a:r>
              <a:rPr lang="sk-SK" sz="2500"/>
              <a:t>?</a:t>
            </a:r>
          </a:p>
        </p:txBody>
      </p:sp>
      <p:pic>
        <p:nvPicPr>
          <p:cNvPr id="5" name="Obrázok 4">
            <a:extLst>
              <a:ext uri="{FF2B5EF4-FFF2-40B4-BE49-F238E27FC236}">
                <a16:creationId xmlns:a16="http://schemas.microsoft.com/office/drawing/2014/main" id="{6462DBAB-9833-1BAC-0442-D2F1FADFF7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5273" y="1809749"/>
            <a:ext cx="9220200" cy="4514849"/>
          </a:xfrm>
          <a:prstGeom prst="rect">
            <a:avLst/>
          </a:prstGeom>
        </p:spPr>
      </p:pic>
      <p:sp>
        <p:nvSpPr>
          <p:cNvPr id="6" name="BlokTextu 5">
            <a:extLst>
              <a:ext uri="{FF2B5EF4-FFF2-40B4-BE49-F238E27FC236}">
                <a16:creationId xmlns:a16="http://schemas.microsoft.com/office/drawing/2014/main" id="{B316475C-27E2-5463-912C-CF6B80E8098E}"/>
              </a:ext>
            </a:extLst>
          </p:cNvPr>
          <p:cNvSpPr txBox="1"/>
          <p:nvPr/>
        </p:nvSpPr>
        <p:spPr>
          <a:xfrm>
            <a:off x="8203474" y="6488668"/>
            <a:ext cx="21762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/>
              <a:t>Zdroj: Deutsche Bank</a:t>
            </a: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0ABB37F8-89B8-134A-1BB7-EADAE8271B5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3710"/>
          <a:stretch/>
        </p:blipFill>
        <p:spPr bwMode="auto">
          <a:xfrm>
            <a:off x="10944168" y="217286"/>
            <a:ext cx="1071418" cy="148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Ovál 6">
            <a:extLst>
              <a:ext uri="{FF2B5EF4-FFF2-40B4-BE49-F238E27FC236}">
                <a16:creationId xmlns:a16="http://schemas.microsoft.com/office/drawing/2014/main" id="{A09C17CB-4D36-170E-C814-EEEB6D30B9AC}"/>
              </a:ext>
            </a:extLst>
          </p:cNvPr>
          <p:cNvSpPr/>
          <p:nvPr/>
        </p:nvSpPr>
        <p:spPr>
          <a:xfrm>
            <a:off x="3166071" y="3342167"/>
            <a:ext cx="685800" cy="177800"/>
          </a:xfrm>
          <a:prstGeom prst="ellipse">
            <a:avLst/>
          </a:prstGeom>
          <a:solidFill>
            <a:srgbClr val="FF0000">
              <a:alpha val="37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8" name="Ovál 7">
            <a:extLst>
              <a:ext uri="{FF2B5EF4-FFF2-40B4-BE49-F238E27FC236}">
                <a16:creationId xmlns:a16="http://schemas.microsoft.com/office/drawing/2014/main" id="{EB6B8C3A-5A41-1851-0D30-EE958E81003F}"/>
              </a:ext>
            </a:extLst>
          </p:cNvPr>
          <p:cNvSpPr/>
          <p:nvPr/>
        </p:nvSpPr>
        <p:spPr>
          <a:xfrm>
            <a:off x="3922293" y="3342167"/>
            <a:ext cx="685800" cy="177800"/>
          </a:xfrm>
          <a:prstGeom prst="ellipse">
            <a:avLst/>
          </a:prstGeom>
          <a:solidFill>
            <a:srgbClr val="FF0000">
              <a:alpha val="37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9" name="Ovál 8">
            <a:extLst>
              <a:ext uri="{FF2B5EF4-FFF2-40B4-BE49-F238E27FC236}">
                <a16:creationId xmlns:a16="http://schemas.microsoft.com/office/drawing/2014/main" id="{B4F14A90-9AF1-EEF0-9C18-5554EB57D648}"/>
              </a:ext>
            </a:extLst>
          </p:cNvPr>
          <p:cNvSpPr/>
          <p:nvPr/>
        </p:nvSpPr>
        <p:spPr>
          <a:xfrm>
            <a:off x="4764607" y="3340100"/>
            <a:ext cx="685800" cy="177800"/>
          </a:xfrm>
          <a:prstGeom prst="ellipse">
            <a:avLst/>
          </a:prstGeom>
          <a:solidFill>
            <a:srgbClr val="FF0000">
              <a:alpha val="37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10" name="Ovál 9">
            <a:extLst>
              <a:ext uri="{FF2B5EF4-FFF2-40B4-BE49-F238E27FC236}">
                <a16:creationId xmlns:a16="http://schemas.microsoft.com/office/drawing/2014/main" id="{60D922FA-130C-77C8-F60D-D883387BBBDE}"/>
              </a:ext>
            </a:extLst>
          </p:cNvPr>
          <p:cNvSpPr/>
          <p:nvPr/>
        </p:nvSpPr>
        <p:spPr>
          <a:xfrm>
            <a:off x="5677343" y="3340100"/>
            <a:ext cx="685800" cy="177800"/>
          </a:xfrm>
          <a:prstGeom prst="ellipse">
            <a:avLst/>
          </a:prstGeom>
          <a:solidFill>
            <a:srgbClr val="FF0000">
              <a:alpha val="37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11" name="Ovál 10">
            <a:extLst>
              <a:ext uri="{FF2B5EF4-FFF2-40B4-BE49-F238E27FC236}">
                <a16:creationId xmlns:a16="http://schemas.microsoft.com/office/drawing/2014/main" id="{418820B3-4621-DD9A-62B8-79C1CA37FA09}"/>
              </a:ext>
            </a:extLst>
          </p:cNvPr>
          <p:cNvSpPr/>
          <p:nvPr/>
        </p:nvSpPr>
        <p:spPr>
          <a:xfrm>
            <a:off x="6448571" y="3341865"/>
            <a:ext cx="685800" cy="177800"/>
          </a:xfrm>
          <a:prstGeom prst="ellipse">
            <a:avLst/>
          </a:prstGeom>
          <a:solidFill>
            <a:srgbClr val="FF0000">
              <a:alpha val="37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670002487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596DBDD-CAF6-DA33-C138-869AA510BC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32494"/>
            <a:ext cx="10515600" cy="734158"/>
          </a:xfrm>
        </p:spPr>
        <p:txBody>
          <a:bodyPr/>
          <a:lstStyle/>
          <a:p>
            <a:r>
              <a:rPr lang="sk-SK" sz="4000" b="1">
                <a:solidFill>
                  <a:schemeClr val="bg1">
                    <a:lumMod val="50000"/>
                  </a:schemeClr>
                </a:solidFill>
              </a:rPr>
              <a:t>10- ROČNÝ VÝHĽAD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BE6C813A-4FD1-23AE-F419-944FBF9590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024576"/>
            <a:ext cx="10515600" cy="4351338"/>
          </a:xfrm>
        </p:spPr>
        <p:txBody>
          <a:bodyPr>
            <a:normAutofit/>
          </a:bodyPr>
          <a:lstStyle/>
          <a:p>
            <a:r>
              <a:rPr lang="sk-SK" sz="2500"/>
              <a:t>Dlhopisy na úrovni amerických akcií a pri nižšej volatilite</a:t>
            </a:r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3678E9BD-C75D-5AFA-AB49-CA36B58A9F3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3710"/>
          <a:stretch/>
        </p:blipFill>
        <p:spPr bwMode="auto">
          <a:xfrm>
            <a:off x="10689705" y="290418"/>
            <a:ext cx="1071418" cy="148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Obrázok 5">
            <a:extLst>
              <a:ext uri="{FF2B5EF4-FFF2-40B4-BE49-F238E27FC236}">
                <a16:creationId xmlns:a16="http://schemas.microsoft.com/office/drawing/2014/main" id="{3BEEA943-B359-FD25-A13D-AF1CFC8AAD0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89166" y="1567543"/>
            <a:ext cx="8375427" cy="5057963"/>
          </a:xfrm>
          <a:prstGeom prst="rect">
            <a:avLst/>
          </a:prstGeom>
        </p:spPr>
      </p:pic>
      <p:sp>
        <p:nvSpPr>
          <p:cNvPr id="7" name="BlokTextu 6">
            <a:extLst>
              <a:ext uri="{FF2B5EF4-FFF2-40B4-BE49-F238E27FC236}">
                <a16:creationId xmlns:a16="http://schemas.microsoft.com/office/drawing/2014/main" id="{551BAF42-6D8F-DE4B-C11A-395520040DDB}"/>
              </a:ext>
            </a:extLst>
          </p:cNvPr>
          <p:cNvSpPr txBox="1"/>
          <p:nvPr/>
        </p:nvSpPr>
        <p:spPr>
          <a:xfrm>
            <a:off x="8351520" y="6488668"/>
            <a:ext cx="16713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/>
              <a:t>Zdroj: </a:t>
            </a:r>
            <a:r>
              <a:rPr lang="sk-SK" err="1"/>
              <a:t>Vanguard</a:t>
            </a:r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600609286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97010" y="2457535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sk-SK" sz="4500" b="1">
                <a:solidFill>
                  <a:schemeClr val="bg1">
                    <a:lumMod val="50000"/>
                  </a:schemeClr>
                </a:solidFill>
              </a:rPr>
              <a:t>ĎAKUJEM ZA POZORNOSŤ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408B8ED-87CE-4A3A-039F-31AFC49B00D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3710"/>
          <a:stretch/>
        </p:blipFill>
        <p:spPr bwMode="auto">
          <a:xfrm>
            <a:off x="10689705" y="290418"/>
            <a:ext cx="1071418" cy="148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625921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A8D54B4-DC7E-487B-5640-AE0C9C0684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1808" y="197608"/>
            <a:ext cx="10515600" cy="665653"/>
          </a:xfrm>
        </p:spPr>
        <p:txBody>
          <a:bodyPr>
            <a:normAutofit/>
          </a:bodyPr>
          <a:lstStyle/>
          <a:p>
            <a:r>
              <a:rPr lang="sk-SK" sz="4000" b="1">
                <a:solidFill>
                  <a:schemeClr val="bg1">
                    <a:lumMod val="50000"/>
                  </a:schemeClr>
                </a:solidFill>
              </a:rPr>
              <a:t>POČET ĽUDÍ V AKTÍVNOM VEKU BUDE KLESAŤ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AA4D8259-98C5-DAFE-859D-23DB66E943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945760"/>
            <a:ext cx="10515600" cy="4351338"/>
          </a:xfrm>
        </p:spPr>
        <p:txBody>
          <a:bodyPr>
            <a:normAutofit/>
          </a:bodyPr>
          <a:lstStyle/>
          <a:p>
            <a:r>
              <a:rPr lang="sk-SK" sz="2600"/>
              <a:t>Týka sa to väčšiny ekonomicky dôležitých regiónov sveta</a:t>
            </a:r>
          </a:p>
        </p:txBody>
      </p:sp>
      <p:pic>
        <p:nvPicPr>
          <p:cNvPr id="4" name="Obrázok 3">
            <a:extLst>
              <a:ext uri="{FF2B5EF4-FFF2-40B4-BE49-F238E27FC236}">
                <a16:creationId xmlns:a16="http://schemas.microsoft.com/office/drawing/2014/main" id="{A951DC18-AE32-9D4C-952C-6997AC8EEB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8227" y="1446415"/>
            <a:ext cx="8849678" cy="5071398"/>
          </a:xfrm>
          <a:prstGeom prst="rect">
            <a:avLst/>
          </a:prstGeom>
        </p:spPr>
      </p:pic>
      <p:pic>
        <p:nvPicPr>
          <p:cNvPr id="5" name="Picture 2">
            <a:extLst>
              <a:ext uri="{FF2B5EF4-FFF2-40B4-BE49-F238E27FC236}">
                <a16:creationId xmlns:a16="http://schemas.microsoft.com/office/drawing/2014/main" id="{81C1D170-3DF4-4D78-32D0-EE14B65B60F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3710"/>
          <a:stretch/>
        </p:blipFill>
        <p:spPr bwMode="auto">
          <a:xfrm>
            <a:off x="10818091" y="320738"/>
            <a:ext cx="1071418" cy="1430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366572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1A32C09-3FD6-560A-6B51-F9AE43F8D5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3880" y="90805"/>
            <a:ext cx="10515600" cy="890097"/>
          </a:xfrm>
        </p:spPr>
        <p:txBody>
          <a:bodyPr/>
          <a:lstStyle/>
          <a:p>
            <a:r>
              <a:rPr lang="sk-SK" sz="4000" b="1">
                <a:solidFill>
                  <a:schemeClr val="bg1">
                    <a:lumMod val="50000"/>
                  </a:schemeClr>
                </a:solidFill>
              </a:rPr>
              <a:t>RASTÚCA STREDNÁ DĹŽKA DOŽITIA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40FED535-AE9F-5927-C1C0-E137D45000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37705" y="1024592"/>
            <a:ext cx="10515600" cy="4623767"/>
          </a:xfrm>
        </p:spPr>
        <p:txBody>
          <a:bodyPr>
            <a:normAutofit/>
          </a:bodyPr>
          <a:lstStyle/>
          <a:p>
            <a:r>
              <a:rPr lang="sk-SK" sz="2600"/>
              <a:t>Aj pre pokrok v zdravotníctve a lepšie životné podmienky</a:t>
            </a:r>
          </a:p>
        </p:txBody>
      </p:sp>
      <p:graphicFrame>
        <p:nvGraphicFramePr>
          <p:cNvPr id="5" name="Graf 4">
            <a:extLst>
              <a:ext uri="{FF2B5EF4-FFF2-40B4-BE49-F238E27FC236}">
                <a16:creationId xmlns:a16="http://schemas.microsoft.com/office/drawing/2014/main" id="{0BEA8638-75EF-4B56-3311-9B3180398F0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32574018"/>
              </p:ext>
            </p:extLst>
          </p:nvPr>
        </p:nvGraphicFramePr>
        <p:xfrm>
          <a:off x="1529541" y="1769889"/>
          <a:ext cx="9094123" cy="478885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BlokTextu 5">
            <a:extLst>
              <a:ext uri="{FF2B5EF4-FFF2-40B4-BE49-F238E27FC236}">
                <a16:creationId xmlns:a16="http://schemas.microsoft.com/office/drawing/2014/main" id="{F278D017-C753-CF2E-AF48-F61FD77244DF}"/>
              </a:ext>
            </a:extLst>
          </p:cNvPr>
          <p:cNvSpPr txBox="1"/>
          <p:nvPr/>
        </p:nvSpPr>
        <p:spPr>
          <a:xfrm>
            <a:off x="8005156" y="6437346"/>
            <a:ext cx="23952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/>
              <a:t>Zdroj: Európska komisia</a:t>
            </a:r>
          </a:p>
        </p:txBody>
      </p:sp>
      <p:pic>
        <p:nvPicPr>
          <p:cNvPr id="7" name="Picture 2">
            <a:extLst>
              <a:ext uri="{FF2B5EF4-FFF2-40B4-BE49-F238E27FC236}">
                <a16:creationId xmlns:a16="http://schemas.microsoft.com/office/drawing/2014/main" id="{F22E549A-68B8-78AC-A3A5-DCF2CD56553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3710"/>
          <a:stretch/>
        </p:blipFill>
        <p:spPr bwMode="auto">
          <a:xfrm>
            <a:off x="10818091" y="320738"/>
            <a:ext cx="1071418" cy="1430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223914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B37B02B-AD78-F347-C983-B9C5954C8F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1822" y="136179"/>
            <a:ext cx="10515600" cy="873471"/>
          </a:xfrm>
        </p:spPr>
        <p:txBody>
          <a:bodyPr>
            <a:normAutofit/>
          </a:bodyPr>
          <a:lstStyle/>
          <a:p>
            <a:r>
              <a:rPr lang="sk-SK" sz="4000" b="1">
                <a:solidFill>
                  <a:schemeClr val="bg1">
                    <a:lumMod val="50000"/>
                  </a:schemeClr>
                </a:solidFill>
              </a:rPr>
              <a:t>STÁRNÚCA POPULÁCIA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697CA6AE-3EEA-F93B-8344-21389EA4C9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3757" y="1055658"/>
            <a:ext cx="10515600" cy="4351338"/>
          </a:xfrm>
        </p:spPr>
        <p:txBody>
          <a:bodyPr>
            <a:normAutofit/>
          </a:bodyPr>
          <a:lstStyle/>
          <a:p>
            <a:r>
              <a:rPr lang="sk-SK" sz="2600"/>
              <a:t>Záťaž pre sociálny systém</a:t>
            </a:r>
          </a:p>
        </p:txBody>
      </p:sp>
      <p:pic>
        <p:nvPicPr>
          <p:cNvPr id="5" name="Obrázok 4">
            <a:extLst>
              <a:ext uri="{FF2B5EF4-FFF2-40B4-BE49-F238E27FC236}">
                <a16:creationId xmlns:a16="http://schemas.microsoft.com/office/drawing/2014/main" id="{C269AB36-12D5-DCFF-0A5F-5745F591E42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69623" y="1451004"/>
            <a:ext cx="7722522" cy="5270817"/>
          </a:xfrm>
          <a:prstGeom prst="rect">
            <a:avLst/>
          </a:prstGeom>
        </p:spPr>
      </p:pic>
      <p:pic>
        <p:nvPicPr>
          <p:cNvPr id="4" name="Picture 2">
            <a:extLst>
              <a:ext uri="{FF2B5EF4-FFF2-40B4-BE49-F238E27FC236}">
                <a16:creationId xmlns:a16="http://schemas.microsoft.com/office/drawing/2014/main" id="{4D2A26D1-BE4E-C8ED-EE43-8A8960F789E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3710"/>
          <a:stretch/>
        </p:blipFill>
        <p:spPr bwMode="auto">
          <a:xfrm>
            <a:off x="10818091" y="320738"/>
            <a:ext cx="1071418" cy="1430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9452521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1835D94-2193-901A-250D-418A28FE4B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10463"/>
            <a:ext cx="10515600" cy="557587"/>
          </a:xfrm>
        </p:spPr>
        <p:txBody>
          <a:bodyPr>
            <a:noAutofit/>
          </a:bodyPr>
          <a:lstStyle/>
          <a:p>
            <a:r>
              <a:rPr lang="sk-SK" sz="4000" b="1">
                <a:solidFill>
                  <a:schemeClr val="bg1">
                    <a:lumMod val="50000"/>
                  </a:schemeClr>
                </a:solidFill>
              </a:rPr>
              <a:t>RASTÚCI DEPENDENCY RATIO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77740E84-A5DF-060A-D277-928E185AC9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5937" y="817679"/>
            <a:ext cx="10515600" cy="4351338"/>
          </a:xfrm>
        </p:spPr>
        <p:txBody>
          <a:bodyPr>
            <a:normAutofit/>
          </a:bodyPr>
          <a:lstStyle/>
          <a:p>
            <a:r>
              <a:rPr lang="sk-SK" sz="2600"/>
              <a:t>Rastúci počet dôchodcov na počet ľudí v aktívnom veku (20-65 rokov)</a:t>
            </a:r>
          </a:p>
        </p:txBody>
      </p:sp>
      <p:pic>
        <p:nvPicPr>
          <p:cNvPr id="5" name="Obrázok 4">
            <a:extLst>
              <a:ext uri="{FF2B5EF4-FFF2-40B4-BE49-F238E27FC236}">
                <a16:creationId xmlns:a16="http://schemas.microsoft.com/office/drawing/2014/main" id="{879F5F68-B8CF-6B83-DF61-DFF6665A50E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0463" y="1305098"/>
            <a:ext cx="9935093" cy="5183571"/>
          </a:xfrm>
          <a:prstGeom prst="rect">
            <a:avLst/>
          </a:prstGeom>
        </p:spPr>
      </p:pic>
      <p:sp>
        <p:nvSpPr>
          <p:cNvPr id="6" name="BlokTextu 5">
            <a:extLst>
              <a:ext uri="{FF2B5EF4-FFF2-40B4-BE49-F238E27FC236}">
                <a16:creationId xmlns:a16="http://schemas.microsoft.com/office/drawing/2014/main" id="{03106754-555C-CD84-4081-CFE3EE017545}"/>
              </a:ext>
            </a:extLst>
          </p:cNvPr>
          <p:cNvSpPr txBox="1"/>
          <p:nvPr/>
        </p:nvSpPr>
        <p:spPr>
          <a:xfrm>
            <a:off x="8945740" y="6488668"/>
            <a:ext cx="13079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/>
              <a:t>Zdroj: OECD</a:t>
            </a: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84FAA00B-98A3-642C-7CB6-CA9E72F9324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3710"/>
          <a:stretch/>
        </p:blipFill>
        <p:spPr bwMode="auto">
          <a:xfrm>
            <a:off x="10818091" y="320738"/>
            <a:ext cx="1071418" cy="1430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21841701"/>
      </p:ext>
    </p:extLst>
  </p:cSld>
  <p:clrMapOvr>
    <a:masterClrMapping/>
  </p:clrMapOvr>
</p:sld>
</file>

<file path=ppt/theme/theme1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ív balík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953</Words>
  <Application>Microsoft Office PowerPoint</Application>
  <PresentationFormat>Širokouhlá</PresentationFormat>
  <Paragraphs>155</Paragraphs>
  <Slides>52</Slides>
  <Notes>0</Notes>
  <HiddenSlides>0</HiddenSlides>
  <MMClips>0</MMClips>
  <ScaleCrop>false</ScaleCrop>
  <HeadingPairs>
    <vt:vector size="6" baseType="variant">
      <vt:variant>
        <vt:lpstr>Použité písma</vt:lpstr>
      </vt:variant>
      <vt:variant>
        <vt:i4>3</vt:i4>
      </vt:variant>
      <vt:variant>
        <vt:lpstr>Motív</vt:lpstr>
      </vt:variant>
      <vt:variant>
        <vt:i4>1</vt:i4>
      </vt:variant>
      <vt:variant>
        <vt:lpstr>Nadpisy snímok</vt:lpstr>
      </vt:variant>
      <vt:variant>
        <vt:i4>52</vt:i4>
      </vt:variant>
    </vt:vector>
  </HeadingPairs>
  <TitlesOfParts>
    <vt:vector size="56" baseType="lpstr">
      <vt:lpstr>Arial</vt:lpstr>
      <vt:lpstr>Calibri</vt:lpstr>
      <vt:lpstr>Calibri Light</vt:lpstr>
      <vt:lpstr>Motív Office</vt:lpstr>
      <vt:lpstr>INDIVIDUÁLNE INVESTOVANIE:  ĎALŠÍ PILIER DÔCHODKOVÉHO ZABEZPEČENIA</vt:lpstr>
      <vt:lpstr>PREČO SA VLASTNE ZAMÝŠLAŤ  NAD INDIVIDUÁLNYM INVESTOVANÍM  NA DÔCHODOK?</vt:lpstr>
      <vt:lpstr>KLESAJÚCA PÔRODNOSŤ NIE JE LEN SLOVENSKÝ PROBLÉM</vt:lpstr>
      <vt:lpstr>VÄČŠIA MIGRÁCIA V EÚ SA NEOČAKÁVA</vt:lpstr>
      <vt:lpstr>RAST POPULÁCIE SA SPOMALÍ/ ZASTAVÍ</vt:lpstr>
      <vt:lpstr>POČET ĽUDÍ V AKTÍVNOM VEKU BUDE KLESAŤ</vt:lpstr>
      <vt:lpstr>RASTÚCA STREDNÁ DĹŽKA DOŽITIA</vt:lpstr>
      <vt:lpstr>STÁRNÚCA POPULÁCIA</vt:lpstr>
      <vt:lpstr>RASTÚCI DEPENDENCY RATIO</vt:lpstr>
      <vt:lpstr>PRACUJÚCA MENŠINA </vt:lpstr>
      <vt:lpstr>NA DÔCHODKU STRÁVIME VIAC ČASU</vt:lpstr>
      <vt:lpstr>RASTÚCE ROZPOČTOVÉ VÝDAJE  SPOJENÉ SO STARNÚCOU POPULÁCIOU</vt:lpstr>
      <vt:lpstr>ŠTVRTINA HDP V EÚ  UŽ DNES  SÚ VÝDAJE SPOJENÉ SO STARNUTÍM</vt:lpstr>
      <vt:lpstr>RAST PRODUKTIVITY BUDE NEDOSTATOČNÝ</vt:lpstr>
      <vt:lpstr>ANI RRZ TO NEVIDÍ OPTIMISTICKY  </vt:lpstr>
      <vt:lpstr>A VEREJNÉ FINANCIE SÚ NEUDRŽATEĽNÉ</vt:lpstr>
      <vt:lpstr>NEZABEZPEČENÉ DÔCHODKOVÉ NÁROKY V EÚ/EFTA</vt:lpstr>
      <vt:lpstr>MIERA NÁHRADY BUDE KLESAŤ </vt:lpstr>
      <vt:lpstr>DNEŠNÝ DÔCHODKOVÝ SYSTÉM NA SLOVENSKU</vt:lpstr>
      <vt:lpstr>TRI PILIERE VŠAK NESTAČIA</vt:lpstr>
      <vt:lpstr>PRICHÁDZA  ŠTRUKTURÁLNE VYŠSIA INFLÁCIA</vt:lpstr>
      <vt:lpstr>DELIBERALIZÁCIA PRICHÁDZA</vt:lpstr>
      <vt:lpstr>GLOBÁLNY OBCHOD SA ZASEKOL</vt:lpstr>
      <vt:lpstr>ZNIŽOVANIE EMISIÍ UHLÍKA BUDE NÁKLADNÉ</vt:lpstr>
      <vt:lpstr>DEMOGRAFICKÁ ZMENA </vt:lpstr>
      <vt:lpstr>RASTÚCE DLHOVÉ BREMENO (NIELEN) V USA</vt:lpstr>
      <vt:lpstr>OBRAT V ZNIŽOVANÍ DANÍ</vt:lpstr>
      <vt:lpstr>LOKÁLNE DÔVODY  NA INVESTOVANIE</vt:lpstr>
      <vt:lpstr>PODPRIEMERNÁ MIERA ÚSPOR</vt:lpstr>
      <vt:lpstr>DYNAMICKÝ RAST ZADLŽOVANIA SA</vt:lpstr>
      <vt:lpstr>NEOPTIMÁLNA ŠTRUKTÚRA FINANČNÉHO MAJETKU</vt:lpstr>
      <vt:lpstr>AK INVESTOVAŤ NA DÔCHODOK  TAK DYNAMICKY</vt:lpstr>
      <vt:lpstr>RIZIKOKOVÉ AKTÍVA DORUČIA  Z DLHODOBÉHO HĽADISKA NAJVYŠŠÍ VÝNOS</vt:lpstr>
      <vt:lpstr>HOTOVOSŤ NIE VŽDY INFLÁCIU PORAZÍ  </vt:lpstr>
      <vt:lpstr>MEDZINÁRODNÝ POHĽAD</vt:lpstr>
      <vt:lpstr>MEDZINÁRODNÁ DIVERZIFIKÁCIA</vt:lpstr>
      <vt:lpstr>ČÍM DLHŠÍ INVESTIČNÝ HORIZONT...</vt:lpstr>
      <vt:lpstr>ČÍM DLHŠÍ INVESTIČNÝ HORIZONT (2)...</vt:lpstr>
      <vt:lpstr>NIE KAŽDÝ MÁ ŽALÚDOK  NA 100 PERCENTNÉ AKCIOVÉ PORTFÓLIO</vt:lpstr>
      <vt:lpstr>VYŠŠÍ VÝNOS LEN PRI VYŠSEJ VOLATILITE </vt:lpstr>
      <vt:lpstr>NA ALL TIME HIGH SA OPLATÍ INVESTOVAŤ</vt:lpstr>
      <vt:lpstr>VÄČŠINU ČASU SÚ AKCIE V BÝČOM TRHU  </vt:lpstr>
      <vt:lpstr>VOLATILITA JE DAŇ ZA NADPRIEMERNÉ VÝNOSY</vt:lpstr>
      <vt:lpstr>PULLBACKY SÚ BEŽNÉ AJ V DOBRÝCH ROKOCH</vt:lpstr>
      <vt:lpstr>KRÍZY PRINÁŠAJÚ PRÍLEŽITOSTI</vt:lpstr>
      <vt:lpstr>NEODCHÁDZAJME Z TRHU ANI PRI POKLESOCH</vt:lpstr>
      <vt:lpstr>VŽDY SA ZDÁ BYŤ DOBRÝ DÔVOD NA PREDAJ</vt:lpstr>
      <vt:lpstr>POZOR NA POPLATKY </vt:lpstr>
      <vt:lpstr>DIVIDENDY SÚ DÔLEŽITÉ</vt:lpstr>
      <vt:lpstr>ZLATOVLASÁ NÁVRATNOSŤ PO FINANČNEJ KRÍZE</vt:lpstr>
      <vt:lpstr>10- ROČNÝ VÝHĽAD</vt:lpstr>
      <vt:lpstr>ĎAKUJEM ZA POZORNOSŤ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Prezentácia programu PowerPoint</dc:title>
  <dc:creator>Miroslava Čechová</dc:creator>
  <cp:lastModifiedBy>Pánis Stanislav</cp:lastModifiedBy>
  <cp:revision>1</cp:revision>
  <cp:lastPrinted>2023-04-11T11:25:11Z</cp:lastPrinted>
  <dcterms:created xsi:type="dcterms:W3CDTF">2023-03-27T10:19:12Z</dcterms:created>
  <dcterms:modified xsi:type="dcterms:W3CDTF">2024-05-19T04:30:31Z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63f4bb52-bd44-4e71-98c6-b1e43e6be5b6_Enabled">
    <vt:lpwstr>true</vt:lpwstr>
  </property>
  <property fmtid="{D5CDD505-2E9C-101B-9397-08002B2CF9AE}" pid="3" name="MSIP_Label_63f4bb52-bd44-4e71-98c6-b1e43e6be5b6_SetDate">
    <vt:lpwstr>2023-04-05T08:30:20Z</vt:lpwstr>
  </property>
  <property fmtid="{D5CDD505-2E9C-101B-9397-08002B2CF9AE}" pid="4" name="MSIP_Label_63f4bb52-bd44-4e71-98c6-b1e43e6be5b6_Method">
    <vt:lpwstr>Standard</vt:lpwstr>
  </property>
  <property fmtid="{D5CDD505-2E9C-101B-9397-08002B2CF9AE}" pid="5" name="MSIP_Label_63f4bb52-bd44-4e71-98c6-b1e43e6be5b6_Name">
    <vt:lpwstr>Chráněné</vt:lpwstr>
  </property>
  <property fmtid="{D5CDD505-2E9C-101B-9397-08002B2CF9AE}" pid="6" name="MSIP_Label_63f4bb52-bd44-4e71-98c6-b1e43e6be5b6_SiteId">
    <vt:lpwstr>9cca307d-eed7-47e0-a567-a3b37ba0308b</vt:lpwstr>
  </property>
  <property fmtid="{D5CDD505-2E9C-101B-9397-08002B2CF9AE}" pid="7" name="MSIP_Label_63f4bb52-bd44-4e71-98c6-b1e43e6be5b6_ActionId">
    <vt:lpwstr>5845a915-9f8b-4bcd-b20b-f8e06d103afc</vt:lpwstr>
  </property>
  <property fmtid="{D5CDD505-2E9C-101B-9397-08002B2CF9AE}" pid="8" name="MSIP_Label_63f4bb52-bd44-4e71-98c6-b1e43e6be5b6_ContentBits">
    <vt:lpwstr>0</vt:lpwstr>
  </property>
</Properties>
</file>