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4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784" r:id="rId5"/>
    <p:sldMasterId id="2147483905" r:id="rId6"/>
    <p:sldMasterId id="2147483973" r:id="rId7"/>
  </p:sldMasterIdLst>
  <p:notesMasterIdLst>
    <p:notesMasterId r:id="rId21"/>
  </p:notesMasterIdLst>
  <p:handoutMasterIdLst>
    <p:handoutMasterId r:id="rId22"/>
  </p:handoutMasterIdLst>
  <p:sldIdLst>
    <p:sldId id="2147470935" r:id="rId8"/>
    <p:sldId id="2147471831" r:id="rId9"/>
    <p:sldId id="258" r:id="rId10"/>
    <p:sldId id="2147470954" r:id="rId11"/>
    <p:sldId id="2147374639" r:id="rId12"/>
    <p:sldId id="2147471817" r:id="rId13"/>
    <p:sldId id="2147471828" r:id="rId14"/>
    <p:sldId id="2147471829" r:id="rId15"/>
    <p:sldId id="2147470945" r:id="rId16"/>
    <p:sldId id="2147471825" r:id="rId17"/>
    <p:sldId id="2147470946" r:id="rId18"/>
    <p:sldId id="2147471830" r:id="rId19"/>
    <p:sldId id="2147471820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KPMG Bold" panose="020B0803030202040204" pitchFamily="34" charset="0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E7D1C2-2F30-4FFC-8536-8FBAF8858D22}">
          <p14:sldIdLst>
            <p14:sldId id="2147470935"/>
            <p14:sldId id="2147471831"/>
            <p14:sldId id="258"/>
          </p14:sldIdLst>
        </p14:section>
        <p14:section name="Untitled Section" id="{4E40E9B0-60BD-4911-984C-50766BE6804E}">
          <p14:sldIdLst>
            <p14:sldId id="2147470954"/>
            <p14:sldId id="2147374639"/>
            <p14:sldId id="2147471817"/>
            <p14:sldId id="2147471828"/>
            <p14:sldId id="2147471829"/>
            <p14:sldId id="2147470945"/>
            <p14:sldId id="2147471825"/>
            <p14:sldId id="2147470946"/>
            <p14:sldId id="2147471830"/>
            <p14:sldId id="2147471820"/>
          </p14:sldIdLst>
        </p14:section>
      </p14:sectionLst>
    </p:ext>
    <p:ext uri="{EFAFB233-063F-42B5-8137-9DF3F51BA10A}">
      <p15:sldGuideLst xmlns:p15="http://schemas.microsoft.com/office/powerpoint/2012/main">
        <p15:guide id="1" pos="2343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8F7501-67D7-03DD-4609-7CC03DA8D080}" name="KPMG CZ" initials="KPMG CZ" userId="KPMG CZ" providerId="None"/>
  <p188:author id="{142BEBC3-5017-FD32-C187-52D83321B3D7}" name="Hostakova, Tereza" initials="HT" userId="S::thostakova@kpmg.cz::e0da5c7d-d634-42cc-a496-9a1523fa61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, Catherine" initials="WC" lastIdx="18" clrIdx="0">
    <p:extLst>
      <p:ext uri="{19B8F6BF-5375-455C-9EA6-DF929625EA0E}">
        <p15:presenceInfo xmlns:p15="http://schemas.microsoft.com/office/powerpoint/2012/main" userId="S::cjwhite@kpmg.ca::0dea3d63-dcad-4748-a310-11ef28cac8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63EBDA"/>
    <a:srgbClr val="ACEAFF"/>
    <a:srgbClr val="B2B2B2"/>
    <a:srgbClr val="989898"/>
    <a:srgbClr val="666666"/>
    <a:srgbClr val="333333"/>
    <a:srgbClr val="FFFFFF"/>
    <a:srgbClr val="00C0AE"/>
    <a:srgbClr val="098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778" y="72"/>
      </p:cViewPr>
      <p:guideLst>
        <p:guide pos="234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54D5F6-3183-428A-85C8-51C26DD4B5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08F93-CC89-4063-A187-7B1597877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BA84C-EC3E-4598-9C4D-8CE1D2A956F5}" type="datetimeFigureOut">
              <a:rPr lang="en-GB" smtClean="0">
                <a:latin typeface="Arial" panose="020B0604020202020204" pitchFamily="34" charset="0"/>
              </a:rPr>
              <a:t>22/05/2024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D309-D941-4AA7-AD70-D334F1D592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99044-B362-4E47-A054-164531AC8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F9D0-9E03-483D-AC3B-FCB5CBA393CA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C57A4BF-14E0-48E2-B42F-B29D277000AB}" type="datetimeFigureOut">
              <a:rPr lang="en-GB" smtClean="0"/>
              <a:pPr/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B5D948F-A673-4DC7-A0E9-FA274EAF36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5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Původně nové podmínky měly platit od roku 2024, ale pozměňovací návrhy posunuly účinnost až od roku 2025 (1. 1. 2025)</a:t>
            </a:r>
          </a:p>
          <a:p>
            <a:r>
              <a:rPr lang="cs-CZ" dirty="0"/>
              <a:t>Současná legislativa – umožňuje osvobodit příjem z prodeje CP a podílů na obchodní korporaci při splnění časového testu (u CP 3 roky, u obchodních podílů 5 let). Pokud byl časový test splněn = osvobozeno v PLNÉM ROZSAHU, žádná limitace. </a:t>
            </a:r>
          </a:p>
          <a:p>
            <a:r>
              <a:rPr lang="cs-CZ" dirty="0"/>
              <a:t>Limit 40 mil. Kč se aplikuje v souhrnu za všechny příjmy z prodeje CP a obchodních podílů. </a:t>
            </a:r>
          </a:p>
          <a:p>
            <a:r>
              <a:rPr lang="cs-CZ" dirty="0"/>
              <a:t>Důležitý je moment obdržení příjmu! Nikoli okamžik právního prodeje. Např. Pokud k prodeji (právně) dojde v 2024 nebo dříve, ale peněžní prostředky z prodeje jsou obdrženy až v roce 2025, tak se na tento příjem z prodeje obdržený </a:t>
            </a:r>
            <a:r>
              <a:rPr lang="cs-CZ" b="1" dirty="0"/>
              <a:t>i  / až </a:t>
            </a:r>
            <a:r>
              <a:rPr lang="cs-CZ" dirty="0"/>
              <a:t>v roce 2025 (i dále) již vztahuje limit osvobození příjmů do 40 mil. Kč.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FF91-8955-4243-9880-BBAACEDDCC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18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zdanitelnému příjmu (z důvodu překročení limitu 40 mil. Kč) je možno uplatnit jako výdaj TRŽNÍ HODNOTU cenného papíru (obchodního podílu v korporaci) stanovenou dle zákona o oceňování k 31. 12. 2024 NEBO k datu úplatného převodu.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Tím v podstatě dojde pouze ke zdanění nárůstu hodnoty podílu po 31. prosinci 2024 (nebo od data prodeje). </a:t>
            </a:r>
          </a:p>
          <a:p>
            <a:r>
              <a:rPr lang="cs-CZ" dirty="0"/>
              <a:t>Není zřejmě třeba dodávat, že hodnota podílu v posudku vyhotoveném k 31. prosinci 2024 hned na začátku roku 2025 se může významně lišit od posudku vyhotoveného později, který stanoví hodnotu podílu také k 31. prosinci 2024.</a:t>
            </a:r>
          </a:p>
          <a:p>
            <a:r>
              <a:rPr lang="cs-CZ" dirty="0"/>
              <a:t>Samozřejmě není povinnost využít možnosti uplatnění „tržního ocenění“ jako nákladu (nabývací ceny) – teoreticky se může stát, že by ta tržní hodnota mohla být nižší než původní nabývací cena – lze uplatnit tu původní nabývací cenu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45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9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FF91-8955-4243-9880-BBAACEDDCC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18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Zákon č. 462/2023 Sb., kterým se mění některé zákony v souvislosti s rozvojem finančního trhu a s podporou zajištění na stáří </a:t>
            </a:r>
          </a:p>
          <a:p>
            <a:pPr marL="575945" lvl="3" indent="-213995">
              <a:buFontTx/>
              <a:buChar char="-"/>
            </a:pPr>
            <a:r>
              <a:rPr lang="cs-CZ" dirty="0"/>
              <a:t>zveřejněno 29. prosince 2023</a:t>
            </a:r>
          </a:p>
          <a:p>
            <a:pPr marL="575945" lvl="3" indent="-213995">
              <a:buFontTx/>
              <a:buChar char="-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Posunutí okamžiku zdanění příjmů ze závislé činnosti ze zaměstnaneckých akcií / "převoditelných" opcí </a:t>
            </a:r>
          </a:p>
          <a:p>
            <a:pPr marL="213995" indent="-213995">
              <a:buFontTx/>
              <a:buChar char="-"/>
            </a:pPr>
            <a:endParaRPr lang="cs-CZ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Cíl: zvýšení atraktivity vydávání zaměstnaneckých akcií odložením zdanění do momentu, kdy na něj zaměstnanec bude mít prostředky 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0" dirty="0"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>
                <a:cs typeface="Arial"/>
              </a:rPr>
              <a:t>povinnost zaměstnance oznámit zaměstnavateli prodej / převod akcie / opce pro zprocesování zdanění</a:t>
            </a:r>
          </a:p>
          <a:p>
            <a:endParaRPr lang="cs-CZ" dirty="0"/>
          </a:p>
          <a:p>
            <a:pPr marL="647700" lvl="3" indent="-285750"/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 ukončení výkonu činnosti pro zaměstnavatele se považuje i ukončení vyslání (tj. konec činnosti pro tzv. „ekonomického“ zaměstnavatele)</a:t>
            </a:r>
          </a:p>
          <a:p>
            <a:pPr marL="647700" lvl="3" indent="-285750"/>
            <a:r>
              <a:rPr lang="cs-CZ" dirty="0"/>
              <a:t>Potvrzeno MF ČR</a:t>
            </a:r>
          </a:p>
          <a:p>
            <a:pPr marL="647700" lvl="3" indent="-285750"/>
            <a:r>
              <a:rPr lang="cs-CZ" dirty="0"/>
              <a:t>V případě zahraničního zaměstnance vyslaného do ČR dojde ke zdanění při ukončení vyslání a ne až při ukončení pracovního poměru se zahraničním právním zaměstnavatelem (komplikované vymáhání)</a:t>
            </a:r>
          </a:p>
          <a:p>
            <a:endParaRPr lang="cs-CZ" dirty="0"/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00338D"/>
                </a:solidFill>
              </a:rPr>
              <a:t>(</a:t>
            </a:r>
            <a:r>
              <a:rPr lang="cs-CZ" b="1" dirty="0">
                <a:solidFill>
                  <a:srgbClr val="00338D"/>
                </a:solidFill>
                <a:cs typeface="Arial"/>
              </a:rPr>
              <a:t>§ 6 odst. 14 zákona o daních z příjmů)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>
              <a:solidFill>
                <a:srgbClr val="00338D"/>
              </a:solidFill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>
                <a:solidFill>
                  <a:srgbClr val="00338D"/>
                </a:solidFill>
                <a:cs typeface="Arial"/>
              </a:rPr>
              <a:t>Rici</a:t>
            </a:r>
            <a:r>
              <a:rPr lang="cs-CZ" b="1" dirty="0">
                <a:solidFill>
                  <a:srgbClr val="00338D"/>
                </a:solidFill>
                <a:cs typeface="Arial"/>
              </a:rPr>
              <a:t> k tomu pojem opce a ekonomicky </a:t>
            </a:r>
            <a:r>
              <a:rPr lang="cs-CZ" b="1" dirty="0" err="1">
                <a:solidFill>
                  <a:srgbClr val="00338D"/>
                </a:solidFill>
                <a:cs typeface="Arial"/>
              </a:rPr>
              <a:t>zamestnavatel</a:t>
            </a:r>
            <a:endParaRPr lang="cs-CZ" b="1" dirty="0">
              <a:solidFill>
                <a:srgbClr val="00338D"/>
              </a:solidFill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28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1.sv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17.jpe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8.jpe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19.jpe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image" Target="../media/image20.jpe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17.jpe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22.jpe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23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24.jpe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25.jpe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image" Target="../media/image26.jpe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22.jpe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35.jpe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36.jpe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53F288-6031-C4CD-4BE9-929FC04F0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noFill/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17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5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5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49" y="1936715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5" y="1936715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2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7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1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7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239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7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1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7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1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7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232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59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6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6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2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2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157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5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3A210-92DD-4299-9F1D-B2FE60EC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02703" y="6295536"/>
            <a:ext cx="1931292" cy="69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6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6040" y="1720716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2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6040" y="4130722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9"/>
            <a:ext cx="4623067" cy="242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5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5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094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7" y="971552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3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167197"/>
            <a:ext cx="5252400" cy="387286"/>
          </a:xfrm>
        </p:spPr>
        <p:txBody>
          <a:bodyPr wrap="square" anchor="b">
            <a:sp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1" y="1140069"/>
            <a:ext cx="1082675" cy="6093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613233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7" y="971552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167197"/>
            <a:ext cx="5252400" cy="387286"/>
          </a:xfrm>
        </p:spPr>
        <p:txBody>
          <a:bodyPr wrap="square" anchor="b">
            <a:sp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1" y="1140069"/>
            <a:ext cx="1082675" cy="6093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3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0140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7" y="971552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3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167197"/>
            <a:ext cx="5252400" cy="387286"/>
          </a:xfrm>
        </p:spPr>
        <p:txBody>
          <a:bodyPr wrap="square" anchor="b">
            <a:sp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1" y="1140069"/>
            <a:ext cx="1082675" cy="6093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3831787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5" y="5750097"/>
            <a:ext cx="1846659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75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750"/>
              </a:spcAft>
              <a:defRPr sz="675" b="0">
                <a:solidFill>
                  <a:schemeClr val="bg1"/>
                </a:solidFill>
              </a:defRPr>
            </a:lvl1pPr>
            <a:lvl2pPr>
              <a:spcAft>
                <a:spcPts val="750"/>
              </a:spcAft>
              <a:defRPr sz="675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9" cy="119064"/>
          </a:xfrm>
        </p:spPr>
        <p:txBody>
          <a:bodyPr/>
          <a:lstStyle>
            <a:lvl1pPr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buFontTx/>
              <a:buNone/>
              <a:defRPr sz="675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675" b="0">
                <a:solidFill>
                  <a:schemeClr val="bg1">
                    <a:lumMod val="65000"/>
                  </a:schemeClr>
                </a:solidFill>
              </a:defRPr>
            </a:lvl3pPr>
            <a:lvl4pPr marL="259200" indent="0">
              <a:buFontTx/>
              <a:buNone/>
              <a:defRPr sz="675" b="0">
                <a:solidFill>
                  <a:schemeClr val="bg1">
                    <a:lumMod val="65000"/>
                  </a:schemeClr>
                </a:solidFill>
              </a:defRPr>
            </a:lvl4pPr>
            <a:lvl5pPr marL="405000" indent="0">
              <a:buFontTx/>
              <a:buNone/>
              <a:defRPr sz="675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31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392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5" y="5750097"/>
            <a:ext cx="1846659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75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750"/>
              </a:spcAft>
              <a:defRPr sz="675" b="0">
                <a:solidFill>
                  <a:schemeClr val="accent2"/>
                </a:solidFill>
              </a:defRPr>
            </a:lvl1pPr>
            <a:lvl2pPr>
              <a:spcAft>
                <a:spcPts val="750"/>
              </a:spcAft>
              <a:defRPr sz="675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9" cy="119064"/>
          </a:xfrm>
        </p:spPr>
        <p:txBody>
          <a:bodyPr/>
          <a:lstStyle>
            <a:lvl1pPr>
              <a:buFontTx/>
              <a:buNone/>
              <a:defRPr sz="900" b="1">
                <a:solidFill>
                  <a:schemeClr val="accent2"/>
                </a:solidFill>
              </a:defRPr>
            </a:lvl1pPr>
            <a:lvl2pPr>
              <a:buFontTx/>
              <a:buNone/>
              <a:defRPr sz="675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675" b="0">
                <a:solidFill>
                  <a:schemeClr val="bg1">
                    <a:lumMod val="65000"/>
                  </a:schemeClr>
                </a:solidFill>
              </a:defRPr>
            </a:lvl3pPr>
            <a:lvl4pPr marL="259200" indent="0">
              <a:buFontTx/>
              <a:buNone/>
              <a:defRPr sz="675" b="0">
                <a:solidFill>
                  <a:schemeClr val="bg1">
                    <a:lumMod val="65000"/>
                  </a:schemeClr>
                </a:solidFill>
              </a:defRPr>
            </a:lvl4pPr>
            <a:lvl5pPr marL="405000" indent="0">
              <a:buFontTx/>
              <a:buNone/>
              <a:defRPr sz="675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31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125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2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572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5"/>
            <a:ext cx="839615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3"/>
            <a:ext cx="839615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6"/>
            <a:ext cx="839615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8"/>
            <a:ext cx="839615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60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6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9" y="1732480"/>
            <a:ext cx="839615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60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6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7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450"/>
              </a:spcAft>
            </a:pPr>
            <a:r>
              <a:rPr lang="en-US" sz="750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3"/>
            <a:ext cx="839615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3"/>
            <a:ext cx="839615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41"/>
            <a:ext cx="839615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3" y="2852903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3" y="1830789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3" y="3363960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80" y="1817279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3" y="2341846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3" y="3874401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3" y="4385458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3" y="4896518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30"/>
            <a:ext cx="839615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2"/>
            <a:ext cx="839615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9" y="1330325"/>
            <a:ext cx="194634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450"/>
              </a:spcAft>
            </a:pPr>
            <a:r>
              <a:rPr lang="en-US" sz="750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3"/>
            <a:ext cx="839615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5"/>
            <a:ext cx="839615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60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60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5"/>
            <a:ext cx="839615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3"/>
            <a:ext cx="839615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3"/>
            <a:ext cx="839615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60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60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7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0"/>
                </a:spcAft>
              </a:pPr>
              <a:r>
                <a:rPr lang="en-GB" sz="75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0"/>
                </a:spcAft>
              </a:pPr>
              <a:r>
                <a:rPr lang="en-GB" sz="75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0"/>
                </a:spcAft>
              </a:pPr>
              <a:r>
                <a:rPr lang="en-GB" sz="75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0"/>
                </a:spcAft>
              </a:pPr>
              <a:r>
                <a:rPr lang="en-GB" sz="75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0"/>
                </a:spcAft>
              </a:pPr>
              <a:r>
                <a:rPr lang="en-GB" sz="75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0"/>
                </a:spcAft>
              </a:pPr>
              <a:r>
                <a:rPr lang="en-GB" sz="75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450"/>
                </a:spcAft>
              </a:pPr>
              <a:r>
                <a:rPr lang="en-GB" sz="75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3"/>
            <a:ext cx="839615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5"/>
            <a:ext cx="839615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2" y="1330325"/>
            <a:ext cx="154522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450"/>
              </a:spcAft>
            </a:pPr>
            <a:r>
              <a:rPr lang="en-US" sz="750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6"/>
            <a:ext cx="839615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8"/>
            <a:ext cx="839615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6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60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8"/>
            <a:ext cx="839615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6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60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80" y="2852903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80" y="1830789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80" y="3363960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80" y="3875017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80" y="2341846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4"/>
            <a:ext cx="839615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8" y="2656174"/>
            <a:ext cx="839615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1" y="2743862"/>
            <a:ext cx="1568421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Purple/</a:t>
            </a:r>
            <a:br>
              <a:rPr lang="en-GB" sz="750"/>
            </a:br>
            <a:r>
              <a:rPr lang="en-GB" sz="75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9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Pacific/</a:t>
            </a:r>
            <a:br>
              <a:rPr lang="en-GB" sz="750"/>
            </a:br>
            <a:r>
              <a:rPr lang="en-GB" sz="75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7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25"/>
              </a:spcAft>
            </a:pPr>
            <a:r>
              <a:rPr lang="en-US" sz="750" b="1">
                <a:solidFill>
                  <a:sysClr val="windowText" lastClr="000000"/>
                </a:solidFill>
              </a:rPr>
              <a:t>Gradients</a:t>
            </a:r>
          </a:p>
          <a:p>
            <a:pPr marL="128588" indent="-128588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GB" sz="750" b="0">
                <a:solidFill>
                  <a:sysClr val="windowText" lastClr="000000"/>
                </a:solidFill>
              </a:rPr>
              <a:t>The </a:t>
            </a:r>
            <a:r>
              <a:rPr lang="en-GB" sz="750" b="0" err="1">
                <a:solidFill>
                  <a:sysClr val="windowText" lastClr="000000"/>
                </a:solidFill>
              </a:rPr>
              <a:t>colors</a:t>
            </a:r>
            <a:r>
              <a:rPr lang="en-GB" sz="750" b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28588" indent="-128588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GB" sz="75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28588" indent="-128588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GB" sz="75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28588" indent="-128588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GB" sz="75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28588" indent="-128588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GB" sz="750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750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6"/>
            <a:ext cx="839615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6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60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5" y="4389395"/>
            <a:ext cx="1253995" cy="237066"/>
          </a:xfrm>
          <a:prstGeom prst="rect">
            <a:avLst/>
          </a:prstGeom>
          <a:noFill/>
        </p:spPr>
        <p:txBody>
          <a:bodyPr wrap="square" lIns="40958" tIns="40958" rIns="40958" bIns="40958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GB" sz="75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9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450"/>
              </a:spcAft>
            </a:pPr>
            <a:r>
              <a:rPr lang="en-US" sz="750" b="1">
                <a:solidFill>
                  <a:sysClr val="windowText" lastClr="000000"/>
                </a:solidFill>
              </a:rPr>
              <a:t>Traffic Light Palette</a:t>
            </a:r>
            <a:endParaRPr lang="en-US" sz="750" b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7" y="3589583"/>
            <a:ext cx="839615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3"/>
            <a:ext cx="839615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3"/>
            <a:ext cx="839615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0958" tIns="40958" rIns="40958" bIns="40958" rtlCol="0" anchor="ctr"/>
          <a:lstStyle/>
          <a:p>
            <a:pPr algn="ctr"/>
            <a:r>
              <a:rPr lang="en-GB" sz="6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6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4" y="4285686"/>
            <a:ext cx="4159623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450"/>
              </a:spcAft>
            </a:pPr>
            <a:r>
              <a:rPr lang="en-US" sz="75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28588" indent="-128588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75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28588" indent="-128588" algn="l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75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5" y="3242602"/>
            <a:ext cx="40231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5" y="4176642"/>
            <a:ext cx="40231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5" y="5015319"/>
            <a:ext cx="4023115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6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6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6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6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6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60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4781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eft Horizont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7D3C9D-F1D9-4D83-8405-0F801E26817D}"/>
              </a:ext>
            </a:extLst>
          </p:cNvPr>
          <p:cNvSpPr>
            <a:spLocks noChangeAspect="1"/>
          </p:cNvSpPr>
          <p:nvPr userDrawn="1"/>
        </p:nvSpPr>
        <p:spPr>
          <a:xfrm>
            <a:off x="999067" y="1263839"/>
            <a:ext cx="8438341" cy="439618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AD7088-EDB1-43A3-BCB3-0FEDC99E32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8150" y="1514264"/>
            <a:ext cx="7775759" cy="288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B20E3E2-C475-4230-9CC4-4FC30DB17C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150" y="4602703"/>
            <a:ext cx="777575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D0288E-06CE-4638-82E1-02D75D58A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067" y="313438"/>
            <a:ext cx="1048587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214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eft Vertic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D11141-B40A-46CB-8C61-81DDE221FE5D}"/>
              </a:ext>
            </a:extLst>
          </p:cNvPr>
          <p:cNvSpPr>
            <a:spLocks noChangeAspect="1"/>
          </p:cNvSpPr>
          <p:nvPr userDrawn="1"/>
        </p:nvSpPr>
        <p:spPr>
          <a:xfrm>
            <a:off x="999067" y="1263838"/>
            <a:ext cx="4388557" cy="47432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867E50-BF34-4013-B459-41448BAB22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8149" y="1514264"/>
            <a:ext cx="3730684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280408F-9E51-4F9B-94C4-6F3A3FBD2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150" y="4953636"/>
            <a:ext cx="3730684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9B31D1-42A2-4A0D-A8FC-1A425F027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067" y="313438"/>
            <a:ext cx="1048587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088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BDB287-5E22-4504-9244-3821B98C05A3}"/>
              </a:ext>
            </a:extLst>
          </p:cNvPr>
          <p:cNvSpPr>
            <a:spLocks noChangeAspect="1"/>
          </p:cNvSpPr>
          <p:nvPr userDrawn="1"/>
        </p:nvSpPr>
        <p:spPr>
          <a:xfrm>
            <a:off x="2876249" y="313438"/>
            <a:ext cx="8323035" cy="4332804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A1CDC1-2E26-4722-BB78-D965EB6730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2158" y="560114"/>
            <a:ext cx="7675268" cy="288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3C698CC-97B7-45DE-AA75-CA3F0C4CF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2158" y="3582823"/>
            <a:ext cx="767526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2B72E16-3CB3-49AC-9B2E-56ECC2BE9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067" y="313438"/>
            <a:ext cx="1048587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994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C44D8B-17CD-4454-B36D-72741332159F}"/>
              </a:ext>
            </a:extLst>
          </p:cNvPr>
          <p:cNvSpPr>
            <a:spLocks noChangeAspect="1"/>
          </p:cNvSpPr>
          <p:nvPr userDrawn="1"/>
        </p:nvSpPr>
        <p:spPr>
          <a:xfrm>
            <a:off x="5922957" y="313438"/>
            <a:ext cx="5276328" cy="56936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3C3EE5-C1E7-4D94-8929-0FA5FFFE0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5689" y="556419"/>
            <a:ext cx="4628561" cy="41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5C960A-C74B-42B5-A237-47F1B97FD3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5689" y="4949907"/>
            <a:ext cx="4628561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B4E646-8E32-4794-BD3E-E767603F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067" y="313438"/>
            <a:ext cx="1048587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388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eft Horizont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1111" y="1263838"/>
            <a:ext cx="3548173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1111" y="4881887"/>
            <a:ext cx="354817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4833" y="1263839"/>
            <a:ext cx="5806099" cy="302253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060AC1F-823B-423D-80EF-C95EEC3DF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111" y="313438"/>
            <a:ext cx="1048587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058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eft Vertic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114" y="1263838"/>
            <a:ext cx="5254052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114" y="4881887"/>
            <a:ext cx="5254052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4834" y="1263839"/>
            <a:ext cx="4103481" cy="442804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638D828-F203-4122-8387-83B5C7962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115" y="313438"/>
            <a:ext cx="1048587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52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9067" y="1263838"/>
            <a:ext cx="3548173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067" y="4881887"/>
            <a:ext cx="354817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2040" y="1263839"/>
            <a:ext cx="5806099" cy="302253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5699398-41B8-46F6-A97E-83496DC7B1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067" y="313438"/>
            <a:ext cx="1048587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815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9067" y="1263838"/>
            <a:ext cx="5254052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067" y="4881887"/>
            <a:ext cx="5254052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3686" y="1263839"/>
            <a:ext cx="4103481" cy="442804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E44907E-8D0D-4F59-8361-80E6BF8CF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067" y="313438"/>
            <a:ext cx="1048587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446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209601"/>
            <a:ext cx="101856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7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585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ne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209601"/>
            <a:ext cx="10185600" cy="459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1C0833AE-7386-47DB-9FF2-9657C92CA91E}"/>
              </a:ext>
            </a:extLst>
          </p:cNvPr>
          <p:cNvSpPr txBox="1">
            <a:spLocks/>
          </p:cNvSpPr>
          <p:nvPr userDrawn="1"/>
        </p:nvSpPr>
        <p:spPr>
          <a:xfrm>
            <a:off x="10865485" y="6331812"/>
            <a:ext cx="32331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A28FC-699E-47A2-B686-35545E592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41346" y="6360353"/>
            <a:ext cx="177398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63A1AD-6737-4826-AFEA-0CE2D4869EB0}"/>
              </a:ext>
            </a:extLst>
          </p:cNvPr>
          <p:cNvCxnSpPr/>
          <p:nvPr userDrawn="1"/>
        </p:nvCxnSpPr>
        <p:spPr>
          <a:xfrm>
            <a:off x="10841407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748654B-09CA-45C1-B0DD-0606A426D3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318" y="6320118"/>
            <a:ext cx="571956" cy="17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63727-E8C9-426A-ACA4-1C6554BC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048582" y="6314186"/>
            <a:ext cx="6087885" cy="192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52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200" y="432000"/>
            <a:ext cx="10185600" cy="779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457325"/>
            <a:ext cx="10185600" cy="434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5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8">
          <p15:clr>
            <a:srgbClr val="F26B43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ne Column Text_double titl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200" y="432000"/>
            <a:ext cx="10185600" cy="779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457325"/>
            <a:ext cx="10185600" cy="4346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782C517A-B876-41CE-B5E0-1F57CCD0CE41}"/>
              </a:ext>
            </a:extLst>
          </p:cNvPr>
          <p:cNvSpPr txBox="1">
            <a:spLocks/>
          </p:cNvSpPr>
          <p:nvPr userDrawn="1"/>
        </p:nvSpPr>
        <p:spPr>
          <a:xfrm>
            <a:off x="10865485" y="6331812"/>
            <a:ext cx="32331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FD06C-81CD-41D0-AEB1-3A254A7EA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41346" y="6360353"/>
            <a:ext cx="177398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8E809-685D-427B-8CE3-C84863878EC5}"/>
              </a:ext>
            </a:extLst>
          </p:cNvPr>
          <p:cNvCxnSpPr/>
          <p:nvPr userDrawn="1"/>
        </p:nvCxnSpPr>
        <p:spPr>
          <a:xfrm>
            <a:off x="10841407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D4A7ED3-6D96-4E1C-AEDA-BD2319D81E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318" y="6320118"/>
            <a:ext cx="571956" cy="17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34DC5-5F04-43AB-98E3-C3D7670E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048582" y="6314186"/>
            <a:ext cx="6087885" cy="192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13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8">
          <p15:clr>
            <a:srgbClr val="F26B43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209601"/>
            <a:ext cx="49680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209601"/>
            <a:ext cx="49680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83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209601"/>
            <a:ext cx="4968000" cy="459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209601"/>
            <a:ext cx="4968000" cy="459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CCDEA53B-91E3-466E-B366-434ABBBE1D61}"/>
              </a:ext>
            </a:extLst>
          </p:cNvPr>
          <p:cNvSpPr txBox="1">
            <a:spLocks/>
          </p:cNvSpPr>
          <p:nvPr userDrawn="1"/>
        </p:nvSpPr>
        <p:spPr>
          <a:xfrm>
            <a:off x="10865485" y="6331812"/>
            <a:ext cx="32331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8E59B-0AD1-406C-BFC4-CE85C2225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41346" y="6360353"/>
            <a:ext cx="177398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DA7980-EB11-48EC-8B0C-64FEE5F09A8F}"/>
              </a:ext>
            </a:extLst>
          </p:cNvPr>
          <p:cNvCxnSpPr/>
          <p:nvPr userDrawn="1"/>
        </p:nvCxnSpPr>
        <p:spPr>
          <a:xfrm>
            <a:off x="10841407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99502BE-C8A6-4A0B-921A-0DBDE5F956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318" y="6320118"/>
            <a:ext cx="571956" cy="17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9ED18C-5906-4DB7-8238-DAC47384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048582" y="6314186"/>
            <a:ext cx="6087885" cy="192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5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209601"/>
            <a:ext cx="49680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209600"/>
            <a:ext cx="4968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38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209600"/>
            <a:ext cx="101856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607200"/>
            <a:ext cx="101856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010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209600"/>
            <a:ext cx="4968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209600"/>
            <a:ext cx="4968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640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2400" y="3607200"/>
            <a:ext cx="31872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607200"/>
            <a:ext cx="31872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209600"/>
            <a:ext cx="31872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01600" y="3607200"/>
            <a:ext cx="31872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2400" y="1209600"/>
            <a:ext cx="31872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01600" y="1209600"/>
            <a:ext cx="31872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397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827313"/>
            <a:ext cx="1671937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80402" y="1827313"/>
            <a:ext cx="1671937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13456" y="1827313"/>
            <a:ext cx="1671937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72766" y="1827313"/>
            <a:ext cx="1671937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94833" y="1222512"/>
            <a:ext cx="1956723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54144" y="1222512"/>
            <a:ext cx="1956723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3455" y="1222512"/>
            <a:ext cx="1956723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172765" y="1222512"/>
            <a:ext cx="1956723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32077" y="1222512"/>
            <a:ext cx="1956723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32078" y="1827313"/>
            <a:ext cx="1671937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9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827313"/>
            <a:ext cx="1671937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80402" y="1827313"/>
            <a:ext cx="1671937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13456" y="1827313"/>
            <a:ext cx="1671937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72766" y="1827313"/>
            <a:ext cx="1671937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94833" y="1222512"/>
            <a:ext cx="195672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54144" y="1222512"/>
            <a:ext cx="195672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3455" y="1222512"/>
            <a:ext cx="195672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172765" y="1222512"/>
            <a:ext cx="195672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32077" y="1222512"/>
            <a:ext cx="195672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32078" y="1827313"/>
            <a:ext cx="1671937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134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827313"/>
            <a:ext cx="219276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64054" y="1827313"/>
            <a:ext cx="219276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33274" y="1827313"/>
            <a:ext cx="219276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02496" y="1827313"/>
            <a:ext cx="219276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94833" y="1222512"/>
            <a:ext cx="2486307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64053" y="1222512"/>
            <a:ext cx="2486307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33273" y="1222512"/>
            <a:ext cx="2486307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02495" y="1222512"/>
            <a:ext cx="2486307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874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827313"/>
            <a:ext cx="219276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64054" y="1827313"/>
            <a:ext cx="219276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33274" y="1827313"/>
            <a:ext cx="219276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02496" y="1827313"/>
            <a:ext cx="219276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94833" y="1222512"/>
            <a:ext cx="248630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64053" y="1222512"/>
            <a:ext cx="248630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33273" y="1222512"/>
            <a:ext cx="248630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02495" y="1222512"/>
            <a:ext cx="248630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9470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608000" y="2734375"/>
            <a:ext cx="2976000" cy="15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59D2011-ECCF-4C3B-AEA4-7C80B6F9F85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7" y="1211262"/>
            <a:ext cx="4985725" cy="2189066"/>
          </a:xfrm>
          <a:custGeom>
            <a:avLst/>
            <a:gdLst>
              <a:gd name="connsiteX0" fmla="*/ 0 w 3739294"/>
              <a:gd name="connsiteY0" fmla="*/ 0 h 2189066"/>
              <a:gd name="connsiteX1" fmla="*/ 3739294 w 3739294"/>
              <a:gd name="connsiteY1" fmla="*/ 0 h 2189066"/>
              <a:gd name="connsiteX2" fmla="*/ 3739294 w 3739294"/>
              <a:gd name="connsiteY2" fmla="*/ 1361113 h 2189066"/>
              <a:gd name="connsiteX3" fmla="*/ 2541490 w 3739294"/>
              <a:gd name="connsiteY3" fmla="*/ 1361113 h 2189066"/>
              <a:gd name="connsiteX4" fmla="*/ 2541490 w 3739294"/>
              <a:gd name="connsiteY4" fmla="*/ 2189066 h 2189066"/>
              <a:gd name="connsiteX5" fmla="*/ 0 w 3739294"/>
              <a:gd name="connsiteY5" fmla="*/ 2189066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0" y="0"/>
                </a:moveTo>
                <a:lnTo>
                  <a:pt x="3739294" y="0"/>
                </a:lnTo>
                <a:lnTo>
                  <a:pt x="3739294" y="1361113"/>
                </a:lnTo>
                <a:lnTo>
                  <a:pt x="2541490" y="1361113"/>
                </a:lnTo>
                <a:lnTo>
                  <a:pt x="2541490" y="2189066"/>
                </a:lnTo>
                <a:lnTo>
                  <a:pt x="0" y="218906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332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85C34CE-0040-4ED7-812A-EC82A47A56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7" y="3616422"/>
            <a:ext cx="4985725" cy="2189066"/>
          </a:xfrm>
          <a:custGeom>
            <a:avLst/>
            <a:gdLst>
              <a:gd name="connsiteX0" fmla="*/ 0 w 3739294"/>
              <a:gd name="connsiteY0" fmla="*/ 0 h 2189066"/>
              <a:gd name="connsiteX1" fmla="*/ 2541490 w 3739294"/>
              <a:gd name="connsiteY1" fmla="*/ 0 h 2189066"/>
              <a:gd name="connsiteX2" fmla="*/ 2541490 w 3739294"/>
              <a:gd name="connsiteY2" fmla="*/ 827953 h 2189066"/>
              <a:gd name="connsiteX3" fmla="*/ 3739294 w 3739294"/>
              <a:gd name="connsiteY3" fmla="*/ 827953 h 2189066"/>
              <a:gd name="connsiteX4" fmla="*/ 3739294 w 3739294"/>
              <a:gd name="connsiteY4" fmla="*/ 2189066 h 2189066"/>
              <a:gd name="connsiteX5" fmla="*/ 0 w 3739294"/>
              <a:gd name="connsiteY5" fmla="*/ 2189066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0" y="0"/>
                </a:moveTo>
                <a:lnTo>
                  <a:pt x="2541490" y="0"/>
                </a:lnTo>
                <a:lnTo>
                  <a:pt x="2541490" y="827953"/>
                </a:lnTo>
                <a:lnTo>
                  <a:pt x="3739294" y="827953"/>
                </a:lnTo>
                <a:lnTo>
                  <a:pt x="3739294" y="2189066"/>
                </a:lnTo>
                <a:lnTo>
                  <a:pt x="0" y="218906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332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2EF2175-0A38-4DE3-B808-279449EE3E0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03076" y="1211262"/>
            <a:ext cx="4985725" cy="2189066"/>
          </a:xfrm>
          <a:custGeom>
            <a:avLst/>
            <a:gdLst>
              <a:gd name="connsiteX0" fmla="*/ 0 w 3739294"/>
              <a:gd name="connsiteY0" fmla="*/ 0 h 2189066"/>
              <a:gd name="connsiteX1" fmla="*/ 3739294 w 3739294"/>
              <a:gd name="connsiteY1" fmla="*/ 0 h 2189066"/>
              <a:gd name="connsiteX2" fmla="*/ 3739294 w 3739294"/>
              <a:gd name="connsiteY2" fmla="*/ 2189066 h 2189066"/>
              <a:gd name="connsiteX3" fmla="*/ 1197693 w 3739294"/>
              <a:gd name="connsiteY3" fmla="*/ 2189066 h 2189066"/>
              <a:gd name="connsiteX4" fmla="*/ 1197693 w 3739294"/>
              <a:gd name="connsiteY4" fmla="*/ 1361113 h 2189066"/>
              <a:gd name="connsiteX5" fmla="*/ 0 w 3739294"/>
              <a:gd name="connsiteY5" fmla="*/ 1361113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0" y="0"/>
                </a:moveTo>
                <a:lnTo>
                  <a:pt x="3739294" y="0"/>
                </a:lnTo>
                <a:lnTo>
                  <a:pt x="3739294" y="2189066"/>
                </a:lnTo>
                <a:lnTo>
                  <a:pt x="1197693" y="2189066"/>
                </a:lnTo>
                <a:lnTo>
                  <a:pt x="1197693" y="1361113"/>
                </a:lnTo>
                <a:lnTo>
                  <a:pt x="0" y="13611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332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DCD0C63-F3A2-4CCE-89ED-D659427AA31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03076" y="3616422"/>
            <a:ext cx="4985725" cy="2189066"/>
          </a:xfrm>
          <a:custGeom>
            <a:avLst/>
            <a:gdLst>
              <a:gd name="connsiteX0" fmla="*/ 1197693 w 3739294"/>
              <a:gd name="connsiteY0" fmla="*/ 0 h 2189066"/>
              <a:gd name="connsiteX1" fmla="*/ 3739294 w 3739294"/>
              <a:gd name="connsiteY1" fmla="*/ 0 h 2189066"/>
              <a:gd name="connsiteX2" fmla="*/ 3739294 w 3739294"/>
              <a:gd name="connsiteY2" fmla="*/ 2189066 h 2189066"/>
              <a:gd name="connsiteX3" fmla="*/ 0 w 3739294"/>
              <a:gd name="connsiteY3" fmla="*/ 2189066 h 2189066"/>
              <a:gd name="connsiteX4" fmla="*/ 0 w 3739294"/>
              <a:gd name="connsiteY4" fmla="*/ 827953 h 2189066"/>
              <a:gd name="connsiteX5" fmla="*/ 1197693 w 3739294"/>
              <a:gd name="connsiteY5" fmla="*/ 827953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1197693" y="0"/>
                </a:moveTo>
                <a:lnTo>
                  <a:pt x="3739294" y="0"/>
                </a:lnTo>
                <a:lnTo>
                  <a:pt x="3739294" y="2189066"/>
                </a:lnTo>
                <a:lnTo>
                  <a:pt x="0" y="2189066"/>
                </a:lnTo>
                <a:lnTo>
                  <a:pt x="0" y="827953"/>
                </a:lnTo>
                <a:lnTo>
                  <a:pt x="1197693" y="8279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332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1514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609825"/>
            <a:ext cx="4968000" cy="41940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218880"/>
            <a:ext cx="4968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609825"/>
            <a:ext cx="4968000" cy="41940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218880"/>
            <a:ext cx="4968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7183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609825"/>
            <a:ext cx="4968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218880"/>
            <a:ext cx="4968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609825"/>
            <a:ext cx="4968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218880"/>
            <a:ext cx="4968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019650"/>
            <a:ext cx="4968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628705"/>
            <a:ext cx="4968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0800" y="4019650"/>
            <a:ext cx="4968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0800" y="3628705"/>
            <a:ext cx="4968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8228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ur Quad Boxes BG Dark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609825"/>
            <a:ext cx="4968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21888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609825"/>
            <a:ext cx="4968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21888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019650"/>
            <a:ext cx="4968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628705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0800" y="4019650"/>
            <a:ext cx="4968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0800" y="3628705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DB1C4B43-FA0B-4D0C-8437-66F19EF1F34D}"/>
              </a:ext>
            </a:extLst>
          </p:cNvPr>
          <p:cNvSpPr txBox="1">
            <a:spLocks/>
          </p:cNvSpPr>
          <p:nvPr userDrawn="1"/>
        </p:nvSpPr>
        <p:spPr>
          <a:xfrm>
            <a:off x="10865485" y="6331812"/>
            <a:ext cx="32331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4239A-696B-40FB-8EA0-70E8FCE23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41346" y="6360353"/>
            <a:ext cx="177398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0010BD-37F2-4205-B603-26BE05D01DB4}"/>
              </a:ext>
            </a:extLst>
          </p:cNvPr>
          <p:cNvCxnSpPr/>
          <p:nvPr userDrawn="1"/>
        </p:nvCxnSpPr>
        <p:spPr>
          <a:xfrm>
            <a:off x="10841407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26A36270-111B-47D1-A4BC-A201FCA819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318" y="6320118"/>
            <a:ext cx="571956" cy="172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841C22-7357-4553-B4DD-6E1B6CF69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048582" y="6314186"/>
            <a:ext cx="6087885" cy="192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296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2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A131ED-15DF-49E2-88F8-BD22F6A42CF2}"/>
              </a:ext>
            </a:extLst>
          </p:cNvPr>
          <p:cNvSpPr>
            <a:spLocks/>
          </p:cNvSpPr>
          <p:nvPr userDrawn="1"/>
        </p:nvSpPr>
        <p:spPr>
          <a:xfrm>
            <a:off x="994834" y="1422400"/>
            <a:ext cx="7869767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B1FAA-C63A-49DF-A7C2-35443508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285" y="2504375"/>
            <a:ext cx="6123448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36EFA93-8BDA-4CEE-9492-BCAC7D96A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0286" y="1553435"/>
            <a:ext cx="1195916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47020FA-A884-4E3E-885A-5D5189B2C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0285" y="4465785"/>
            <a:ext cx="6123448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42810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9F6308-3807-44EC-BBE8-A9C8A9430A2C}"/>
              </a:ext>
            </a:extLst>
          </p:cNvPr>
          <p:cNvSpPr>
            <a:spLocks noChangeAspect="1"/>
          </p:cNvSpPr>
          <p:nvPr userDrawn="1"/>
        </p:nvSpPr>
        <p:spPr>
          <a:xfrm>
            <a:off x="999067" y="1263839"/>
            <a:ext cx="8438341" cy="439618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B1FAA-C63A-49DF-A7C2-35443508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150" y="1514264"/>
            <a:ext cx="7775759" cy="2880000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0FC5985-3DD1-475A-9A7A-899F36FF6F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067" y="313438"/>
            <a:ext cx="1048587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663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 dark Gradient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7C20205-1972-45A0-B67B-992440214E15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99402" y="5651600"/>
            <a:ext cx="237404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1985B1E-1660-49BE-A364-FD65E9A824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9067" y="3653770"/>
            <a:ext cx="8340243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01CDA1C-F627-459A-90F5-D005F62DA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9067" y="3143887"/>
            <a:ext cx="3215651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2FD72-0F35-45F5-B74D-16289A1CFE11}"/>
              </a:ext>
            </a:extLst>
          </p:cNvPr>
          <p:cNvGrpSpPr/>
          <p:nvPr userDrawn="1"/>
        </p:nvGrpSpPr>
        <p:grpSpPr>
          <a:xfrm>
            <a:off x="1011685" y="2673452"/>
            <a:ext cx="2697600" cy="367957"/>
            <a:chOff x="998476" y="2881529"/>
            <a:chExt cx="2023200" cy="36795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2D3805-681D-401A-A75E-7BF75F6E4DE9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A6B90A-2EFA-40E9-8E98-E7A85B9BDBF5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969AD0-CA30-4D5C-9D23-4DE41EC8D323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DAE824-136A-427F-8254-73315981D957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826BB31-9A6D-4607-868A-FEFC87B4D5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0B456461-26A1-4AFC-80F6-96BE97F835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4B8BA4C8-45B4-4148-8E7E-083AF8435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646EAAB2-DCE2-4D08-B4EC-2148F2A21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E5195ABE-35DE-428F-B59A-90B0FBAB6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451B2DB-8DD3-4AA8-A8FE-1EC956920A7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9067" y="313438"/>
            <a:ext cx="1048587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31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19669-F96A-4239-990D-B48E0AE68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20154" y="6295536"/>
            <a:ext cx="20138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2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D335AFA-79EF-48E7-9FDA-A8FCF952D27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99402" y="5651600"/>
            <a:ext cx="237404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8703AF1-229E-4220-A6D7-6F1010E1F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9067" y="3653770"/>
            <a:ext cx="8340243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7D5B914-BBA3-4307-88FA-B6F082A8C4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9067" y="3143887"/>
            <a:ext cx="3215651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968751-5BD4-4F0E-97F6-671CE2A65096}"/>
              </a:ext>
            </a:extLst>
          </p:cNvPr>
          <p:cNvGrpSpPr/>
          <p:nvPr userDrawn="1"/>
        </p:nvGrpSpPr>
        <p:grpSpPr>
          <a:xfrm>
            <a:off x="1011685" y="2673452"/>
            <a:ext cx="2697600" cy="367957"/>
            <a:chOff x="998476" y="2881529"/>
            <a:chExt cx="2023200" cy="36795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8AF7AA-2323-4E05-B7FE-1B766F9A3BF6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tx2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FC7802C-1EDC-4B64-B608-F59CDA55C17D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tx2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FECBAF-CC9D-453B-BC2D-6EA886A5E5C6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tx2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D8C5C4-5B44-4F30-B505-2358C97ACD76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tx2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6BC3BC-0FF0-4B64-A515-849E92F05B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991803D8-89D9-4F6E-8703-13BDCEDB1E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86CA3C48-34BF-4C7B-8A42-4AAD74D77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41" name="Picture 40" descr="Logo&#10;&#10;Description automatically generated">
              <a:extLst>
                <a:ext uri="{FF2B5EF4-FFF2-40B4-BE49-F238E27FC236}">
                  <a16:creationId xmlns:a16="http://schemas.microsoft.com/office/drawing/2014/main" id="{2B75B2EB-060D-4C02-94B7-A95DBD3B58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4DBBF1BF-CC7E-4A07-B330-E94D9D33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C42B2CC1-3453-431E-BEB1-143BFA0FE57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9067" y="313438"/>
            <a:ext cx="1048587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116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- Right vertical dark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9">
            <a:extLst>
              <a:ext uri="{FF2B5EF4-FFF2-40B4-BE49-F238E27FC236}">
                <a16:creationId xmlns:a16="http://schemas.microsoft.com/office/drawing/2014/main" id="{457C79FB-C07C-444A-B79A-75D7F59B856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6" y="1485243"/>
            <a:ext cx="3600000" cy="3420000"/>
          </a:xfrm>
        </p:spPr>
        <p:txBody>
          <a:bodyPr anchor="t" anchorCtr="0"/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600000" cy="810000"/>
          </a:xfrm>
        </p:spPr>
        <p:txBody>
          <a:bodyPr anchor="b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47689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4E6626-FD7E-4C63-8D13-D66A8A348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01C832-6FAC-40A0-BBA3-94F0E463DC4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30C48B-685A-4627-8230-DBBFCD3E6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3A02BE-49C7-41EC-A224-F228B39F3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47535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C22B7E-730E-4FA3-AEBD-0EC53A30015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DBF24D-4D2F-42A4-AD1C-43B70FC5B5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8AEEAC-DFBC-44E5-A1A3-F209B8C054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0DAB2D-E302-48A2-9568-49B2734AC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58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DEB4B6-682E-4009-89BC-CB154E8DC002}"/>
              </a:ext>
            </a:extLst>
          </p:cNvPr>
          <p:cNvSpPr>
            <a:spLocks noChangeAspect="1"/>
          </p:cNvSpPr>
          <p:nvPr userDrawn="1"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ABE048-BB93-46AF-B21F-692455B27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9B4976CB-3107-403A-8E4C-49D73E552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 slide text only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F974C88-37FD-486C-A053-2B6EC15FF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39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E2D7F6-77EE-4A84-A347-E3DE3770F560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A38D1D5C-300B-4EC8-97CB-72C6B7A7CC70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721161A-007B-4922-864A-502861C248B2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23EB2905-098A-41C5-AB65-063729C54D07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33C2314-88FE-4413-B812-D2D4A2998E51}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C91CE7F-7855-470E-A1C6-7B98C9783C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33FD179-5843-4777-B4EF-2C33EA142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78F7078-5FAB-4923-B594-5A3AB6511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528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F7AF648-E8C1-435F-A91F-1FCE26666A3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9E02FE-A18D-433A-B7C5-66327044D5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4255FB05-4B59-458B-8EFD-8DCE3678F32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64C954ED-B10B-4AF2-833F-37E615D3439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BD4AB80-538F-43A3-8C4D-16CCBDE87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C1EA9FA-4164-4EF7-8EA1-6A4010273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77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3022F2F-B43A-41C4-BF6C-3739462B739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69996B-9D51-47AF-8239-CB068E0662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AE26B475-B5C4-4347-8C21-09E3E42E775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0EC61BC-58E1-4775-ADB9-771F90B82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C17CDB-6172-4525-81E9-4F0C8DBBA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409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9">
            <a:extLst>
              <a:ext uri="{FF2B5EF4-FFF2-40B4-BE49-F238E27FC236}">
                <a16:creationId xmlns:a16="http://schemas.microsoft.com/office/drawing/2014/main" id="{7C40611E-3A51-447C-B4D9-E63571518EA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477655F7-9771-42CD-A3FF-9B0E744CD30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0708127-E14A-4909-821A-61F581AA127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56C80A-82E6-41A1-8315-DBCCD3E863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661CB1-3F0A-461E-B7EF-0DD8759D08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A13EE70-222E-4A80-9783-F68F00B7D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634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29CB1A-1B72-48E4-9F89-031545C1FD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068A8D8B-EF5A-4905-83FB-5B545573C07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1A2E6BF4-8839-4971-8A92-E4187724BD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A49F3C-B81B-486A-8AC6-0C685BBE02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01A53E6-C071-4F04-8874-C1213CB3BE6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295ABE6-9B30-4315-B16F-C7442D3C7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8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96358" y="6295536"/>
            <a:ext cx="1937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720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5770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AC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1537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raphic 8">
            <a:extLst>
              <a:ext uri="{FF2B5EF4-FFF2-40B4-BE49-F238E27FC236}">
                <a16:creationId xmlns:a16="http://schemas.microsoft.com/office/drawing/2014/main" id="{67E4BFF9-F85A-4638-ADE5-87FB48B6ED46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GB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637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3477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568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19669-F96A-4239-990D-B48E0AE68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20154" y="6295536"/>
            <a:ext cx="20138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8">
            <a:extLst>
              <a:ext uri="{FF2B5EF4-FFF2-40B4-BE49-F238E27FC236}">
                <a16:creationId xmlns:a16="http://schemas.microsoft.com/office/drawing/2014/main" id="{8D073B6C-A3F6-459D-BC13-DC57D78ED58C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GB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73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952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96358" y="6295536"/>
            <a:ext cx="1937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98B95CDD-2ABB-4477-9BBC-48463CC47FEF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GB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452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9762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952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64606" y="6295536"/>
            <a:ext cx="196938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1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26EE2363-59EE-4324-9D1D-5A7467133FB7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GB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6392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14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291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1955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6856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3200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 dirty="0"/>
              <a:t>Partner Name</a:t>
            </a:r>
          </a:p>
          <a:p>
            <a:pPr lvl="1"/>
            <a:r>
              <a:rPr lang="en-US" dirty="0"/>
              <a:t>Sector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2433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 dirty="0"/>
              <a:t>Partner Name</a:t>
            </a:r>
          </a:p>
          <a:p>
            <a:pPr lvl="1"/>
            <a:r>
              <a:rPr lang="en-US" dirty="0"/>
              <a:t>Sector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61566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 dirty="0"/>
              <a:t>Partner Name</a:t>
            </a:r>
          </a:p>
          <a:p>
            <a:pPr lvl="1"/>
            <a:r>
              <a:rPr lang="en-US" dirty="0"/>
              <a:t>Sector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D499DA-AB3A-42FA-AEC3-59074A9B14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3300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0087E5F-B6BA-4B21-AEE1-13ECBDE2B7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2433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87444CB-F6F1-40E7-BD1A-43812BC02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1566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F16C7DF-AAFB-48BF-9719-BEDB49FA0EA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40700" y="1330324"/>
            <a:ext cx="2448000" cy="19008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E82B65-4225-4835-9D11-414E80A480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40700" y="3500437"/>
            <a:ext cx="2448000" cy="646331"/>
          </a:xfrm>
        </p:spPr>
        <p:txBody>
          <a:bodyPr>
            <a:spAutoFit/>
          </a:bodyPr>
          <a:lstStyle>
            <a:lvl1pPr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1300"/>
            </a:lvl2pPr>
          </a:lstStyle>
          <a:p>
            <a:pPr lvl="0"/>
            <a:r>
              <a:rPr lang="en-US" dirty="0"/>
              <a:t>Partner Name</a:t>
            </a:r>
          </a:p>
          <a:p>
            <a:pPr lvl="1"/>
            <a:r>
              <a:rPr lang="en-US" dirty="0"/>
              <a:t>Sector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4AF4F7-6286-4F12-8CC6-9D3D2C2EA2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7953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01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A1AAB6E-94B2-4E91-9CEB-50E84434F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363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 dirty="0"/>
              <a:t>Text Placeholder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41DA198-669A-415B-9D0E-89D5BDCB8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82433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 dirty="0"/>
              <a:t>Text Placeholder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DC5114C-C3D2-49E7-A38D-466F95B5A2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1566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 dirty="0"/>
              <a:t>Text Placeholder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468C94C-268F-4547-8993-7B47FB365E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0700" y="4343400"/>
            <a:ext cx="2448000" cy="1533525"/>
          </a:xfrm>
        </p:spPr>
        <p:txBody>
          <a:bodyPr/>
          <a:lstStyle>
            <a:lvl2pPr>
              <a:defRPr sz="1300"/>
            </a:lvl2pPr>
          </a:lstStyle>
          <a:p>
            <a:pPr lvl="1"/>
            <a:r>
              <a:rPr lang="en-US" dirty="0"/>
              <a:t>Text Placeholder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CA373DA8-5766-4E27-AB6B-2D49F7E7841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37085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02</a:t>
            </a:r>
            <a:endParaRPr lang="en-GB" dirty="0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72EC7370-28C3-4DEF-9936-6044EC44FD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16218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03</a:t>
            </a:r>
            <a:endParaRPr lang="en-GB" dirty="0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CA9841A3-E975-4AA0-932D-99A38F3619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95352" y="1330324"/>
            <a:ext cx="593348" cy="5653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1392"/>
              <a:gd name="connsiteX1" fmla="*/ 10000 w 10000"/>
              <a:gd name="connsiteY1" fmla="*/ 0 h 11392"/>
              <a:gd name="connsiteX2" fmla="*/ 9996 w 10000"/>
              <a:gd name="connsiteY2" fmla="*/ 11392 h 11392"/>
              <a:gd name="connsiteX3" fmla="*/ 0 w 10000"/>
              <a:gd name="connsiteY3" fmla="*/ 0 h 11392"/>
              <a:gd name="connsiteX0" fmla="*/ 0 w 12833"/>
              <a:gd name="connsiteY0" fmla="*/ 48 h 11392"/>
              <a:gd name="connsiteX1" fmla="*/ 12833 w 12833"/>
              <a:gd name="connsiteY1" fmla="*/ 0 h 11392"/>
              <a:gd name="connsiteX2" fmla="*/ 12829 w 12833"/>
              <a:gd name="connsiteY2" fmla="*/ 11392 h 11392"/>
              <a:gd name="connsiteX3" fmla="*/ 0 w 12833"/>
              <a:gd name="connsiteY3" fmla="*/ 48 h 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3" h="11392">
                <a:moveTo>
                  <a:pt x="0" y="48"/>
                </a:moveTo>
                <a:lnTo>
                  <a:pt x="12833" y="0"/>
                </a:lnTo>
                <a:cubicBezTo>
                  <a:pt x="12832" y="3797"/>
                  <a:pt x="12830" y="7595"/>
                  <a:pt x="12829" y="11392"/>
                </a:cubicBezTo>
                <a:lnTo>
                  <a:pt x="0" y="4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none" lIns="216000" tIns="0" bIns="288000" anchor="ctr" anchorCtr="1">
            <a:noAutofit/>
          </a:bodyPr>
          <a:lstStyle>
            <a:lvl1pPr algn="r">
              <a:defRPr lang="en-GB" sz="1600" b="0" kern="1200" spc="2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5542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0513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alpha val="25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473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752468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7313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rgbClr val="DCE6EE"/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6192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20971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20971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rgbClr val="DCE6EE"/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50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014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64606" y="6295536"/>
            <a:ext cx="196938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418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20713"/>
            <a:ext cx="4968000" cy="4156211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0920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08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08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5416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3A210-92DD-4299-9F1D-B2FE60EC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02702" y="6295536"/>
            <a:ext cx="193129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0800" y="1720714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08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20800" y="4130720"/>
            <a:ext cx="4968000" cy="1746205"/>
          </a:xfrm>
          <a:solidFill>
            <a:srgbClr val="DCE6EE"/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208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A75E6CC5-8B44-4F43-ACAA-428A4ADCE45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GB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583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6374431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226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543588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900" b="1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D7CE8814-2E6C-49B9-A2A8-80AB288D9A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502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900" b="1" kern="1200" noProof="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316E0CBF-F67B-4988-A694-3CA5B79E65D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743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Spectrum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Light Blue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B15E2D-58A0-4506-8A15-E27C173174FA}"/>
              </a:ext>
            </a:extLst>
          </p:cNvPr>
          <p:cNvGrpSpPr/>
          <p:nvPr userDrawn="1"/>
        </p:nvGrpSpPr>
        <p:grpSpPr>
          <a:xfrm>
            <a:off x="2999643" y="1731971"/>
            <a:ext cx="2177326" cy="411225"/>
            <a:chOff x="2992848" y="1717717"/>
            <a:chExt cx="2177326" cy="4112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309040-9C95-48FE-AA99-4757E8328519}"/>
                </a:ext>
              </a:extLst>
            </p:cNvPr>
            <p:cNvSpPr/>
            <p:nvPr userDrawn="1"/>
          </p:nvSpPr>
          <p:spPr>
            <a:xfrm>
              <a:off x="2992848" y="1717717"/>
              <a:ext cx="839614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430D78-5EDB-481E-BB6D-67D8689BCE11}"/>
                </a:ext>
              </a:extLst>
            </p:cNvPr>
            <p:cNvSpPr txBox="1"/>
            <p:nvPr userDrawn="1"/>
          </p:nvSpPr>
          <p:spPr>
            <a:xfrm>
              <a:off x="3916179" y="1802518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Blue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Cobalt Blue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56161F-C4E7-4F32-B00D-D64EBA9D34CA}"/>
              </a:ext>
            </a:extLst>
          </p:cNvPr>
          <p:cNvGrpSpPr/>
          <p:nvPr userDrawn="1"/>
        </p:nvGrpSpPr>
        <p:grpSpPr>
          <a:xfrm>
            <a:off x="998351" y="3783824"/>
            <a:ext cx="2177326" cy="1433953"/>
            <a:chOff x="998351" y="4298384"/>
            <a:chExt cx="2177326" cy="143395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53D312-00EF-44B5-9D91-290BE0E19654}"/>
                </a:ext>
              </a:extLst>
            </p:cNvPr>
            <p:cNvSpPr/>
            <p:nvPr userDrawn="1"/>
          </p:nvSpPr>
          <p:spPr>
            <a:xfrm>
              <a:off x="998351" y="4298384"/>
              <a:ext cx="839614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D98991-520C-4FD6-8B23-8732995E56B1}"/>
                </a:ext>
              </a:extLst>
            </p:cNvPr>
            <p:cNvSpPr/>
            <p:nvPr userDrawn="1"/>
          </p:nvSpPr>
          <p:spPr>
            <a:xfrm>
              <a:off x="998351" y="4812944"/>
              <a:ext cx="839614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A38B4C-5B80-413E-B283-1F1ADBFD09CD}"/>
                </a:ext>
              </a:extLst>
            </p:cNvPr>
            <p:cNvSpPr/>
            <p:nvPr userDrawn="1"/>
          </p:nvSpPr>
          <p:spPr>
            <a:xfrm>
              <a:off x="998351" y="5321112"/>
              <a:ext cx="839614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B01B4DF-404A-4544-B313-2720FCBDD0B4}"/>
                </a:ext>
              </a:extLst>
            </p:cNvPr>
            <p:cNvSpPr txBox="1"/>
            <p:nvPr userDrawn="1"/>
          </p:nvSpPr>
          <p:spPr>
            <a:xfrm>
              <a:off x="1921682" y="4386074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Pacific Blue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6DFA940-4699-43CF-A21A-AE4227704697}"/>
                </a:ext>
              </a:extLst>
            </p:cNvPr>
            <p:cNvSpPr txBox="1"/>
            <p:nvPr userDrawn="1"/>
          </p:nvSpPr>
          <p:spPr>
            <a:xfrm>
              <a:off x="1921682" y="4897131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Purple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A40265-6498-4E16-877D-6BC9A8CE7DCA}"/>
                </a:ext>
              </a:extLst>
            </p:cNvPr>
            <p:cNvSpPr txBox="1"/>
            <p:nvPr userDrawn="1"/>
          </p:nvSpPr>
          <p:spPr>
            <a:xfrm>
              <a:off x="1921682" y="5408191"/>
              <a:ext cx="1253995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Pink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0139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4701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69262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3824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298384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6552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1112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 dirty="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38957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80" y="2852903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80" y="1830789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80" y="3363960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80" y="3875017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80" y="2341846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70083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70083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57773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Purple/</a:t>
            </a:r>
            <a:br>
              <a:rPr lang="en-GB" sz="1000" dirty="0"/>
            </a:br>
            <a:r>
              <a:rPr lang="en-GB" sz="1000" dirty="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100206" y="2869887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Pacific/</a:t>
            </a:r>
            <a:br>
              <a:rPr lang="en-GB" sz="1000" dirty="0"/>
            </a:br>
            <a:r>
              <a:rPr lang="en-GB" sz="1000" dirty="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</a:t>
            </a:r>
            <a:r>
              <a:rPr lang="en-GB" sz="1000" b="0" dirty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 dirty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>
            <a:spLocks/>
          </p:cNvSpPr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5" y="4389395"/>
            <a:ext cx="714476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 dirty="0"/>
              <a:t>White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7E9F40-D028-425F-96B1-C73C59C9C8EF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Traffic Light Palette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E77BBC-829E-4B5B-9C1B-B9C1344A811F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6053ADE-6CEF-4806-8C0F-B8BEED546A81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FEC18AD-6921-4293-966A-F31741528B23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3C657F-FD1E-40E0-B00F-F92EC369386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 dirty="0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87E5F4-3A2B-41F8-A4AA-BA7FFC573394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8639F51-9F8C-4D36-8737-7A3DAC84F1DA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8890E6-18C7-479B-B73B-0C731D264307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9642345-2D6B-4C6E-A9F2-A02D26D51DDD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4B75BE9-8F9E-40F1-AE85-B929BD14E4F6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03512C6-1015-4893-B421-D2CA83BB28B7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DF8AA28-67A9-4A84-A80F-52EFDEF62EC4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6ECD3EF-C613-49EC-B955-C33743E8DAF2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EFF0E69-1303-4A97-A554-2617DBE38F85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2E2F76-F5F9-4152-8B76-200BB23CF93D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294A2C6-DAFC-45CD-86AD-3902D99F3B8E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318800B-9E93-4883-840B-696F82170F32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4443132-A6B3-4990-BA37-9E2D3DE1B105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C79AFB4-7A51-4309-99F1-4015E9137C5F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E4F02C0-8A76-4F89-8E59-9E7549909C2A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9198175-1C72-4E67-BB92-6595EEDA420A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B592D94-A7C3-4005-BCCE-3C53AAD9574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8414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COLUMN CHART TEXT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0C6C1EC6-E117-4B69-89BE-088A74E79D72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17B002-334A-40EC-B121-E986C0119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Graphic 8">
            <a:extLst>
              <a:ext uri="{FF2B5EF4-FFF2-40B4-BE49-F238E27FC236}">
                <a16:creationId xmlns:a16="http://schemas.microsoft.com/office/drawing/2014/main" id="{C7DA5C05-0E58-4053-BE8B-AFC82BE8C7B2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37FD2-012C-4200-949F-8DC01675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61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539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OLUMN CHART TEXT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984BEAEF-0602-4E86-A4A3-9F2906ED2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A3593A-B431-4ADA-BE4C-21EA847356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rgbClr val="E8DCE0">
                  <a:alpha val="0"/>
                </a:srgbClr>
              </a:gs>
              <a:gs pos="7000">
                <a:srgbClr val="E8DCE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 err="1">
              <a:solidFill>
                <a:schemeClr val="bg1"/>
              </a:solidFill>
            </a:endParaRP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0C6C1EC6-E117-4B69-89BE-088A74E79D72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17B002-334A-40EC-B121-E986C0119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B4073E-9A76-4497-A20D-140FBF74D8F4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8">
            <a:extLst>
              <a:ext uri="{FF2B5EF4-FFF2-40B4-BE49-F238E27FC236}">
                <a16:creationId xmlns:a16="http://schemas.microsoft.com/office/drawing/2014/main" id="{ABB19345-2968-4E44-943F-3E97D8AA1983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37FD2-012C-4200-949F-8DC01675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4866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06642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7" name="Graphic 8">
            <a:extLst>
              <a:ext uri="{FF2B5EF4-FFF2-40B4-BE49-F238E27FC236}">
                <a16:creationId xmlns:a16="http://schemas.microsoft.com/office/drawing/2014/main" id="{3D2049BB-683A-4A35-8AF7-77C8C2E1E58F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E98585D4-16BC-4D7E-81C9-19696FECDF51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93D5B-4B72-4759-A20F-7EDA06B33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F4B3C5-EBC5-4BF2-A67E-F711B4822472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A4BE95-38D5-4D8D-B612-FC3212170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1457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7" name="Graphic 8">
            <a:extLst>
              <a:ext uri="{FF2B5EF4-FFF2-40B4-BE49-F238E27FC236}">
                <a16:creationId xmlns:a16="http://schemas.microsoft.com/office/drawing/2014/main" id="{90B7A897-5A26-41CB-AEE5-250C628151A3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EB8B3C09-FAB2-429B-938C-E78504065962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BF5FA-A218-4481-9952-70E809F83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B9F63F-C8B5-4C95-9816-589FF270249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537B35-1388-4BAF-9520-9BDE0CCA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5314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1">
    <p:bg>
      <p:bgPr>
        <a:gradFill>
          <a:gsLst>
            <a:gs pos="0">
              <a:schemeClr val="accent4"/>
            </a:gs>
            <a:gs pos="100000">
              <a:srgbClr val="ACE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2F8830-4F74-4E7B-8634-A831C07B4D86}"/>
              </a:ext>
            </a:extLst>
          </p:cNvPr>
          <p:cNvSpPr/>
          <p:nvPr userDrawn="1"/>
        </p:nvSpPr>
        <p:spPr>
          <a:xfrm>
            <a:off x="1004888" y="762000"/>
            <a:ext cx="7367587" cy="511779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095959D6-539D-4DBA-A407-486EBC7BD27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FC671-4434-4988-9BE6-E6E05C1E9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2598B6-5992-4ED7-A56F-E61779FCAAAD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8">
            <a:extLst>
              <a:ext uri="{FF2B5EF4-FFF2-40B4-BE49-F238E27FC236}">
                <a16:creationId xmlns:a16="http://schemas.microsoft.com/office/drawing/2014/main" id="{CAAB85AA-9E5A-4C61-B424-F7AF53548327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8A5EF-7113-4975-A890-492075EFA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8468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483AC7-339F-48D4-9AB4-3046D5749CB9}"/>
              </a:ext>
            </a:extLst>
          </p:cNvPr>
          <p:cNvSpPr/>
          <p:nvPr userDrawn="1"/>
        </p:nvSpPr>
        <p:spPr>
          <a:xfrm>
            <a:off x="1004888" y="762000"/>
            <a:ext cx="7367587" cy="511779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2" name="Shape 8">
            <a:extLst>
              <a:ext uri="{FF2B5EF4-FFF2-40B4-BE49-F238E27FC236}">
                <a16:creationId xmlns:a16="http://schemas.microsoft.com/office/drawing/2014/main" id="{15EB5FA9-D117-4324-A3D4-5F62C3F1B10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D28B896E-27F6-49D5-8E14-861D71D86A49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4A7DC-07A4-43BD-BDC8-DCD851D6E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7D7CF2-0F24-42C5-950D-8831C090846B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8">
            <a:extLst>
              <a:ext uri="{FF2B5EF4-FFF2-40B4-BE49-F238E27FC236}">
                <a16:creationId xmlns:a16="http://schemas.microsoft.com/office/drawing/2014/main" id="{FA7C57B7-3139-4227-860D-62744E80075C}"/>
              </a:ext>
            </a:extLst>
          </p:cNvPr>
          <p:cNvSpPr txBox="1">
            <a:spLocks/>
          </p:cNvSpPr>
          <p:nvPr userDrawn="1"/>
        </p:nvSpPr>
        <p:spPr>
          <a:xfrm>
            <a:off x="11099007" y="64193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66A7FB-075A-4AE6-86C7-092AFE2A5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9120194" y="64479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76F0CC-8F6E-44D5-8FBB-3E2FA1E03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038085" y="64193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4B0381-9719-4838-A466-2F6CF091D42B}"/>
              </a:ext>
            </a:extLst>
          </p:cNvPr>
          <p:cNvCxnSpPr/>
          <p:nvPr userDrawn="1"/>
        </p:nvCxnSpPr>
        <p:spPr>
          <a:xfrm>
            <a:off x="11080948" y="64193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CB90D9F-91A1-43F6-9146-83692170A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5080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8641B0-A64D-42AC-AB80-2B2DE3763A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8E299F-36DD-488D-AE8F-7D4E68D09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8">
            <a:extLst>
              <a:ext uri="{FF2B5EF4-FFF2-40B4-BE49-F238E27FC236}">
                <a16:creationId xmlns:a16="http://schemas.microsoft.com/office/drawing/2014/main" id="{204D0D1F-8410-4751-9F17-82062CC4247F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Česká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republika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s.r.o.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společnost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ručením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omezeným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založená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dle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právních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předpisů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České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republiky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členská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společnost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globální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organizace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nezávislých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členských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společností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KPMG,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přidružených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KPMG International Limited,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soukromé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anglické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společnosti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ručením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omezeným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Všechna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práva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vyhrazena</a:t>
            </a:r>
            <a:r>
              <a:rPr lang="en-US" sz="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3052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E64370-786B-4EB9-A918-4498A437E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88EE33-7A33-4169-88D0-D538A8D5A2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4956">
                <a:schemeClr val="bg1">
                  <a:alpha val="0"/>
                </a:schemeClr>
              </a:gs>
              <a:gs pos="36000">
                <a:schemeClr val="bg1">
                  <a:alpha val="8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8E299F-36DD-488D-AE8F-7D4E68D09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8">
            <a:extLst>
              <a:ext uri="{FF2B5EF4-FFF2-40B4-BE49-F238E27FC236}">
                <a16:creationId xmlns:a16="http://schemas.microsoft.com/office/drawing/2014/main" id="{92C56E33-D809-4537-841C-C9A7A931650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6070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2B1EB00E-DCFB-4436-A4B2-99F40E7C1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8E299F-36DD-488D-AE8F-7D4E68D09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8">
            <a:extLst>
              <a:ext uri="{FF2B5EF4-FFF2-40B4-BE49-F238E27FC236}">
                <a16:creationId xmlns:a16="http://schemas.microsoft.com/office/drawing/2014/main" id="{E8ECA420-5DEB-497A-A9D0-9E0254063BF2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15373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0CC9B0-8CF1-42D8-9E4B-C7BC505E3516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ABDAF5-AB7D-4EFC-9A3E-DFF3709821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rgbClr val="E8DCE0">
                  <a:alpha val="0"/>
                </a:srgbClr>
              </a:gs>
              <a:gs pos="7000">
                <a:srgbClr val="E8DCE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8E299F-36DD-488D-AE8F-7D4E68D09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8">
            <a:extLst>
              <a:ext uri="{FF2B5EF4-FFF2-40B4-BE49-F238E27FC236}">
                <a16:creationId xmlns:a16="http://schemas.microsoft.com/office/drawing/2014/main" id="{60DCE228-0B63-4417-98F0-83184D798964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1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615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9D3C7FA3-61FC-4875-8279-D3B54C672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132EE1-487A-4B69-95D1-CA1029F76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rgbClr val="E8DCE0">
                  <a:alpha val="0"/>
                </a:srgbClr>
              </a:gs>
              <a:gs pos="7000">
                <a:srgbClr val="E8DCE0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0BCF3-D817-4EAC-8866-C2530BBB0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2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CE8DB4-A186-4059-9C81-D90597F8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202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CEBDA0-4368-4F6C-8352-18BF87F8F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3201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8E299F-36DD-488D-AE8F-7D4E68D09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8">
            <a:extLst>
              <a:ext uri="{FF2B5EF4-FFF2-40B4-BE49-F238E27FC236}">
                <a16:creationId xmlns:a16="http://schemas.microsoft.com/office/drawing/2014/main" id="{762A669C-817B-4C79-8C20-37FC26CD72A9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32650-1A1E-4438-8EB0-88F6AE4DE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82150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220E8D-EC0F-46D1-9AD3-E5B6C0D7E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-600" y="1"/>
            <a:ext cx="12193200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0A466FF-A8B6-4076-9B3C-A61811420CDC}"/>
              </a:ext>
            </a:extLst>
          </p:cNvPr>
          <p:cNvSpPr/>
          <p:nvPr userDrawn="1"/>
        </p:nvSpPr>
        <p:spPr>
          <a:xfrm>
            <a:off x="1004888" y="762000"/>
            <a:ext cx="7367587" cy="511779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C0CE533-6F84-4FEB-B1E0-A1C3F00499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5B38886-1C37-4B08-B1E0-DA70618C4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21A76FD-610B-44D4-98B5-02EF8754CE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6" name="Shape 8">
            <a:extLst>
              <a:ext uri="{FF2B5EF4-FFF2-40B4-BE49-F238E27FC236}">
                <a16:creationId xmlns:a16="http://schemas.microsoft.com/office/drawing/2014/main" id="{5447C2C3-52D6-445B-9981-678811F40754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DC0B2-7512-4C06-BA77-859DE60C9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B3BBB9-B843-4B92-97C7-CFC475524D94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8">
            <a:extLst>
              <a:ext uri="{FF2B5EF4-FFF2-40B4-BE49-F238E27FC236}">
                <a16:creationId xmlns:a16="http://schemas.microsoft.com/office/drawing/2014/main" id="{F214A413-5ED7-4238-BAC2-5747B3C6155B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4B1AC7-79DA-4A59-B3A4-1B2B4DDE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5221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5CA7AD-3724-4610-AD0B-806098ADE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629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CCB7276-C5E7-41DA-B9EC-B2DC13E028BA}"/>
              </a:ext>
            </a:extLst>
          </p:cNvPr>
          <p:cNvSpPr/>
          <p:nvPr userDrawn="1"/>
        </p:nvSpPr>
        <p:spPr>
          <a:xfrm>
            <a:off x="1004888" y="762000"/>
            <a:ext cx="7367587" cy="511779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2D9899-50D0-4473-891E-723654DCB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8">
            <a:extLst>
              <a:ext uri="{FF2B5EF4-FFF2-40B4-BE49-F238E27FC236}">
                <a16:creationId xmlns:a16="http://schemas.microsoft.com/office/drawing/2014/main" id="{59EC7046-C285-4ABB-93F1-38CE2192A966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2049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67C365C-B5DD-4C23-A880-ABB124CC8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E78826E-402F-4B62-8514-20F9B6E3FD36}"/>
              </a:ext>
            </a:extLst>
          </p:cNvPr>
          <p:cNvSpPr/>
          <p:nvPr userDrawn="1"/>
        </p:nvSpPr>
        <p:spPr>
          <a:xfrm>
            <a:off x="1004888" y="762000"/>
            <a:ext cx="7367587" cy="511779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2D9899-50D0-4473-891E-723654DCB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8">
            <a:extLst>
              <a:ext uri="{FF2B5EF4-FFF2-40B4-BE49-F238E27FC236}">
                <a16:creationId xmlns:a16="http://schemas.microsoft.com/office/drawing/2014/main" id="{C2489C67-E78E-4B16-B4DF-5420711D4DA4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8544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E949F2-DC86-49D8-B7F6-F5E464D2B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C17DA15-2931-4E70-8695-C7A1F864DD54}"/>
              </a:ext>
            </a:extLst>
          </p:cNvPr>
          <p:cNvSpPr/>
          <p:nvPr userDrawn="1"/>
        </p:nvSpPr>
        <p:spPr>
          <a:xfrm>
            <a:off x="1004888" y="762000"/>
            <a:ext cx="7367587" cy="511779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2D9899-50D0-4473-891E-723654DCB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8">
            <a:extLst>
              <a:ext uri="{FF2B5EF4-FFF2-40B4-BE49-F238E27FC236}">
                <a16:creationId xmlns:a16="http://schemas.microsoft.com/office/drawing/2014/main" id="{A99167FB-25DC-46D0-82A7-C680F31079A1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5547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IVIDER 1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68FCEB1-3EF3-4E82-987D-4D27092A2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771AAE-1FFA-41EF-BCB5-199A62E0D87C}"/>
              </a:ext>
            </a:extLst>
          </p:cNvPr>
          <p:cNvSpPr/>
          <p:nvPr userDrawn="1"/>
        </p:nvSpPr>
        <p:spPr>
          <a:xfrm>
            <a:off x="1004888" y="762000"/>
            <a:ext cx="7367587" cy="511779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lvl="0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D9B65F-9B5C-4627-8CD8-6D02E4A44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8925" y="2325831"/>
            <a:ext cx="6263956" cy="2300407"/>
          </a:xfrm>
        </p:spPr>
        <p:txBody>
          <a:bodyPr anchor="t" anchorCtr="0"/>
          <a:lstStyle>
            <a:lvl1pPr algn="l"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copy </a:t>
            </a:r>
            <a:br>
              <a:rPr lang="en-GB"/>
            </a:br>
            <a:r>
              <a:rPr lang="en-GB"/>
              <a:t>goes here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A6D3BE5-0736-4CEA-91CA-7EB25ADA1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925" y="5233260"/>
            <a:ext cx="6263956" cy="216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4ECE6C-BFA7-4671-BBF5-1CCAB0CC5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8924" y="1339850"/>
            <a:ext cx="876300" cy="690562"/>
          </a:xfr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B9ABE5F9-3CED-4915-AA9A-621AE8E3A5B6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2D9899-50D0-4473-891E-723654DCB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33ACA-677B-43FD-9B5F-7CF7C75120B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8">
            <a:extLst>
              <a:ext uri="{FF2B5EF4-FFF2-40B4-BE49-F238E27FC236}">
                <a16:creationId xmlns:a16="http://schemas.microsoft.com/office/drawing/2014/main" id="{484397CC-5564-47D0-8F73-FC7BAB32972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06044-792D-4F27-BA42-9C4B709A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65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INAL SLIDE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5F7BB9-FEC6-4DA0-886C-53D86D0ED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-600" y="1"/>
            <a:ext cx="12193200" cy="6857999"/>
          </a:xfrm>
          <a:prstGeom prst="rect">
            <a:avLst/>
          </a:prstGeom>
        </p:spPr>
      </p:pic>
      <p:sp>
        <p:nvSpPr>
          <p:cNvPr id="7" name="Shape 8">
            <a:extLst>
              <a:ext uri="{FF2B5EF4-FFF2-40B4-BE49-F238E27FC236}">
                <a16:creationId xmlns:a16="http://schemas.microsoft.com/office/drawing/2014/main" id="{B4404B1D-9111-4D04-B7E0-EA6D5A21378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2CAD-713A-4715-A8BB-3DE3371CC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94EDEABD-8A8D-4028-80AB-BF9B456F4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E6058E-23A2-4A5F-AA6F-0FC03750A137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6">
            <a:extLst>
              <a:ext uri="{FF2B5EF4-FFF2-40B4-BE49-F238E27FC236}">
                <a16:creationId xmlns:a16="http://schemas.microsoft.com/office/drawing/2014/main" id="{C1D9D641-6000-408F-B44C-177AC85E51D8}"/>
              </a:ext>
            </a:extLst>
          </p:cNvPr>
          <p:cNvSpPr/>
          <p:nvPr userDrawn="1"/>
        </p:nvSpPr>
        <p:spPr>
          <a:xfrm>
            <a:off x="2234933" y="1882443"/>
            <a:ext cx="7718488" cy="3099991"/>
          </a:xfrm>
          <a:custGeom>
            <a:avLst/>
            <a:gdLst>
              <a:gd name="connsiteX0" fmla="*/ 6005027 w 7718488"/>
              <a:gd name="connsiteY0" fmla="*/ -77 h 3099991"/>
              <a:gd name="connsiteX1" fmla="*/ 6005027 w 7718488"/>
              <a:gd name="connsiteY1" fmla="*/ 1546752 h 3099991"/>
              <a:gd name="connsiteX2" fmla="*/ 5861992 w 7718488"/>
              <a:gd name="connsiteY2" fmla="*/ 1684334 h 3099991"/>
              <a:gd name="connsiteX3" fmla="*/ 5861992 w 7718488"/>
              <a:gd name="connsiteY3" fmla="*/ -77 h 3099991"/>
              <a:gd name="connsiteX4" fmla="*/ 4148727 w 7718488"/>
              <a:gd name="connsiteY4" fmla="*/ -77 h 3099991"/>
              <a:gd name="connsiteX5" fmla="*/ 4148727 w 7718488"/>
              <a:gd name="connsiteY5" fmla="*/ 1408466 h 3099991"/>
              <a:gd name="connsiteX6" fmla="*/ 4006746 w 7718488"/>
              <a:gd name="connsiteY6" fmla="*/ 1408466 h 3099991"/>
              <a:gd name="connsiteX7" fmla="*/ 4006746 w 7718488"/>
              <a:gd name="connsiteY7" fmla="*/ -77 h 3099991"/>
              <a:gd name="connsiteX8" fmla="*/ 2292953 w 7718488"/>
              <a:gd name="connsiteY8" fmla="*/ -77 h 3099991"/>
              <a:gd name="connsiteX9" fmla="*/ 2292953 w 7718488"/>
              <a:gd name="connsiteY9" fmla="*/ 1410753 h 3099991"/>
              <a:gd name="connsiteX10" fmla="*/ 2151149 w 7718488"/>
              <a:gd name="connsiteY10" fmla="*/ 1410753 h 3099991"/>
              <a:gd name="connsiteX11" fmla="*/ 2151149 w 7718488"/>
              <a:gd name="connsiteY11" fmla="*/ -77 h 3099991"/>
              <a:gd name="connsiteX12" fmla="*/ 437180 w 7718488"/>
              <a:gd name="connsiteY12" fmla="*/ -77 h 3099991"/>
              <a:gd name="connsiteX13" fmla="*/ 437180 w 7718488"/>
              <a:gd name="connsiteY13" fmla="*/ 1607802 h 3099991"/>
              <a:gd name="connsiteX14" fmla="*/ -21 w 7718488"/>
              <a:gd name="connsiteY14" fmla="*/ 3065783 h 3099991"/>
              <a:gd name="connsiteX15" fmla="*/ 384575 w 7718488"/>
              <a:gd name="connsiteY15" fmla="*/ 3065783 h 3099991"/>
              <a:gd name="connsiteX16" fmla="*/ 578105 w 7718488"/>
              <a:gd name="connsiteY16" fmla="*/ 2420098 h 3099991"/>
              <a:gd name="connsiteX17" fmla="*/ 633701 w 7718488"/>
              <a:gd name="connsiteY17" fmla="*/ 2420098 h 3099991"/>
              <a:gd name="connsiteX18" fmla="*/ 952673 w 7718488"/>
              <a:gd name="connsiteY18" fmla="*/ 3065783 h 3099991"/>
              <a:gd name="connsiteX19" fmla="*/ 1417144 w 7718488"/>
              <a:gd name="connsiteY19" fmla="*/ 3065783 h 3099991"/>
              <a:gd name="connsiteX20" fmla="*/ 1107496 w 7718488"/>
              <a:gd name="connsiteY20" fmla="*/ 2420098 h 3099991"/>
              <a:gd name="connsiteX21" fmla="*/ 1809657 w 7718488"/>
              <a:gd name="connsiteY21" fmla="*/ 2420098 h 3099991"/>
              <a:gd name="connsiteX22" fmla="*/ 1614896 w 7718488"/>
              <a:gd name="connsiteY22" fmla="*/ 3065783 h 3099991"/>
              <a:gd name="connsiteX23" fmla="*/ 2035207 w 7718488"/>
              <a:gd name="connsiteY23" fmla="*/ 3065783 h 3099991"/>
              <a:gd name="connsiteX24" fmla="*/ 2227329 w 7718488"/>
              <a:gd name="connsiteY24" fmla="*/ 2421857 h 3099991"/>
              <a:gd name="connsiteX25" fmla="*/ 2319696 w 7718488"/>
              <a:gd name="connsiteY25" fmla="*/ 2421857 h 3099991"/>
              <a:gd name="connsiteX26" fmla="*/ 2319696 w 7718488"/>
              <a:gd name="connsiteY26" fmla="*/ 2420098 h 3099991"/>
              <a:gd name="connsiteX27" fmla="*/ 3255324 w 7718488"/>
              <a:gd name="connsiteY27" fmla="*/ 2420098 h 3099991"/>
              <a:gd name="connsiteX28" fmla="*/ 3069711 w 7718488"/>
              <a:gd name="connsiteY28" fmla="*/ 3064024 h 3099991"/>
              <a:gd name="connsiteX29" fmla="*/ 3493541 w 7718488"/>
              <a:gd name="connsiteY29" fmla="*/ 3064024 h 3099991"/>
              <a:gd name="connsiteX30" fmla="*/ 3673172 w 7718488"/>
              <a:gd name="connsiteY30" fmla="*/ 2420098 h 3099991"/>
              <a:gd name="connsiteX31" fmla="*/ 3863886 w 7718488"/>
              <a:gd name="connsiteY31" fmla="*/ 2420098 h 3099991"/>
              <a:gd name="connsiteX32" fmla="*/ 3868988 w 7718488"/>
              <a:gd name="connsiteY32" fmla="*/ 3064024 h 3099991"/>
              <a:gd name="connsiteX33" fmla="*/ 4224555 w 7718488"/>
              <a:gd name="connsiteY33" fmla="*/ 3064024 h 3099991"/>
              <a:gd name="connsiteX34" fmla="*/ 4632375 w 7718488"/>
              <a:gd name="connsiteY34" fmla="*/ 2420098 h 3099991"/>
              <a:gd name="connsiteX35" fmla="*/ 4899445 w 7718488"/>
              <a:gd name="connsiteY35" fmla="*/ 2420098 h 3099991"/>
              <a:gd name="connsiteX36" fmla="*/ 4761688 w 7718488"/>
              <a:gd name="connsiteY36" fmla="*/ 3064024 h 3099991"/>
              <a:gd name="connsiteX37" fmla="*/ 5178832 w 7718488"/>
              <a:gd name="connsiteY37" fmla="*/ 3064024 h 3099991"/>
              <a:gd name="connsiteX38" fmla="*/ 5314303 w 7718488"/>
              <a:gd name="connsiteY38" fmla="*/ 2420098 h 3099991"/>
              <a:gd name="connsiteX39" fmla="*/ 5555511 w 7718488"/>
              <a:gd name="connsiteY39" fmla="*/ 2420098 h 3099991"/>
              <a:gd name="connsiteX40" fmla="*/ 5729336 w 7718488"/>
              <a:gd name="connsiteY40" fmla="*/ 2922923 h 3099991"/>
              <a:gd name="connsiteX41" fmla="*/ 6322944 w 7718488"/>
              <a:gd name="connsiteY41" fmla="*/ 3099914 h 3099991"/>
              <a:gd name="connsiteX42" fmla="*/ 7097942 w 7718488"/>
              <a:gd name="connsiteY42" fmla="*/ 3004733 h 3099991"/>
              <a:gd name="connsiteX43" fmla="*/ 7242385 w 7718488"/>
              <a:gd name="connsiteY43" fmla="*/ 2420098 h 3099991"/>
              <a:gd name="connsiteX44" fmla="*/ 7718468 w 7718488"/>
              <a:gd name="connsiteY44" fmla="*/ 2420098 h 3099991"/>
              <a:gd name="connsiteX45" fmla="*/ 7718468 w 7718488"/>
              <a:gd name="connsiteY45" fmla="*/ -77 h 3099991"/>
              <a:gd name="connsiteX46" fmla="*/ 2089395 w 7718488"/>
              <a:gd name="connsiteY46" fmla="*/ 1492915 h 3099991"/>
              <a:gd name="connsiteX47" fmla="*/ 2064413 w 7718488"/>
              <a:gd name="connsiteY47" fmla="*/ 1575429 h 3099991"/>
              <a:gd name="connsiteX48" fmla="*/ 1836575 w 7718488"/>
              <a:gd name="connsiteY48" fmla="*/ 2333889 h 3099991"/>
              <a:gd name="connsiteX49" fmla="*/ 1827603 w 7718488"/>
              <a:gd name="connsiteY49" fmla="*/ 2360808 h 3099991"/>
              <a:gd name="connsiteX50" fmla="*/ 1078291 w 7718488"/>
              <a:gd name="connsiteY50" fmla="*/ 2360808 h 3099991"/>
              <a:gd name="connsiteX51" fmla="*/ 1019704 w 7718488"/>
              <a:gd name="connsiteY51" fmla="*/ 2237652 h 3099991"/>
              <a:gd name="connsiteX52" fmla="*/ 1827603 w 7718488"/>
              <a:gd name="connsiteY52" fmla="*/ 1411985 h 3099991"/>
              <a:gd name="connsiteX53" fmla="*/ 1308591 w 7718488"/>
              <a:gd name="connsiteY53" fmla="*/ 1411985 h 3099991"/>
              <a:gd name="connsiteX54" fmla="*/ 676805 w 7718488"/>
              <a:gd name="connsiteY54" fmla="*/ 2091274 h 3099991"/>
              <a:gd name="connsiteX55" fmla="*/ 881419 w 7718488"/>
              <a:gd name="connsiteY55" fmla="*/ 1410753 h 3099991"/>
              <a:gd name="connsiteX56" fmla="*/ 498582 w 7718488"/>
              <a:gd name="connsiteY56" fmla="*/ 1410753 h 3099991"/>
              <a:gd name="connsiteX57" fmla="*/ 498582 w 7718488"/>
              <a:gd name="connsiteY57" fmla="*/ 60972 h 3099991"/>
              <a:gd name="connsiteX58" fmla="*/ 2089395 w 7718488"/>
              <a:gd name="connsiteY58" fmla="*/ 60972 h 3099991"/>
              <a:gd name="connsiteX59" fmla="*/ 2531874 w 7718488"/>
              <a:gd name="connsiteY59" fmla="*/ 2133498 h 3099991"/>
              <a:gd name="connsiteX60" fmla="*/ 2531874 w 7718488"/>
              <a:gd name="connsiteY60" fmla="*/ 2133498 h 3099991"/>
              <a:gd name="connsiteX61" fmla="*/ 2483140 w 7718488"/>
              <a:gd name="connsiteY61" fmla="*/ 2135786 h 3099991"/>
              <a:gd name="connsiteX62" fmla="*/ 2424554 w 7718488"/>
              <a:gd name="connsiteY62" fmla="*/ 2135786 h 3099991"/>
              <a:gd name="connsiteX63" fmla="*/ 2322863 w 7718488"/>
              <a:gd name="connsiteY63" fmla="*/ 2135786 h 3099991"/>
              <a:gd name="connsiteX64" fmla="*/ 2369838 w 7718488"/>
              <a:gd name="connsiteY64" fmla="*/ 1961609 h 3099991"/>
              <a:gd name="connsiteX65" fmla="*/ 2392005 w 7718488"/>
              <a:gd name="connsiteY65" fmla="*/ 1874872 h 3099991"/>
              <a:gd name="connsiteX66" fmla="*/ 2445666 w 7718488"/>
              <a:gd name="connsiteY66" fmla="*/ 1672546 h 3099991"/>
              <a:gd name="connsiteX67" fmla="*/ 2514633 w 7718488"/>
              <a:gd name="connsiteY67" fmla="*/ 1671491 h 3099991"/>
              <a:gd name="connsiteX68" fmla="*/ 2593452 w 7718488"/>
              <a:gd name="connsiteY68" fmla="*/ 1671491 h 3099991"/>
              <a:gd name="connsiteX69" fmla="*/ 2844337 w 7718488"/>
              <a:gd name="connsiteY69" fmla="*/ 1722512 h 3099991"/>
              <a:gd name="connsiteX70" fmla="*/ 2837124 w 7718488"/>
              <a:gd name="connsiteY70" fmla="*/ 1896688 h 3099991"/>
              <a:gd name="connsiteX71" fmla="*/ 2532402 w 7718488"/>
              <a:gd name="connsiteY71" fmla="*/ 2133498 h 3099991"/>
              <a:gd name="connsiteX72" fmla="*/ 3690941 w 7718488"/>
              <a:gd name="connsiteY72" fmla="*/ 2359928 h 3099991"/>
              <a:gd name="connsiteX73" fmla="*/ 3858432 w 7718488"/>
              <a:gd name="connsiteY73" fmla="*/ 1764736 h 3099991"/>
              <a:gd name="connsiteX74" fmla="*/ 3864414 w 7718488"/>
              <a:gd name="connsiteY74" fmla="*/ 2359928 h 3099991"/>
              <a:gd name="connsiteX75" fmla="*/ 3944641 w 7718488"/>
              <a:gd name="connsiteY75" fmla="*/ 1408466 h 3099991"/>
              <a:gd name="connsiteX76" fmla="*/ 3546674 w 7718488"/>
              <a:gd name="connsiteY76" fmla="*/ 1408466 h 3099991"/>
              <a:gd name="connsiteX77" fmla="*/ 3273445 w 7718488"/>
              <a:gd name="connsiteY77" fmla="*/ 2359928 h 3099991"/>
              <a:gd name="connsiteX78" fmla="*/ 2851198 w 7718488"/>
              <a:gd name="connsiteY78" fmla="*/ 2359928 h 3099991"/>
              <a:gd name="connsiteX79" fmla="*/ 3238258 w 7718488"/>
              <a:gd name="connsiteY79" fmla="*/ 1902494 h 3099991"/>
              <a:gd name="connsiteX80" fmla="*/ 3184421 w 7718488"/>
              <a:gd name="connsiteY80" fmla="*/ 1525287 h 3099991"/>
              <a:gd name="connsiteX81" fmla="*/ 2671040 w 7718488"/>
              <a:gd name="connsiteY81" fmla="*/ 1407938 h 3099991"/>
              <a:gd name="connsiteX82" fmla="*/ 2354355 w 7718488"/>
              <a:gd name="connsiteY82" fmla="*/ 1407938 h 3099991"/>
              <a:gd name="connsiteX83" fmla="*/ 2354355 w 7718488"/>
              <a:gd name="connsiteY83" fmla="*/ 60972 h 3099991"/>
              <a:gd name="connsiteX84" fmla="*/ 3944641 w 7718488"/>
              <a:gd name="connsiteY84" fmla="*/ 60972 h 3099991"/>
              <a:gd name="connsiteX85" fmla="*/ 4912289 w 7718488"/>
              <a:gd name="connsiteY85" fmla="*/ 2359928 h 3099991"/>
              <a:gd name="connsiteX86" fmla="*/ 4672136 w 7718488"/>
              <a:gd name="connsiteY86" fmla="*/ 2359928 h 3099991"/>
              <a:gd name="connsiteX87" fmla="*/ 5035444 w 7718488"/>
              <a:gd name="connsiteY87" fmla="*/ 1789543 h 3099991"/>
              <a:gd name="connsiteX88" fmla="*/ 5801470 w 7718488"/>
              <a:gd name="connsiteY88" fmla="*/ 1435208 h 3099991"/>
              <a:gd name="connsiteX89" fmla="*/ 5800414 w 7718488"/>
              <a:gd name="connsiteY89" fmla="*/ 1764736 h 3099991"/>
              <a:gd name="connsiteX90" fmla="*/ 5588235 w 7718488"/>
              <a:gd name="connsiteY90" fmla="*/ 2220411 h 3099991"/>
              <a:gd name="connsiteX91" fmla="*/ 5563076 w 7718488"/>
              <a:gd name="connsiteY91" fmla="*/ 2359928 h 3099991"/>
              <a:gd name="connsiteX92" fmla="*/ 5329081 w 7718488"/>
              <a:gd name="connsiteY92" fmla="*/ 2359928 h 3099991"/>
              <a:gd name="connsiteX93" fmla="*/ 5528065 w 7718488"/>
              <a:gd name="connsiteY93" fmla="*/ 1410753 h 3099991"/>
              <a:gd name="connsiteX94" fmla="*/ 4854758 w 7718488"/>
              <a:gd name="connsiteY94" fmla="*/ 1410753 h 3099991"/>
              <a:gd name="connsiteX95" fmla="*/ 4252177 w 7718488"/>
              <a:gd name="connsiteY95" fmla="*/ 2360808 h 3099991"/>
              <a:gd name="connsiteX96" fmla="*/ 4208545 w 7718488"/>
              <a:gd name="connsiteY96" fmla="*/ 2360808 h 3099991"/>
              <a:gd name="connsiteX97" fmla="*/ 4208545 w 7718488"/>
              <a:gd name="connsiteY97" fmla="*/ 60972 h 3099991"/>
              <a:gd name="connsiteX98" fmla="*/ 5800766 w 7718488"/>
              <a:gd name="connsiteY98" fmla="*/ 60972 h 3099991"/>
              <a:gd name="connsiteX99" fmla="*/ 6718976 w 7718488"/>
              <a:gd name="connsiteY99" fmla="*/ 2748219 h 3099991"/>
              <a:gd name="connsiteX100" fmla="*/ 6451201 w 7718488"/>
              <a:gd name="connsiteY100" fmla="*/ 2775840 h 3099991"/>
              <a:gd name="connsiteX101" fmla="*/ 6058512 w 7718488"/>
              <a:gd name="connsiteY101" fmla="*/ 2420098 h 3099991"/>
              <a:gd name="connsiteX102" fmla="*/ 6800434 w 7718488"/>
              <a:gd name="connsiteY102" fmla="*/ 2420098 h 3099991"/>
              <a:gd name="connsiteX103" fmla="*/ 7658650 w 7718488"/>
              <a:gd name="connsiteY103" fmla="*/ 2359928 h 3099991"/>
              <a:gd name="connsiteX104" fmla="*/ 7256988 w 7718488"/>
              <a:gd name="connsiteY104" fmla="*/ 2359928 h 3099991"/>
              <a:gd name="connsiteX105" fmla="*/ 7322612 w 7718488"/>
              <a:gd name="connsiteY105" fmla="*/ 2094616 h 3099991"/>
              <a:gd name="connsiteX106" fmla="*/ 6519816 w 7718488"/>
              <a:gd name="connsiteY106" fmla="*/ 2094616 h 3099991"/>
              <a:gd name="connsiteX107" fmla="*/ 6453664 w 7718488"/>
              <a:gd name="connsiteY107" fmla="*/ 2359928 h 3099991"/>
              <a:gd name="connsiteX108" fmla="*/ 6065374 w 7718488"/>
              <a:gd name="connsiteY108" fmla="*/ 2359928 h 3099991"/>
              <a:gd name="connsiteX109" fmla="*/ 6065374 w 7718488"/>
              <a:gd name="connsiteY109" fmla="*/ 2305388 h 3099991"/>
              <a:gd name="connsiteX110" fmla="*/ 6084023 w 7718488"/>
              <a:gd name="connsiteY110" fmla="*/ 2210734 h 3099991"/>
              <a:gd name="connsiteX111" fmla="*/ 6667251 w 7718488"/>
              <a:gd name="connsiteY111" fmla="*/ 1642109 h 3099991"/>
              <a:gd name="connsiteX112" fmla="*/ 6905996 w 7718488"/>
              <a:gd name="connsiteY112" fmla="*/ 1868715 h 3099991"/>
              <a:gd name="connsiteX113" fmla="*/ 7383838 w 7718488"/>
              <a:gd name="connsiteY113" fmla="*/ 1868715 h 3099991"/>
              <a:gd name="connsiteX114" fmla="*/ 7344253 w 7718488"/>
              <a:gd name="connsiteY114" fmla="*/ 1514555 h 3099991"/>
              <a:gd name="connsiteX115" fmla="*/ 6770877 w 7718488"/>
              <a:gd name="connsiteY115" fmla="*/ 1316979 h 3099991"/>
              <a:gd name="connsiteX116" fmla="*/ 6065374 w 7718488"/>
              <a:gd name="connsiteY116" fmla="*/ 1503295 h 3099991"/>
              <a:gd name="connsiteX117" fmla="*/ 6065374 w 7718488"/>
              <a:gd name="connsiteY117" fmla="*/ 60621 h 3099991"/>
              <a:gd name="connsiteX118" fmla="*/ 7657946 w 7718488"/>
              <a:gd name="connsiteY118" fmla="*/ 60621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718488" h="3099991">
                <a:moveTo>
                  <a:pt x="6005027" y="-77"/>
                </a:moveTo>
                <a:lnTo>
                  <a:pt x="6005027" y="1546752"/>
                </a:lnTo>
                <a:cubicBezTo>
                  <a:pt x="5953197" y="1588097"/>
                  <a:pt x="5905324" y="1634157"/>
                  <a:pt x="5861992" y="1684334"/>
                </a:cubicBezTo>
                <a:lnTo>
                  <a:pt x="5861992" y="-77"/>
                </a:lnTo>
                <a:lnTo>
                  <a:pt x="4148727" y="-77"/>
                </a:lnTo>
                <a:lnTo>
                  <a:pt x="4148727" y="1408466"/>
                </a:lnTo>
                <a:lnTo>
                  <a:pt x="4006746" y="1408466"/>
                </a:lnTo>
                <a:lnTo>
                  <a:pt x="4006746" y="-77"/>
                </a:lnTo>
                <a:lnTo>
                  <a:pt x="2292953" y="-77"/>
                </a:lnTo>
                <a:lnTo>
                  <a:pt x="2292953" y="1410753"/>
                </a:lnTo>
                <a:lnTo>
                  <a:pt x="2151149" y="1410753"/>
                </a:lnTo>
                <a:lnTo>
                  <a:pt x="2151149" y="-77"/>
                </a:lnTo>
                <a:lnTo>
                  <a:pt x="437180" y="-77"/>
                </a:lnTo>
                <a:lnTo>
                  <a:pt x="437180" y="1607802"/>
                </a:lnTo>
                <a:lnTo>
                  <a:pt x="-21" y="3065783"/>
                </a:lnTo>
                <a:lnTo>
                  <a:pt x="384575" y="3065783"/>
                </a:lnTo>
                <a:lnTo>
                  <a:pt x="578105" y="2420098"/>
                </a:lnTo>
                <a:lnTo>
                  <a:pt x="633701" y="2420098"/>
                </a:lnTo>
                <a:lnTo>
                  <a:pt x="952673" y="3065783"/>
                </a:lnTo>
                <a:lnTo>
                  <a:pt x="1417144" y="3065783"/>
                </a:lnTo>
                <a:lnTo>
                  <a:pt x="1107496" y="2420098"/>
                </a:lnTo>
                <a:lnTo>
                  <a:pt x="1809657" y="2420098"/>
                </a:lnTo>
                <a:lnTo>
                  <a:pt x="1614896" y="3065783"/>
                </a:lnTo>
                <a:lnTo>
                  <a:pt x="2035207" y="3065783"/>
                </a:lnTo>
                <a:lnTo>
                  <a:pt x="2227329" y="2421857"/>
                </a:lnTo>
                <a:lnTo>
                  <a:pt x="2319696" y="2421857"/>
                </a:lnTo>
                <a:lnTo>
                  <a:pt x="2319696" y="2420098"/>
                </a:lnTo>
                <a:lnTo>
                  <a:pt x="3255324" y="2420098"/>
                </a:lnTo>
                <a:lnTo>
                  <a:pt x="3069711" y="3064024"/>
                </a:lnTo>
                <a:lnTo>
                  <a:pt x="3493541" y="3064024"/>
                </a:lnTo>
                <a:lnTo>
                  <a:pt x="3673172" y="2420098"/>
                </a:lnTo>
                <a:lnTo>
                  <a:pt x="3863886" y="2420098"/>
                </a:lnTo>
                <a:lnTo>
                  <a:pt x="3868988" y="3064024"/>
                </a:lnTo>
                <a:lnTo>
                  <a:pt x="4224555" y="3064024"/>
                </a:lnTo>
                <a:lnTo>
                  <a:pt x="4632375" y="2420098"/>
                </a:lnTo>
                <a:lnTo>
                  <a:pt x="4899445" y="2420098"/>
                </a:lnTo>
                <a:lnTo>
                  <a:pt x="4761688" y="3064024"/>
                </a:lnTo>
                <a:lnTo>
                  <a:pt x="5178832" y="3064024"/>
                </a:lnTo>
                <a:lnTo>
                  <a:pt x="5314303" y="2420098"/>
                </a:lnTo>
                <a:lnTo>
                  <a:pt x="5555511" y="2420098"/>
                </a:lnTo>
                <a:cubicBezTo>
                  <a:pt x="5546010" y="2619609"/>
                  <a:pt x="5597032" y="2800999"/>
                  <a:pt x="5729336" y="2922923"/>
                </a:cubicBezTo>
                <a:cubicBezTo>
                  <a:pt x="5891197" y="3071413"/>
                  <a:pt x="6139091" y="3099914"/>
                  <a:pt x="6322944" y="3099914"/>
                </a:cubicBezTo>
                <a:cubicBezTo>
                  <a:pt x="6583998" y="3096836"/>
                  <a:pt x="6843908" y="3064903"/>
                  <a:pt x="7097942" y="3004733"/>
                </a:cubicBezTo>
                <a:lnTo>
                  <a:pt x="7242385" y="2420098"/>
                </a:lnTo>
                <a:lnTo>
                  <a:pt x="7718468" y="2420098"/>
                </a:lnTo>
                <a:lnTo>
                  <a:pt x="7718468" y="-77"/>
                </a:lnTo>
                <a:close/>
                <a:moveTo>
                  <a:pt x="2089395" y="1492915"/>
                </a:moveTo>
                <a:lnTo>
                  <a:pt x="2064413" y="1575429"/>
                </a:lnTo>
                <a:lnTo>
                  <a:pt x="1836575" y="2333889"/>
                </a:lnTo>
                <a:lnTo>
                  <a:pt x="1827603" y="2360808"/>
                </a:lnTo>
                <a:lnTo>
                  <a:pt x="1078291" y="2360808"/>
                </a:lnTo>
                <a:lnTo>
                  <a:pt x="1019704" y="2237652"/>
                </a:lnTo>
                <a:lnTo>
                  <a:pt x="1827603" y="1411985"/>
                </a:lnTo>
                <a:lnTo>
                  <a:pt x="1308591" y="1411985"/>
                </a:lnTo>
                <a:lnTo>
                  <a:pt x="676805" y="2091274"/>
                </a:lnTo>
                <a:lnTo>
                  <a:pt x="881419" y="1410753"/>
                </a:lnTo>
                <a:lnTo>
                  <a:pt x="498582" y="1410753"/>
                </a:lnTo>
                <a:lnTo>
                  <a:pt x="498582" y="60972"/>
                </a:lnTo>
                <a:lnTo>
                  <a:pt x="2089395" y="60972"/>
                </a:lnTo>
                <a:close/>
                <a:moveTo>
                  <a:pt x="2531874" y="2133498"/>
                </a:moveTo>
                <a:lnTo>
                  <a:pt x="2531874" y="2133498"/>
                </a:lnTo>
                <a:cubicBezTo>
                  <a:pt x="2516568" y="2133498"/>
                  <a:pt x="2500910" y="2135786"/>
                  <a:pt x="2483140" y="2135786"/>
                </a:cubicBezTo>
                <a:cubicBezTo>
                  <a:pt x="2459741" y="2135786"/>
                  <a:pt x="2441795" y="2135786"/>
                  <a:pt x="2424554" y="2135786"/>
                </a:cubicBezTo>
                <a:lnTo>
                  <a:pt x="2322863" y="2135786"/>
                </a:lnTo>
                <a:lnTo>
                  <a:pt x="2369838" y="1961609"/>
                </a:lnTo>
                <a:lnTo>
                  <a:pt x="2392005" y="1874872"/>
                </a:lnTo>
                <a:lnTo>
                  <a:pt x="2445666" y="1672546"/>
                </a:lnTo>
                <a:cubicBezTo>
                  <a:pt x="2469417" y="1672546"/>
                  <a:pt x="2492465" y="1671491"/>
                  <a:pt x="2514633" y="1671491"/>
                </a:cubicBezTo>
                <a:lnTo>
                  <a:pt x="2593452" y="1671491"/>
                </a:lnTo>
                <a:cubicBezTo>
                  <a:pt x="2728219" y="1671491"/>
                  <a:pt x="2813372" y="1679231"/>
                  <a:pt x="2844337" y="1722512"/>
                </a:cubicBezTo>
                <a:cubicBezTo>
                  <a:pt x="2867912" y="1755060"/>
                  <a:pt x="2865097" y="1811360"/>
                  <a:pt x="2837124" y="1896688"/>
                </a:cubicBezTo>
                <a:cubicBezTo>
                  <a:pt x="2788917" y="2043771"/>
                  <a:pt x="2728219" y="2118544"/>
                  <a:pt x="2532402" y="2133498"/>
                </a:cubicBezTo>
                <a:moveTo>
                  <a:pt x="3690941" y="2359928"/>
                </a:moveTo>
                <a:lnTo>
                  <a:pt x="3858432" y="1764736"/>
                </a:lnTo>
                <a:lnTo>
                  <a:pt x="3864414" y="2359928"/>
                </a:lnTo>
                <a:close/>
                <a:moveTo>
                  <a:pt x="3944641" y="1408466"/>
                </a:moveTo>
                <a:lnTo>
                  <a:pt x="3546674" y="1408466"/>
                </a:lnTo>
                <a:lnTo>
                  <a:pt x="3273445" y="2359928"/>
                </a:lnTo>
                <a:lnTo>
                  <a:pt x="2851198" y="2359928"/>
                </a:lnTo>
                <a:cubicBezTo>
                  <a:pt x="3066368" y="2280229"/>
                  <a:pt x="3197265" y="2128220"/>
                  <a:pt x="3238258" y="1902494"/>
                </a:cubicBezTo>
                <a:cubicBezTo>
                  <a:pt x="3271685" y="1726558"/>
                  <a:pt x="3255851" y="1611672"/>
                  <a:pt x="3184421" y="1525287"/>
                </a:cubicBezTo>
                <a:cubicBezTo>
                  <a:pt x="3077100" y="1396854"/>
                  <a:pt x="2861931" y="1407938"/>
                  <a:pt x="2671040" y="1407938"/>
                </a:cubicBezTo>
                <a:lnTo>
                  <a:pt x="2354355" y="1407938"/>
                </a:lnTo>
                <a:lnTo>
                  <a:pt x="2354355" y="60972"/>
                </a:lnTo>
                <a:lnTo>
                  <a:pt x="3944641" y="60972"/>
                </a:lnTo>
                <a:close/>
                <a:moveTo>
                  <a:pt x="4912289" y="2359928"/>
                </a:moveTo>
                <a:lnTo>
                  <a:pt x="4672136" y="2359928"/>
                </a:lnTo>
                <a:lnTo>
                  <a:pt x="5035444" y="1789543"/>
                </a:lnTo>
                <a:close/>
                <a:moveTo>
                  <a:pt x="5801470" y="1435208"/>
                </a:moveTo>
                <a:lnTo>
                  <a:pt x="5800414" y="1764736"/>
                </a:lnTo>
                <a:cubicBezTo>
                  <a:pt x="5701327" y="1901738"/>
                  <a:pt x="5629298" y="2056403"/>
                  <a:pt x="5588235" y="2220411"/>
                </a:cubicBezTo>
                <a:cubicBezTo>
                  <a:pt x="5576254" y="2266189"/>
                  <a:pt x="5567844" y="2312847"/>
                  <a:pt x="5563076" y="2359928"/>
                </a:cubicBezTo>
                <a:lnTo>
                  <a:pt x="5329081" y="2359928"/>
                </a:lnTo>
                <a:lnTo>
                  <a:pt x="5528065" y="1410753"/>
                </a:lnTo>
                <a:lnTo>
                  <a:pt x="4854758" y="1410753"/>
                </a:lnTo>
                <a:lnTo>
                  <a:pt x="4252177" y="2360808"/>
                </a:lnTo>
                <a:lnTo>
                  <a:pt x="4208545" y="2360808"/>
                </a:lnTo>
                <a:lnTo>
                  <a:pt x="4208545" y="60972"/>
                </a:lnTo>
                <a:lnTo>
                  <a:pt x="5800766" y="60972"/>
                </a:lnTo>
                <a:close/>
                <a:moveTo>
                  <a:pt x="6718976" y="2748219"/>
                </a:moveTo>
                <a:cubicBezTo>
                  <a:pt x="6630709" y="2765355"/>
                  <a:pt x="6541104" y="2774591"/>
                  <a:pt x="6451201" y="2775840"/>
                </a:cubicBezTo>
                <a:cubicBezTo>
                  <a:pt x="6221605" y="2775840"/>
                  <a:pt x="6061855" y="2669047"/>
                  <a:pt x="6058512" y="2420098"/>
                </a:cubicBezTo>
                <a:lnTo>
                  <a:pt x="6800434" y="2420098"/>
                </a:lnTo>
                <a:close/>
                <a:moveTo>
                  <a:pt x="7658650" y="2359928"/>
                </a:moveTo>
                <a:lnTo>
                  <a:pt x="7256988" y="2359928"/>
                </a:lnTo>
                <a:lnTo>
                  <a:pt x="7322612" y="2094616"/>
                </a:lnTo>
                <a:lnTo>
                  <a:pt x="6519816" y="2094616"/>
                </a:lnTo>
                <a:lnTo>
                  <a:pt x="6453664" y="2359928"/>
                </a:lnTo>
                <a:lnTo>
                  <a:pt x="6065374" y="2359928"/>
                </a:lnTo>
                <a:lnTo>
                  <a:pt x="6065374" y="2305388"/>
                </a:lnTo>
                <a:cubicBezTo>
                  <a:pt x="6071355" y="2275479"/>
                  <a:pt x="6076458" y="2244162"/>
                  <a:pt x="6084023" y="2210734"/>
                </a:cubicBezTo>
                <a:cubicBezTo>
                  <a:pt x="6154397" y="1924662"/>
                  <a:pt x="6342648" y="1642109"/>
                  <a:pt x="6667251" y="1642109"/>
                </a:cubicBezTo>
                <a:cubicBezTo>
                  <a:pt x="6795684" y="1642109"/>
                  <a:pt x="6923413" y="1691019"/>
                  <a:pt x="6905996" y="1868715"/>
                </a:cubicBezTo>
                <a:lnTo>
                  <a:pt x="7383838" y="1868715"/>
                </a:lnTo>
                <a:cubicBezTo>
                  <a:pt x="7402839" y="1785849"/>
                  <a:pt x="7434332" y="1644572"/>
                  <a:pt x="7344253" y="1514555"/>
                </a:cubicBezTo>
                <a:cubicBezTo>
                  <a:pt x="7242385" y="1373807"/>
                  <a:pt x="7037244" y="1316979"/>
                  <a:pt x="6770877" y="1316979"/>
                </a:cubicBezTo>
                <a:cubicBezTo>
                  <a:pt x="6581570" y="1316979"/>
                  <a:pt x="6304647" y="1347240"/>
                  <a:pt x="6065374" y="1503295"/>
                </a:cubicBezTo>
                <a:lnTo>
                  <a:pt x="6065374" y="60621"/>
                </a:lnTo>
                <a:lnTo>
                  <a:pt x="7657946" y="60621"/>
                </a:lnTo>
                <a:close/>
              </a:path>
            </a:pathLst>
          </a:custGeom>
          <a:solidFill>
            <a:srgbClr val="EAC8E1"/>
          </a:solidFill>
          <a:ln w="1757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388A6-1544-44BE-AECE-D61EC0E79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031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SLIDE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AF6AC-47B5-4889-A9DA-091E01DE5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62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7C9E0A-9329-4B74-81B5-5A7A41C9A7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7213EA">
                  <a:alpha val="61000"/>
                </a:srgbClr>
              </a:gs>
              <a:gs pos="0">
                <a:srgbClr val="B497F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 err="1">
              <a:solidFill>
                <a:schemeClr val="bg1"/>
              </a:solidFill>
            </a:endParaRP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218117A8-EF1A-493C-A287-EDFA583FB96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2CB91-51E0-4F26-B119-3004E7A24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5C4D1F29-5589-485D-8D08-51CED5DD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71C50C-1A37-4DB9-8F3A-7B00281526E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0276C03-A764-4163-B1D2-6E4AE24B3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913" y="1882367"/>
            <a:ext cx="7718489" cy="3099991"/>
          </a:xfrm>
          <a:custGeom>
            <a:avLst/>
            <a:gdLst>
              <a:gd name="connsiteX0" fmla="*/ 6058533 w 7718489"/>
              <a:gd name="connsiteY0" fmla="*/ 2420175 h 3099991"/>
              <a:gd name="connsiteX1" fmla="*/ 6451222 w 7718489"/>
              <a:gd name="connsiteY1" fmla="*/ 2775917 h 3099991"/>
              <a:gd name="connsiteX2" fmla="*/ 6718997 w 7718489"/>
              <a:gd name="connsiteY2" fmla="*/ 2748296 h 3099991"/>
              <a:gd name="connsiteX3" fmla="*/ 6800455 w 7718489"/>
              <a:gd name="connsiteY3" fmla="*/ 2420175 h 3099991"/>
              <a:gd name="connsiteX4" fmla="*/ 5035465 w 7718489"/>
              <a:gd name="connsiteY4" fmla="*/ 1789620 h 3099991"/>
              <a:gd name="connsiteX5" fmla="*/ 4672157 w 7718489"/>
              <a:gd name="connsiteY5" fmla="*/ 2360005 h 3099991"/>
              <a:gd name="connsiteX6" fmla="*/ 4912310 w 7718489"/>
              <a:gd name="connsiteY6" fmla="*/ 2360005 h 3099991"/>
              <a:gd name="connsiteX7" fmla="*/ 3858453 w 7718489"/>
              <a:gd name="connsiteY7" fmla="*/ 1764813 h 3099991"/>
              <a:gd name="connsiteX8" fmla="*/ 3690962 w 7718489"/>
              <a:gd name="connsiteY8" fmla="*/ 2360005 h 3099991"/>
              <a:gd name="connsiteX9" fmla="*/ 3864435 w 7718489"/>
              <a:gd name="connsiteY9" fmla="*/ 2360005 h 3099991"/>
              <a:gd name="connsiteX10" fmla="*/ 2514654 w 7718489"/>
              <a:gd name="connsiteY10" fmla="*/ 1671568 h 3099991"/>
              <a:gd name="connsiteX11" fmla="*/ 2445687 w 7718489"/>
              <a:gd name="connsiteY11" fmla="*/ 1672623 h 3099991"/>
              <a:gd name="connsiteX12" fmla="*/ 2392026 w 7718489"/>
              <a:gd name="connsiteY12" fmla="*/ 1874949 h 3099991"/>
              <a:gd name="connsiteX13" fmla="*/ 2369859 w 7718489"/>
              <a:gd name="connsiteY13" fmla="*/ 1961686 h 3099991"/>
              <a:gd name="connsiteX14" fmla="*/ 2322884 w 7718489"/>
              <a:gd name="connsiteY14" fmla="*/ 2135863 h 3099991"/>
              <a:gd name="connsiteX15" fmla="*/ 2424575 w 7718489"/>
              <a:gd name="connsiteY15" fmla="*/ 2135863 h 3099991"/>
              <a:gd name="connsiteX16" fmla="*/ 2483161 w 7718489"/>
              <a:gd name="connsiteY16" fmla="*/ 2135863 h 3099991"/>
              <a:gd name="connsiteX17" fmla="*/ 2531895 w 7718489"/>
              <a:gd name="connsiteY17" fmla="*/ 2133575 h 3099991"/>
              <a:gd name="connsiteX18" fmla="*/ 2532423 w 7718489"/>
              <a:gd name="connsiteY18" fmla="*/ 2133575 h 3099991"/>
              <a:gd name="connsiteX19" fmla="*/ 2837145 w 7718489"/>
              <a:gd name="connsiteY19" fmla="*/ 1896765 h 3099991"/>
              <a:gd name="connsiteX20" fmla="*/ 2844358 w 7718489"/>
              <a:gd name="connsiteY20" fmla="*/ 1722589 h 3099991"/>
              <a:gd name="connsiteX21" fmla="*/ 2593473 w 7718489"/>
              <a:gd name="connsiteY21" fmla="*/ 1671568 h 3099991"/>
              <a:gd name="connsiteX22" fmla="*/ 4208566 w 7718489"/>
              <a:gd name="connsiteY22" fmla="*/ 61049 h 3099991"/>
              <a:gd name="connsiteX23" fmla="*/ 4208566 w 7718489"/>
              <a:gd name="connsiteY23" fmla="*/ 2360885 h 3099991"/>
              <a:gd name="connsiteX24" fmla="*/ 4252198 w 7718489"/>
              <a:gd name="connsiteY24" fmla="*/ 2360885 h 3099991"/>
              <a:gd name="connsiteX25" fmla="*/ 4854779 w 7718489"/>
              <a:gd name="connsiteY25" fmla="*/ 1410830 h 3099991"/>
              <a:gd name="connsiteX26" fmla="*/ 5528086 w 7718489"/>
              <a:gd name="connsiteY26" fmla="*/ 1410830 h 3099991"/>
              <a:gd name="connsiteX27" fmla="*/ 5329102 w 7718489"/>
              <a:gd name="connsiteY27" fmla="*/ 2360005 h 3099991"/>
              <a:gd name="connsiteX28" fmla="*/ 5563097 w 7718489"/>
              <a:gd name="connsiteY28" fmla="*/ 2360005 h 3099991"/>
              <a:gd name="connsiteX29" fmla="*/ 5588256 w 7718489"/>
              <a:gd name="connsiteY29" fmla="*/ 2220488 h 3099991"/>
              <a:gd name="connsiteX30" fmla="*/ 5800435 w 7718489"/>
              <a:gd name="connsiteY30" fmla="*/ 1764813 h 3099991"/>
              <a:gd name="connsiteX31" fmla="*/ 5801491 w 7718489"/>
              <a:gd name="connsiteY31" fmla="*/ 1435285 h 3099991"/>
              <a:gd name="connsiteX32" fmla="*/ 5800787 w 7718489"/>
              <a:gd name="connsiteY32" fmla="*/ 61049 h 3099991"/>
              <a:gd name="connsiteX33" fmla="*/ 2354376 w 7718489"/>
              <a:gd name="connsiteY33" fmla="*/ 61049 h 3099991"/>
              <a:gd name="connsiteX34" fmla="*/ 2354376 w 7718489"/>
              <a:gd name="connsiteY34" fmla="*/ 1408015 h 3099991"/>
              <a:gd name="connsiteX35" fmla="*/ 2671061 w 7718489"/>
              <a:gd name="connsiteY35" fmla="*/ 1408015 h 3099991"/>
              <a:gd name="connsiteX36" fmla="*/ 3184442 w 7718489"/>
              <a:gd name="connsiteY36" fmla="*/ 1525364 h 3099991"/>
              <a:gd name="connsiteX37" fmla="*/ 3238279 w 7718489"/>
              <a:gd name="connsiteY37" fmla="*/ 1902571 h 3099991"/>
              <a:gd name="connsiteX38" fmla="*/ 2851219 w 7718489"/>
              <a:gd name="connsiteY38" fmla="*/ 2360005 h 3099991"/>
              <a:gd name="connsiteX39" fmla="*/ 3273466 w 7718489"/>
              <a:gd name="connsiteY39" fmla="*/ 2360005 h 3099991"/>
              <a:gd name="connsiteX40" fmla="*/ 3546695 w 7718489"/>
              <a:gd name="connsiteY40" fmla="*/ 1408543 h 3099991"/>
              <a:gd name="connsiteX41" fmla="*/ 3944662 w 7718489"/>
              <a:gd name="connsiteY41" fmla="*/ 1408543 h 3099991"/>
              <a:gd name="connsiteX42" fmla="*/ 3944662 w 7718489"/>
              <a:gd name="connsiteY42" fmla="*/ 61049 h 3099991"/>
              <a:gd name="connsiteX43" fmla="*/ 498603 w 7718489"/>
              <a:gd name="connsiteY43" fmla="*/ 61049 h 3099991"/>
              <a:gd name="connsiteX44" fmla="*/ 498603 w 7718489"/>
              <a:gd name="connsiteY44" fmla="*/ 1410830 h 3099991"/>
              <a:gd name="connsiteX45" fmla="*/ 881440 w 7718489"/>
              <a:gd name="connsiteY45" fmla="*/ 1410830 h 3099991"/>
              <a:gd name="connsiteX46" fmla="*/ 676826 w 7718489"/>
              <a:gd name="connsiteY46" fmla="*/ 2091351 h 3099991"/>
              <a:gd name="connsiteX47" fmla="*/ 1308612 w 7718489"/>
              <a:gd name="connsiteY47" fmla="*/ 1412062 h 3099991"/>
              <a:gd name="connsiteX48" fmla="*/ 1827624 w 7718489"/>
              <a:gd name="connsiteY48" fmla="*/ 1412062 h 3099991"/>
              <a:gd name="connsiteX49" fmla="*/ 1019725 w 7718489"/>
              <a:gd name="connsiteY49" fmla="*/ 2237729 h 3099991"/>
              <a:gd name="connsiteX50" fmla="*/ 1078312 w 7718489"/>
              <a:gd name="connsiteY50" fmla="*/ 2360885 h 3099991"/>
              <a:gd name="connsiteX51" fmla="*/ 1827624 w 7718489"/>
              <a:gd name="connsiteY51" fmla="*/ 2360885 h 3099991"/>
              <a:gd name="connsiteX52" fmla="*/ 1836596 w 7718489"/>
              <a:gd name="connsiteY52" fmla="*/ 2333966 h 3099991"/>
              <a:gd name="connsiteX53" fmla="*/ 2064434 w 7718489"/>
              <a:gd name="connsiteY53" fmla="*/ 1575506 h 3099991"/>
              <a:gd name="connsiteX54" fmla="*/ 2089416 w 7718489"/>
              <a:gd name="connsiteY54" fmla="*/ 1492992 h 3099991"/>
              <a:gd name="connsiteX55" fmla="*/ 2089416 w 7718489"/>
              <a:gd name="connsiteY55" fmla="*/ 61049 h 3099991"/>
              <a:gd name="connsiteX56" fmla="*/ 6065395 w 7718489"/>
              <a:gd name="connsiteY56" fmla="*/ 60698 h 3099991"/>
              <a:gd name="connsiteX57" fmla="*/ 6065395 w 7718489"/>
              <a:gd name="connsiteY57" fmla="*/ 1503372 h 3099991"/>
              <a:gd name="connsiteX58" fmla="*/ 6770898 w 7718489"/>
              <a:gd name="connsiteY58" fmla="*/ 1317056 h 3099991"/>
              <a:gd name="connsiteX59" fmla="*/ 7344274 w 7718489"/>
              <a:gd name="connsiteY59" fmla="*/ 1514632 h 3099991"/>
              <a:gd name="connsiteX60" fmla="*/ 7383859 w 7718489"/>
              <a:gd name="connsiteY60" fmla="*/ 1868792 h 3099991"/>
              <a:gd name="connsiteX61" fmla="*/ 6906017 w 7718489"/>
              <a:gd name="connsiteY61" fmla="*/ 1868792 h 3099991"/>
              <a:gd name="connsiteX62" fmla="*/ 6667272 w 7718489"/>
              <a:gd name="connsiteY62" fmla="*/ 1642186 h 3099991"/>
              <a:gd name="connsiteX63" fmla="*/ 6084044 w 7718489"/>
              <a:gd name="connsiteY63" fmla="*/ 2210811 h 3099991"/>
              <a:gd name="connsiteX64" fmla="*/ 6065395 w 7718489"/>
              <a:gd name="connsiteY64" fmla="*/ 2305465 h 3099991"/>
              <a:gd name="connsiteX65" fmla="*/ 6065395 w 7718489"/>
              <a:gd name="connsiteY65" fmla="*/ 2360005 h 3099991"/>
              <a:gd name="connsiteX66" fmla="*/ 6453685 w 7718489"/>
              <a:gd name="connsiteY66" fmla="*/ 2360005 h 3099991"/>
              <a:gd name="connsiteX67" fmla="*/ 6519837 w 7718489"/>
              <a:gd name="connsiteY67" fmla="*/ 2094693 h 3099991"/>
              <a:gd name="connsiteX68" fmla="*/ 7322633 w 7718489"/>
              <a:gd name="connsiteY68" fmla="*/ 2094693 h 3099991"/>
              <a:gd name="connsiteX69" fmla="*/ 7257009 w 7718489"/>
              <a:gd name="connsiteY69" fmla="*/ 2360005 h 3099991"/>
              <a:gd name="connsiteX70" fmla="*/ 7658671 w 7718489"/>
              <a:gd name="connsiteY70" fmla="*/ 2360005 h 3099991"/>
              <a:gd name="connsiteX71" fmla="*/ 7657967 w 7718489"/>
              <a:gd name="connsiteY71" fmla="*/ 60698 h 3099991"/>
              <a:gd name="connsiteX72" fmla="*/ 437201 w 7718489"/>
              <a:gd name="connsiteY72" fmla="*/ 0 h 3099991"/>
              <a:gd name="connsiteX73" fmla="*/ 2151170 w 7718489"/>
              <a:gd name="connsiteY73" fmla="*/ 0 h 3099991"/>
              <a:gd name="connsiteX74" fmla="*/ 2151170 w 7718489"/>
              <a:gd name="connsiteY74" fmla="*/ 1410830 h 3099991"/>
              <a:gd name="connsiteX75" fmla="*/ 2292974 w 7718489"/>
              <a:gd name="connsiteY75" fmla="*/ 1410830 h 3099991"/>
              <a:gd name="connsiteX76" fmla="*/ 2292974 w 7718489"/>
              <a:gd name="connsiteY76" fmla="*/ 0 h 3099991"/>
              <a:gd name="connsiteX77" fmla="*/ 4006767 w 7718489"/>
              <a:gd name="connsiteY77" fmla="*/ 0 h 3099991"/>
              <a:gd name="connsiteX78" fmla="*/ 4006767 w 7718489"/>
              <a:gd name="connsiteY78" fmla="*/ 1408543 h 3099991"/>
              <a:gd name="connsiteX79" fmla="*/ 4148748 w 7718489"/>
              <a:gd name="connsiteY79" fmla="*/ 1408543 h 3099991"/>
              <a:gd name="connsiteX80" fmla="*/ 4148748 w 7718489"/>
              <a:gd name="connsiteY80" fmla="*/ 0 h 3099991"/>
              <a:gd name="connsiteX81" fmla="*/ 5862013 w 7718489"/>
              <a:gd name="connsiteY81" fmla="*/ 0 h 3099991"/>
              <a:gd name="connsiteX82" fmla="*/ 5862013 w 7718489"/>
              <a:gd name="connsiteY82" fmla="*/ 1684411 h 3099991"/>
              <a:gd name="connsiteX83" fmla="*/ 6005048 w 7718489"/>
              <a:gd name="connsiteY83" fmla="*/ 1546829 h 3099991"/>
              <a:gd name="connsiteX84" fmla="*/ 6005048 w 7718489"/>
              <a:gd name="connsiteY84" fmla="*/ 0 h 3099991"/>
              <a:gd name="connsiteX85" fmla="*/ 7718489 w 7718489"/>
              <a:gd name="connsiteY85" fmla="*/ 0 h 3099991"/>
              <a:gd name="connsiteX86" fmla="*/ 7718489 w 7718489"/>
              <a:gd name="connsiteY86" fmla="*/ 2420175 h 3099991"/>
              <a:gd name="connsiteX87" fmla="*/ 7242406 w 7718489"/>
              <a:gd name="connsiteY87" fmla="*/ 2420175 h 3099991"/>
              <a:gd name="connsiteX88" fmla="*/ 7097963 w 7718489"/>
              <a:gd name="connsiteY88" fmla="*/ 3004810 h 3099991"/>
              <a:gd name="connsiteX89" fmla="*/ 6322965 w 7718489"/>
              <a:gd name="connsiteY89" fmla="*/ 3099991 h 3099991"/>
              <a:gd name="connsiteX90" fmla="*/ 5729357 w 7718489"/>
              <a:gd name="connsiteY90" fmla="*/ 2923000 h 3099991"/>
              <a:gd name="connsiteX91" fmla="*/ 5555532 w 7718489"/>
              <a:gd name="connsiteY91" fmla="*/ 2420175 h 3099991"/>
              <a:gd name="connsiteX92" fmla="*/ 5314324 w 7718489"/>
              <a:gd name="connsiteY92" fmla="*/ 2420175 h 3099991"/>
              <a:gd name="connsiteX93" fmla="*/ 5178853 w 7718489"/>
              <a:gd name="connsiteY93" fmla="*/ 3064101 h 3099991"/>
              <a:gd name="connsiteX94" fmla="*/ 4761709 w 7718489"/>
              <a:gd name="connsiteY94" fmla="*/ 3064101 h 3099991"/>
              <a:gd name="connsiteX95" fmla="*/ 4899466 w 7718489"/>
              <a:gd name="connsiteY95" fmla="*/ 2420175 h 3099991"/>
              <a:gd name="connsiteX96" fmla="*/ 4632396 w 7718489"/>
              <a:gd name="connsiteY96" fmla="*/ 2420175 h 3099991"/>
              <a:gd name="connsiteX97" fmla="*/ 4224576 w 7718489"/>
              <a:gd name="connsiteY97" fmla="*/ 3064101 h 3099991"/>
              <a:gd name="connsiteX98" fmla="*/ 3869009 w 7718489"/>
              <a:gd name="connsiteY98" fmla="*/ 3064101 h 3099991"/>
              <a:gd name="connsiteX99" fmla="*/ 3863907 w 7718489"/>
              <a:gd name="connsiteY99" fmla="*/ 2420175 h 3099991"/>
              <a:gd name="connsiteX100" fmla="*/ 3673193 w 7718489"/>
              <a:gd name="connsiteY100" fmla="*/ 2420175 h 3099991"/>
              <a:gd name="connsiteX101" fmla="*/ 3493562 w 7718489"/>
              <a:gd name="connsiteY101" fmla="*/ 3064101 h 3099991"/>
              <a:gd name="connsiteX102" fmla="*/ 3069732 w 7718489"/>
              <a:gd name="connsiteY102" fmla="*/ 3064101 h 3099991"/>
              <a:gd name="connsiteX103" fmla="*/ 3255345 w 7718489"/>
              <a:gd name="connsiteY103" fmla="*/ 2420175 h 3099991"/>
              <a:gd name="connsiteX104" fmla="*/ 2319717 w 7718489"/>
              <a:gd name="connsiteY104" fmla="*/ 2420175 h 3099991"/>
              <a:gd name="connsiteX105" fmla="*/ 2319717 w 7718489"/>
              <a:gd name="connsiteY105" fmla="*/ 2421934 h 3099991"/>
              <a:gd name="connsiteX106" fmla="*/ 2227350 w 7718489"/>
              <a:gd name="connsiteY106" fmla="*/ 2421934 h 3099991"/>
              <a:gd name="connsiteX107" fmla="*/ 2035228 w 7718489"/>
              <a:gd name="connsiteY107" fmla="*/ 3065860 h 3099991"/>
              <a:gd name="connsiteX108" fmla="*/ 1614917 w 7718489"/>
              <a:gd name="connsiteY108" fmla="*/ 3065860 h 3099991"/>
              <a:gd name="connsiteX109" fmla="*/ 1809678 w 7718489"/>
              <a:gd name="connsiteY109" fmla="*/ 2420175 h 3099991"/>
              <a:gd name="connsiteX110" fmla="*/ 1107517 w 7718489"/>
              <a:gd name="connsiteY110" fmla="*/ 2420175 h 3099991"/>
              <a:gd name="connsiteX111" fmla="*/ 1417165 w 7718489"/>
              <a:gd name="connsiteY111" fmla="*/ 3065860 h 3099991"/>
              <a:gd name="connsiteX112" fmla="*/ 952694 w 7718489"/>
              <a:gd name="connsiteY112" fmla="*/ 3065860 h 3099991"/>
              <a:gd name="connsiteX113" fmla="*/ 633722 w 7718489"/>
              <a:gd name="connsiteY113" fmla="*/ 2420175 h 3099991"/>
              <a:gd name="connsiteX114" fmla="*/ 578126 w 7718489"/>
              <a:gd name="connsiteY114" fmla="*/ 2420175 h 3099991"/>
              <a:gd name="connsiteX115" fmla="*/ 384596 w 7718489"/>
              <a:gd name="connsiteY115" fmla="*/ 3065860 h 3099991"/>
              <a:gd name="connsiteX116" fmla="*/ 0 w 7718489"/>
              <a:gd name="connsiteY116" fmla="*/ 3065860 h 3099991"/>
              <a:gd name="connsiteX117" fmla="*/ 437201 w 7718489"/>
              <a:gd name="connsiteY117" fmla="*/ 1607879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718489" h="3099991">
                <a:moveTo>
                  <a:pt x="6058533" y="2420175"/>
                </a:moveTo>
                <a:cubicBezTo>
                  <a:pt x="6061876" y="2669124"/>
                  <a:pt x="6221626" y="2775917"/>
                  <a:pt x="6451222" y="2775917"/>
                </a:cubicBezTo>
                <a:cubicBezTo>
                  <a:pt x="6541125" y="2774668"/>
                  <a:pt x="6630730" y="2765432"/>
                  <a:pt x="6718997" y="2748296"/>
                </a:cubicBezTo>
                <a:lnTo>
                  <a:pt x="6800455" y="2420175"/>
                </a:lnTo>
                <a:close/>
                <a:moveTo>
                  <a:pt x="5035465" y="1789620"/>
                </a:moveTo>
                <a:lnTo>
                  <a:pt x="4672157" y="2360005"/>
                </a:lnTo>
                <a:lnTo>
                  <a:pt x="4912310" y="2360005"/>
                </a:lnTo>
                <a:close/>
                <a:moveTo>
                  <a:pt x="3858453" y="1764813"/>
                </a:moveTo>
                <a:lnTo>
                  <a:pt x="3690962" y="2360005"/>
                </a:lnTo>
                <a:lnTo>
                  <a:pt x="3864435" y="2360005"/>
                </a:lnTo>
                <a:close/>
                <a:moveTo>
                  <a:pt x="2514654" y="1671568"/>
                </a:moveTo>
                <a:cubicBezTo>
                  <a:pt x="2492486" y="1671568"/>
                  <a:pt x="2469438" y="1672623"/>
                  <a:pt x="2445687" y="1672623"/>
                </a:cubicBezTo>
                <a:lnTo>
                  <a:pt x="2392026" y="1874949"/>
                </a:lnTo>
                <a:lnTo>
                  <a:pt x="2369859" y="1961686"/>
                </a:lnTo>
                <a:lnTo>
                  <a:pt x="2322884" y="2135863"/>
                </a:lnTo>
                <a:lnTo>
                  <a:pt x="2424575" y="2135863"/>
                </a:lnTo>
                <a:cubicBezTo>
                  <a:pt x="2441816" y="2135863"/>
                  <a:pt x="2459762" y="2135863"/>
                  <a:pt x="2483161" y="2135863"/>
                </a:cubicBezTo>
                <a:cubicBezTo>
                  <a:pt x="2500931" y="2135863"/>
                  <a:pt x="2516589" y="2133575"/>
                  <a:pt x="2531895" y="2133575"/>
                </a:cubicBezTo>
                <a:lnTo>
                  <a:pt x="2532423" y="2133575"/>
                </a:lnTo>
                <a:cubicBezTo>
                  <a:pt x="2728240" y="2118621"/>
                  <a:pt x="2788938" y="2043848"/>
                  <a:pt x="2837145" y="1896765"/>
                </a:cubicBezTo>
                <a:cubicBezTo>
                  <a:pt x="2865118" y="1811437"/>
                  <a:pt x="2867933" y="1755137"/>
                  <a:pt x="2844358" y="1722589"/>
                </a:cubicBezTo>
                <a:cubicBezTo>
                  <a:pt x="2813393" y="1679308"/>
                  <a:pt x="2728240" y="1671568"/>
                  <a:pt x="2593473" y="1671568"/>
                </a:cubicBezTo>
                <a:close/>
                <a:moveTo>
                  <a:pt x="4208566" y="61049"/>
                </a:moveTo>
                <a:lnTo>
                  <a:pt x="4208566" y="2360885"/>
                </a:lnTo>
                <a:lnTo>
                  <a:pt x="4252198" y="2360885"/>
                </a:lnTo>
                <a:lnTo>
                  <a:pt x="4854779" y="1410830"/>
                </a:lnTo>
                <a:lnTo>
                  <a:pt x="5528086" y="1410830"/>
                </a:lnTo>
                <a:lnTo>
                  <a:pt x="5329102" y="2360005"/>
                </a:lnTo>
                <a:lnTo>
                  <a:pt x="5563097" y="2360005"/>
                </a:lnTo>
                <a:cubicBezTo>
                  <a:pt x="5567865" y="2312924"/>
                  <a:pt x="5576275" y="2266266"/>
                  <a:pt x="5588256" y="2220488"/>
                </a:cubicBezTo>
                <a:cubicBezTo>
                  <a:pt x="5629319" y="2056480"/>
                  <a:pt x="5701348" y="1901815"/>
                  <a:pt x="5800435" y="1764813"/>
                </a:cubicBezTo>
                <a:lnTo>
                  <a:pt x="5801491" y="1435285"/>
                </a:lnTo>
                <a:lnTo>
                  <a:pt x="5800787" y="61049"/>
                </a:lnTo>
                <a:close/>
                <a:moveTo>
                  <a:pt x="2354376" y="61049"/>
                </a:moveTo>
                <a:lnTo>
                  <a:pt x="2354376" y="1408015"/>
                </a:lnTo>
                <a:lnTo>
                  <a:pt x="2671061" y="1408015"/>
                </a:lnTo>
                <a:cubicBezTo>
                  <a:pt x="2861952" y="1408015"/>
                  <a:pt x="3077121" y="1396931"/>
                  <a:pt x="3184442" y="1525364"/>
                </a:cubicBezTo>
                <a:cubicBezTo>
                  <a:pt x="3255872" y="1611749"/>
                  <a:pt x="3271706" y="1726635"/>
                  <a:pt x="3238279" y="1902571"/>
                </a:cubicBezTo>
                <a:cubicBezTo>
                  <a:pt x="3197286" y="2128297"/>
                  <a:pt x="3066389" y="2280306"/>
                  <a:pt x="2851219" y="2360005"/>
                </a:cubicBezTo>
                <a:lnTo>
                  <a:pt x="3273466" y="2360005"/>
                </a:lnTo>
                <a:lnTo>
                  <a:pt x="3546695" y="1408543"/>
                </a:lnTo>
                <a:lnTo>
                  <a:pt x="3944662" y="1408543"/>
                </a:lnTo>
                <a:lnTo>
                  <a:pt x="3944662" y="61049"/>
                </a:lnTo>
                <a:close/>
                <a:moveTo>
                  <a:pt x="498603" y="61049"/>
                </a:moveTo>
                <a:lnTo>
                  <a:pt x="498603" y="1410830"/>
                </a:lnTo>
                <a:lnTo>
                  <a:pt x="881440" y="1410830"/>
                </a:lnTo>
                <a:lnTo>
                  <a:pt x="676826" y="2091351"/>
                </a:lnTo>
                <a:lnTo>
                  <a:pt x="1308612" y="1412062"/>
                </a:lnTo>
                <a:lnTo>
                  <a:pt x="1827624" y="1412062"/>
                </a:lnTo>
                <a:lnTo>
                  <a:pt x="1019725" y="2237729"/>
                </a:lnTo>
                <a:lnTo>
                  <a:pt x="1078312" y="2360885"/>
                </a:lnTo>
                <a:lnTo>
                  <a:pt x="1827624" y="2360885"/>
                </a:lnTo>
                <a:lnTo>
                  <a:pt x="1836596" y="2333966"/>
                </a:lnTo>
                <a:lnTo>
                  <a:pt x="2064434" y="1575506"/>
                </a:lnTo>
                <a:lnTo>
                  <a:pt x="2089416" y="1492992"/>
                </a:lnTo>
                <a:lnTo>
                  <a:pt x="2089416" y="61049"/>
                </a:lnTo>
                <a:close/>
                <a:moveTo>
                  <a:pt x="6065395" y="60698"/>
                </a:moveTo>
                <a:lnTo>
                  <a:pt x="6065395" y="1503372"/>
                </a:lnTo>
                <a:cubicBezTo>
                  <a:pt x="6304668" y="1347317"/>
                  <a:pt x="6581591" y="1317056"/>
                  <a:pt x="6770898" y="1317056"/>
                </a:cubicBezTo>
                <a:cubicBezTo>
                  <a:pt x="7037265" y="1317056"/>
                  <a:pt x="7242406" y="1373884"/>
                  <a:pt x="7344274" y="1514632"/>
                </a:cubicBezTo>
                <a:cubicBezTo>
                  <a:pt x="7434353" y="1644649"/>
                  <a:pt x="7402860" y="1785926"/>
                  <a:pt x="7383859" y="1868792"/>
                </a:cubicBezTo>
                <a:lnTo>
                  <a:pt x="6906017" y="1868792"/>
                </a:lnTo>
                <a:cubicBezTo>
                  <a:pt x="6923434" y="1691096"/>
                  <a:pt x="6795705" y="1642186"/>
                  <a:pt x="6667272" y="1642186"/>
                </a:cubicBezTo>
                <a:cubicBezTo>
                  <a:pt x="6342669" y="1642186"/>
                  <a:pt x="6154418" y="1924739"/>
                  <a:pt x="6084044" y="2210811"/>
                </a:cubicBezTo>
                <a:cubicBezTo>
                  <a:pt x="6076479" y="2244239"/>
                  <a:pt x="6071376" y="2275556"/>
                  <a:pt x="6065395" y="2305465"/>
                </a:cubicBezTo>
                <a:lnTo>
                  <a:pt x="6065395" y="2360005"/>
                </a:lnTo>
                <a:lnTo>
                  <a:pt x="6453685" y="2360005"/>
                </a:lnTo>
                <a:lnTo>
                  <a:pt x="6519837" y="2094693"/>
                </a:lnTo>
                <a:lnTo>
                  <a:pt x="7322633" y="2094693"/>
                </a:lnTo>
                <a:lnTo>
                  <a:pt x="7257009" y="2360005"/>
                </a:lnTo>
                <a:lnTo>
                  <a:pt x="7658671" y="2360005"/>
                </a:lnTo>
                <a:lnTo>
                  <a:pt x="7657967" y="60698"/>
                </a:lnTo>
                <a:close/>
                <a:moveTo>
                  <a:pt x="437201" y="0"/>
                </a:moveTo>
                <a:lnTo>
                  <a:pt x="2151170" y="0"/>
                </a:lnTo>
                <a:lnTo>
                  <a:pt x="2151170" y="1410830"/>
                </a:lnTo>
                <a:lnTo>
                  <a:pt x="2292974" y="1410830"/>
                </a:lnTo>
                <a:lnTo>
                  <a:pt x="2292974" y="0"/>
                </a:lnTo>
                <a:lnTo>
                  <a:pt x="4006767" y="0"/>
                </a:lnTo>
                <a:lnTo>
                  <a:pt x="4006767" y="1408543"/>
                </a:lnTo>
                <a:lnTo>
                  <a:pt x="4148748" y="1408543"/>
                </a:lnTo>
                <a:lnTo>
                  <a:pt x="4148748" y="0"/>
                </a:lnTo>
                <a:lnTo>
                  <a:pt x="5862013" y="0"/>
                </a:lnTo>
                <a:lnTo>
                  <a:pt x="5862013" y="1684411"/>
                </a:lnTo>
                <a:cubicBezTo>
                  <a:pt x="5905345" y="1634234"/>
                  <a:pt x="5953218" y="1588174"/>
                  <a:pt x="6005048" y="1546829"/>
                </a:cubicBezTo>
                <a:lnTo>
                  <a:pt x="6005048" y="0"/>
                </a:lnTo>
                <a:lnTo>
                  <a:pt x="7718489" y="0"/>
                </a:lnTo>
                <a:lnTo>
                  <a:pt x="7718489" y="2420175"/>
                </a:lnTo>
                <a:lnTo>
                  <a:pt x="7242406" y="2420175"/>
                </a:lnTo>
                <a:lnTo>
                  <a:pt x="7097963" y="3004810"/>
                </a:lnTo>
                <a:cubicBezTo>
                  <a:pt x="6843929" y="3064980"/>
                  <a:pt x="6584019" y="3096913"/>
                  <a:pt x="6322965" y="3099991"/>
                </a:cubicBezTo>
                <a:cubicBezTo>
                  <a:pt x="6139112" y="3099991"/>
                  <a:pt x="5891218" y="3071490"/>
                  <a:pt x="5729357" y="2923000"/>
                </a:cubicBezTo>
                <a:cubicBezTo>
                  <a:pt x="5597053" y="2801076"/>
                  <a:pt x="5546031" y="2619686"/>
                  <a:pt x="5555532" y="2420175"/>
                </a:cubicBezTo>
                <a:lnTo>
                  <a:pt x="5314324" y="2420175"/>
                </a:lnTo>
                <a:lnTo>
                  <a:pt x="5178853" y="3064101"/>
                </a:lnTo>
                <a:lnTo>
                  <a:pt x="4761709" y="3064101"/>
                </a:lnTo>
                <a:lnTo>
                  <a:pt x="4899466" y="2420175"/>
                </a:lnTo>
                <a:lnTo>
                  <a:pt x="4632396" y="2420175"/>
                </a:lnTo>
                <a:lnTo>
                  <a:pt x="4224576" y="3064101"/>
                </a:lnTo>
                <a:lnTo>
                  <a:pt x="3869009" y="3064101"/>
                </a:lnTo>
                <a:lnTo>
                  <a:pt x="3863907" y="2420175"/>
                </a:lnTo>
                <a:lnTo>
                  <a:pt x="3673193" y="2420175"/>
                </a:lnTo>
                <a:lnTo>
                  <a:pt x="3493562" y="3064101"/>
                </a:lnTo>
                <a:lnTo>
                  <a:pt x="3069732" y="3064101"/>
                </a:lnTo>
                <a:lnTo>
                  <a:pt x="3255345" y="2420175"/>
                </a:lnTo>
                <a:lnTo>
                  <a:pt x="2319717" y="2420175"/>
                </a:lnTo>
                <a:lnTo>
                  <a:pt x="2319717" y="2421934"/>
                </a:lnTo>
                <a:lnTo>
                  <a:pt x="2227350" y="2421934"/>
                </a:lnTo>
                <a:lnTo>
                  <a:pt x="2035228" y="3065860"/>
                </a:lnTo>
                <a:lnTo>
                  <a:pt x="1614917" y="3065860"/>
                </a:lnTo>
                <a:lnTo>
                  <a:pt x="1809678" y="2420175"/>
                </a:lnTo>
                <a:lnTo>
                  <a:pt x="1107517" y="2420175"/>
                </a:lnTo>
                <a:lnTo>
                  <a:pt x="1417165" y="3065860"/>
                </a:lnTo>
                <a:lnTo>
                  <a:pt x="952694" y="3065860"/>
                </a:lnTo>
                <a:lnTo>
                  <a:pt x="633722" y="2420175"/>
                </a:lnTo>
                <a:lnTo>
                  <a:pt x="578126" y="2420175"/>
                </a:lnTo>
                <a:lnTo>
                  <a:pt x="384596" y="3065860"/>
                </a:lnTo>
                <a:lnTo>
                  <a:pt x="0" y="3065860"/>
                </a:lnTo>
                <a:lnTo>
                  <a:pt x="437201" y="1607879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DFE754-53EC-4CE3-8C68-A0585386D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5984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INAL SLIDE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CB56A4-D08B-4353-9FB8-0DC3EE984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B69055-DC25-49C8-9B89-81E75E56ED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38565" y="1882444"/>
            <a:ext cx="7709732" cy="3096473"/>
          </a:xfrm>
          <a:custGeom>
            <a:avLst/>
            <a:gdLst>
              <a:gd name="connsiteX0" fmla="*/ 1658073 w 7709732"/>
              <a:gd name="connsiteY0" fmla="*/ 2417428 h 3096473"/>
              <a:gd name="connsiteX1" fmla="*/ 1265829 w 7709732"/>
              <a:gd name="connsiteY1" fmla="*/ 2772767 h 3096473"/>
              <a:gd name="connsiteX2" fmla="*/ 998358 w 7709732"/>
              <a:gd name="connsiteY2" fmla="*/ 2745177 h 3096473"/>
              <a:gd name="connsiteX3" fmla="*/ 916992 w 7709732"/>
              <a:gd name="connsiteY3" fmla="*/ 2417428 h 3096473"/>
              <a:gd name="connsiteX4" fmla="*/ 2679980 w 7709732"/>
              <a:gd name="connsiteY4" fmla="*/ 1787589 h 3096473"/>
              <a:gd name="connsiteX5" fmla="*/ 3042876 w 7709732"/>
              <a:gd name="connsiteY5" fmla="*/ 2357327 h 3096473"/>
              <a:gd name="connsiteX6" fmla="*/ 2802996 w 7709732"/>
              <a:gd name="connsiteY6" fmla="*/ 2357327 h 3096473"/>
              <a:gd name="connsiteX7" fmla="*/ 3855657 w 7709732"/>
              <a:gd name="connsiteY7" fmla="*/ 1762811 h 3096473"/>
              <a:gd name="connsiteX8" fmla="*/ 4022958 w 7709732"/>
              <a:gd name="connsiteY8" fmla="*/ 2357327 h 3096473"/>
              <a:gd name="connsiteX9" fmla="*/ 3849682 w 7709732"/>
              <a:gd name="connsiteY9" fmla="*/ 2357327 h 3096473"/>
              <a:gd name="connsiteX10" fmla="*/ 5197931 w 7709732"/>
              <a:gd name="connsiteY10" fmla="*/ 1669671 h 3096473"/>
              <a:gd name="connsiteX11" fmla="*/ 5266820 w 7709732"/>
              <a:gd name="connsiteY11" fmla="*/ 1670725 h 3096473"/>
              <a:gd name="connsiteX12" fmla="*/ 5320420 w 7709732"/>
              <a:gd name="connsiteY12" fmla="*/ 1872822 h 3096473"/>
              <a:gd name="connsiteX13" fmla="*/ 5342562 w 7709732"/>
              <a:gd name="connsiteY13" fmla="*/ 1959460 h 3096473"/>
              <a:gd name="connsiteX14" fmla="*/ 5389484 w 7709732"/>
              <a:gd name="connsiteY14" fmla="*/ 2133439 h 3096473"/>
              <a:gd name="connsiteX15" fmla="*/ 5287908 w 7709732"/>
              <a:gd name="connsiteY15" fmla="*/ 2133439 h 3096473"/>
              <a:gd name="connsiteX16" fmla="*/ 5229388 w 7709732"/>
              <a:gd name="connsiteY16" fmla="*/ 2133439 h 3096473"/>
              <a:gd name="connsiteX17" fmla="*/ 5180709 w 7709732"/>
              <a:gd name="connsiteY17" fmla="*/ 2131154 h 3096473"/>
              <a:gd name="connsiteX18" fmla="*/ 5180182 w 7709732"/>
              <a:gd name="connsiteY18" fmla="*/ 2131154 h 3096473"/>
              <a:gd name="connsiteX19" fmla="*/ 4875806 w 7709732"/>
              <a:gd name="connsiteY19" fmla="*/ 1894613 h 3096473"/>
              <a:gd name="connsiteX20" fmla="*/ 4868601 w 7709732"/>
              <a:gd name="connsiteY20" fmla="*/ 1720634 h 3096473"/>
              <a:gd name="connsiteX21" fmla="*/ 5119201 w 7709732"/>
              <a:gd name="connsiteY21" fmla="*/ 1669671 h 3096473"/>
              <a:gd name="connsiteX22" fmla="*/ 3505941 w 7709732"/>
              <a:gd name="connsiteY22" fmla="*/ 60980 h 3096473"/>
              <a:gd name="connsiteX23" fmla="*/ 3505941 w 7709732"/>
              <a:gd name="connsiteY23" fmla="*/ 2358205 h 3096473"/>
              <a:gd name="connsiteX24" fmla="*/ 3462358 w 7709732"/>
              <a:gd name="connsiteY24" fmla="*/ 2358205 h 3096473"/>
              <a:gd name="connsiteX25" fmla="*/ 2860461 w 7709732"/>
              <a:gd name="connsiteY25" fmla="*/ 1409229 h 3096473"/>
              <a:gd name="connsiteX26" fmla="*/ 2187918 w 7709732"/>
              <a:gd name="connsiteY26" fmla="*/ 1409229 h 3096473"/>
              <a:gd name="connsiteX27" fmla="*/ 2386676 w 7709732"/>
              <a:gd name="connsiteY27" fmla="*/ 2357327 h 3096473"/>
              <a:gd name="connsiteX28" fmla="*/ 2152947 w 7709732"/>
              <a:gd name="connsiteY28" fmla="*/ 2357327 h 3096473"/>
              <a:gd name="connsiteX29" fmla="*/ 2127816 w 7709732"/>
              <a:gd name="connsiteY29" fmla="*/ 2217968 h 3096473"/>
              <a:gd name="connsiteX30" fmla="*/ 1915878 w 7709732"/>
              <a:gd name="connsiteY30" fmla="*/ 1762811 h 3096473"/>
              <a:gd name="connsiteX31" fmla="*/ 1914824 w 7709732"/>
              <a:gd name="connsiteY31" fmla="*/ 1433657 h 3096473"/>
              <a:gd name="connsiteX32" fmla="*/ 1915527 w 7709732"/>
              <a:gd name="connsiteY32" fmla="*/ 60980 h 3096473"/>
              <a:gd name="connsiteX33" fmla="*/ 5358027 w 7709732"/>
              <a:gd name="connsiteY33" fmla="*/ 60980 h 3096473"/>
              <a:gd name="connsiteX34" fmla="*/ 5358027 w 7709732"/>
              <a:gd name="connsiteY34" fmla="*/ 1406417 h 3096473"/>
              <a:gd name="connsiteX35" fmla="*/ 5041702 w 7709732"/>
              <a:gd name="connsiteY35" fmla="*/ 1406417 h 3096473"/>
              <a:gd name="connsiteX36" fmla="*/ 4528903 w 7709732"/>
              <a:gd name="connsiteY36" fmla="*/ 1523633 h 3096473"/>
              <a:gd name="connsiteX37" fmla="*/ 4475127 w 7709732"/>
              <a:gd name="connsiteY37" fmla="*/ 1900412 h 3096473"/>
              <a:gd name="connsiteX38" fmla="*/ 4861747 w 7709732"/>
              <a:gd name="connsiteY38" fmla="*/ 2357327 h 3096473"/>
              <a:gd name="connsiteX39" fmla="*/ 4439980 w 7709732"/>
              <a:gd name="connsiteY39" fmla="*/ 2357327 h 3096473"/>
              <a:gd name="connsiteX40" fmla="*/ 4167061 w 7709732"/>
              <a:gd name="connsiteY40" fmla="*/ 1406945 h 3096473"/>
              <a:gd name="connsiteX41" fmla="*/ 3769546 w 7709732"/>
              <a:gd name="connsiteY41" fmla="*/ 1406945 h 3096473"/>
              <a:gd name="connsiteX42" fmla="*/ 3769546 w 7709732"/>
              <a:gd name="connsiteY42" fmla="*/ 60980 h 3096473"/>
              <a:gd name="connsiteX43" fmla="*/ 7211695 w 7709732"/>
              <a:gd name="connsiteY43" fmla="*/ 60980 h 3096473"/>
              <a:gd name="connsiteX44" fmla="*/ 7211695 w 7709732"/>
              <a:gd name="connsiteY44" fmla="*/ 1409229 h 3096473"/>
              <a:gd name="connsiteX45" fmla="*/ 6829292 w 7709732"/>
              <a:gd name="connsiteY45" fmla="*/ 1409229 h 3096473"/>
              <a:gd name="connsiteX46" fmla="*/ 7033674 w 7709732"/>
              <a:gd name="connsiteY46" fmla="*/ 2088977 h 3096473"/>
              <a:gd name="connsiteX47" fmla="*/ 6402604 w 7709732"/>
              <a:gd name="connsiteY47" fmla="*/ 1410459 h 3096473"/>
              <a:gd name="connsiteX48" fmla="*/ 5884182 w 7709732"/>
              <a:gd name="connsiteY48" fmla="*/ 1410459 h 3096473"/>
              <a:gd name="connsiteX49" fmla="*/ 6691164 w 7709732"/>
              <a:gd name="connsiteY49" fmla="*/ 2235190 h 3096473"/>
              <a:gd name="connsiteX50" fmla="*/ 6632643 w 7709732"/>
              <a:gd name="connsiteY50" fmla="*/ 2358205 h 3096473"/>
              <a:gd name="connsiteX51" fmla="*/ 5884182 w 7709732"/>
              <a:gd name="connsiteY51" fmla="*/ 2358205 h 3096473"/>
              <a:gd name="connsiteX52" fmla="*/ 5875219 w 7709732"/>
              <a:gd name="connsiteY52" fmla="*/ 2331318 h 3096473"/>
              <a:gd name="connsiteX53" fmla="*/ 5647641 w 7709732"/>
              <a:gd name="connsiteY53" fmla="*/ 1573718 h 3096473"/>
              <a:gd name="connsiteX54" fmla="*/ 5622686 w 7709732"/>
              <a:gd name="connsiteY54" fmla="*/ 1491298 h 3096473"/>
              <a:gd name="connsiteX55" fmla="*/ 5622686 w 7709732"/>
              <a:gd name="connsiteY55" fmla="*/ 60980 h 3096473"/>
              <a:gd name="connsiteX56" fmla="*/ 1651219 w 7709732"/>
              <a:gd name="connsiteY56" fmla="*/ 60629 h 3096473"/>
              <a:gd name="connsiteX57" fmla="*/ 1651219 w 7709732"/>
              <a:gd name="connsiteY57" fmla="*/ 1501666 h 3096473"/>
              <a:gd name="connsiteX58" fmla="*/ 946516 w 7709732"/>
              <a:gd name="connsiteY58" fmla="*/ 1315562 h 3096473"/>
              <a:gd name="connsiteX59" fmla="*/ 373791 w 7709732"/>
              <a:gd name="connsiteY59" fmla="*/ 1512914 h 3096473"/>
              <a:gd name="connsiteX60" fmla="*/ 334250 w 7709732"/>
              <a:gd name="connsiteY60" fmla="*/ 1866671 h 3096473"/>
              <a:gd name="connsiteX61" fmla="*/ 811550 w 7709732"/>
              <a:gd name="connsiteY61" fmla="*/ 1866671 h 3096473"/>
              <a:gd name="connsiteX62" fmla="*/ 1050025 w 7709732"/>
              <a:gd name="connsiteY62" fmla="*/ 1640322 h 3096473"/>
              <a:gd name="connsiteX63" fmla="*/ 1632591 w 7709732"/>
              <a:gd name="connsiteY63" fmla="*/ 2208302 h 3096473"/>
              <a:gd name="connsiteX64" fmla="*/ 1651219 w 7709732"/>
              <a:gd name="connsiteY64" fmla="*/ 2302848 h 3096473"/>
              <a:gd name="connsiteX65" fmla="*/ 1651219 w 7709732"/>
              <a:gd name="connsiteY65" fmla="*/ 2357327 h 3096473"/>
              <a:gd name="connsiteX66" fmla="*/ 1263369 w 7709732"/>
              <a:gd name="connsiteY66" fmla="*/ 2357327 h 3096473"/>
              <a:gd name="connsiteX67" fmla="*/ 1197292 w 7709732"/>
              <a:gd name="connsiteY67" fmla="*/ 2092316 h 3096473"/>
              <a:gd name="connsiteX68" fmla="*/ 395407 w 7709732"/>
              <a:gd name="connsiteY68" fmla="*/ 2092316 h 3096473"/>
              <a:gd name="connsiteX69" fmla="*/ 460957 w 7709732"/>
              <a:gd name="connsiteY69" fmla="*/ 2357327 h 3096473"/>
              <a:gd name="connsiteX70" fmla="*/ 59750 w 7709732"/>
              <a:gd name="connsiteY70" fmla="*/ 2357327 h 3096473"/>
              <a:gd name="connsiteX71" fmla="*/ 60453 w 7709732"/>
              <a:gd name="connsiteY71" fmla="*/ 60629 h 3096473"/>
              <a:gd name="connsiteX72" fmla="*/ 7273027 w 7709732"/>
              <a:gd name="connsiteY72" fmla="*/ 0 h 3096473"/>
              <a:gd name="connsiteX73" fmla="*/ 5561003 w 7709732"/>
              <a:gd name="connsiteY73" fmla="*/ 0 h 3096473"/>
              <a:gd name="connsiteX74" fmla="*/ 5561003 w 7709732"/>
              <a:gd name="connsiteY74" fmla="*/ 1409229 h 3096473"/>
              <a:gd name="connsiteX75" fmla="*/ 5419359 w 7709732"/>
              <a:gd name="connsiteY75" fmla="*/ 1409229 h 3096473"/>
              <a:gd name="connsiteX76" fmla="*/ 5419359 w 7709732"/>
              <a:gd name="connsiteY76" fmla="*/ 0 h 3096473"/>
              <a:gd name="connsiteX77" fmla="*/ 3707511 w 7709732"/>
              <a:gd name="connsiteY77" fmla="*/ 0 h 3096473"/>
              <a:gd name="connsiteX78" fmla="*/ 3707511 w 7709732"/>
              <a:gd name="connsiteY78" fmla="*/ 1406945 h 3096473"/>
              <a:gd name="connsiteX79" fmla="*/ 3565692 w 7709732"/>
              <a:gd name="connsiteY79" fmla="*/ 1406945 h 3096473"/>
              <a:gd name="connsiteX80" fmla="*/ 3565692 w 7709732"/>
              <a:gd name="connsiteY80" fmla="*/ 0 h 3096473"/>
              <a:gd name="connsiteX81" fmla="*/ 1854370 w 7709732"/>
              <a:gd name="connsiteY81" fmla="*/ 0 h 3096473"/>
              <a:gd name="connsiteX82" fmla="*/ 1854370 w 7709732"/>
              <a:gd name="connsiteY82" fmla="*/ 1682499 h 3096473"/>
              <a:gd name="connsiteX83" fmla="*/ 1711497 w 7709732"/>
              <a:gd name="connsiteY83" fmla="*/ 1545073 h 3096473"/>
              <a:gd name="connsiteX84" fmla="*/ 1711497 w 7709732"/>
              <a:gd name="connsiteY84" fmla="*/ 0 h 3096473"/>
              <a:gd name="connsiteX85" fmla="*/ 0 w 7709732"/>
              <a:gd name="connsiteY85" fmla="*/ 0 h 3096473"/>
              <a:gd name="connsiteX86" fmla="*/ 0 w 7709732"/>
              <a:gd name="connsiteY86" fmla="*/ 2417428 h 3096473"/>
              <a:gd name="connsiteX87" fmla="*/ 475543 w 7709732"/>
              <a:gd name="connsiteY87" fmla="*/ 2417428 h 3096473"/>
              <a:gd name="connsiteX88" fmla="*/ 619822 w 7709732"/>
              <a:gd name="connsiteY88" fmla="*/ 3001400 h 3096473"/>
              <a:gd name="connsiteX89" fmla="*/ 1393941 w 7709732"/>
              <a:gd name="connsiteY89" fmla="*/ 3096473 h 3096473"/>
              <a:gd name="connsiteX90" fmla="*/ 1986876 w 7709732"/>
              <a:gd name="connsiteY90" fmla="*/ 2919683 h 3096473"/>
              <a:gd name="connsiteX91" fmla="*/ 2160503 w 7709732"/>
              <a:gd name="connsiteY91" fmla="*/ 2417428 h 3096473"/>
              <a:gd name="connsiteX92" fmla="*/ 2401438 w 7709732"/>
              <a:gd name="connsiteY92" fmla="*/ 2417428 h 3096473"/>
              <a:gd name="connsiteX93" fmla="*/ 2536755 w 7709732"/>
              <a:gd name="connsiteY93" fmla="*/ 3060623 h 3096473"/>
              <a:gd name="connsiteX94" fmla="*/ 2953426 w 7709732"/>
              <a:gd name="connsiteY94" fmla="*/ 3060623 h 3096473"/>
              <a:gd name="connsiteX95" fmla="*/ 2815824 w 7709732"/>
              <a:gd name="connsiteY95" fmla="*/ 2417428 h 3096473"/>
              <a:gd name="connsiteX96" fmla="*/ 3082592 w 7709732"/>
              <a:gd name="connsiteY96" fmla="*/ 2417428 h 3096473"/>
              <a:gd name="connsiteX97" fmla="*/ 3489949 w 7709732"/>
              <a:gd name="connsiteY97" fmla="*/ 3060623 h 3096473"/>
              <a:gd name="connsiteX98" fmla="*/ 3845113 w 7709732"/>
              <a:gd name="connsiteY98" fmla="*/ 3060623 h 3096473"/>
              <a:gd name="connsiteX99" fmla="*/ 3850209 w 7709732"/>
              <a:gd name="connsiteY99" fmla="*/ 2417428 h 3096473"/>
              <a:gd name="connsiteX100" fmla="*/ 4040707 w 7709732"/>
              <a:gd name="connsiteY100" fmla="*/ 2417428 h 3096473"/>
              <a:gd name="connsiteX101" fmla="*/ 4220134 w 7709732"/>
              <a:gd name="connsiteY101" fmla="*/ 3060623 h 3096473"/>
              <a:gd name="connsiteX102" fmla="*/ 4643483 w 7709732"/>
              <a:gd name="connsiteY102" fmla="*/ 3060623 h 3096473"/>
              <a:gd name="connsiteX103" fmla="*/ 4458081 w 7709732"/>
              <a:gd name="connsiteY103" fmla="*/ 2417428 h 3096473"/>
              <a:gd name="connsiteX104" fmla="*/ 5392647 w 7709732"/>
              <a:gd name="connsiteY104" fmla="*/ 2417428 h 3096473"/>
              <a:gd name="connsiteX105" fmla="*/ 5392647 w 7709732"/>
              <a:gd name="connsiteY105" fmla="*/ 2419186 h 3096473"/>
              <a:gd name="connsiteX106" fmla="*/ 5484909 w 7709732"/>
              <a:gd name="connsiteY106" fmla="*/ 2419186 h 3096473"/>
              <a:gd name="connsiteX107" fmla="*/ 5676813 w 7709732"/>
              <a:gd name="connsiteY107" fmla="*/ 3062381 h 3096473"/>
              <a:gd name="connsiteX108" fmla="*/ 6096647 w 7709732"/>
              <a:gd name="connsiteY108" fmla="*/ 3062381 h 3096473"/>
              <a:gd name="connsiteX109" fmla="*/ 5902107 w 7709732"/>
              <a:gd name="connsiteY109" fmla="*/ 2417428 h 3096473"/>
              <a:gd name="connsiteX110" fmla="*/ 6603471 w 7709732"/>
              <a:gd name="connsiteY110" fmla="*/ 2417428 h 3096473"/>
              <a:gd name="connsiteX111" fmla="*/ 6294175 w 7709732"/>
              <a:gd name="connsiteY111" fmla="*/ 3062381 h 3096473"/>
              <a:gd name="connsiteX112" fmla="*/ 6758119 w 7709732"/>
              <a:gd name="connsiteY112" fmla="*/ 3062381 h 3096473"/>
              <a:gd name="connsiteX113" fmla="*/ 7076729 w 7709732"/>
              <a:gd name="connsiteY113" fmla="*/ 2417428 h 3096473"/>
              <a:gd name="connsiteX114" fmla="*/ 7132262 w 7709732"/>
              <a:gd name="connsiteY114" fmla="*/ 2417428 h 3096473"/>
              <a:gd name="connsiteX115" fmla="*/ 7325572 w 7709732"/>
              <a:gd name="connsiteY115" fmla="*/ 3062381 h 3096473"/>
              <a:gd name="connsiteX116" fmla="*/ 7709732 w 7709732"/>
              <a:gd name="connsiteY116" fmla="*/ 3062381 h 3096473"/>
              <a:gd name="connsiteX117" fmla="*/ 7273027 w 7709732"/>
              <a:gd name="connsiteY117" fmla="*/ 1606054 h 309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709732" h="3096473">
                <a:moveTo>
                  <a:pt x="1658073" y="2417428"/>
                </a:moveTo>
                <a:cubicBezTo>
                  <a:pt x="1654734" y="2666095"/>
                  <a:pt x="1495165" y="2772767"/>
                  <a:pt x="1265829" y="2772767"/>
                </a:cubicBezTo>
                <a:cubicBezTo>
                  <a:pt x="1176028" y="2771519"/>
                  <a:pt x="1086525" y="2762293"/>
                  <a:pt x="998358" y="2745177"/>
                </a:cubicBezTo>
                <a:lnTo>
                  <a:pt x="916992" y="2417428"/>
                </a:lnTo>
                <a:close/>
                <a:moveTo>
                  <a:pt x="2679980" y="1787589"/>
                </a:moveTo>
                <a:lnTo>
                  <a:pt x="3042876" y="2357327"/>
                </a:lnTo>
                <a:lnTo>
                  <a:pt x="2802996" y="2357327"/>
                </a:lnTo>
                <a:close/>
                <a:moveTo>
                  <a:pt x="3855657" y="1762811"/>
                </a:moveTo>
                <a:lnTo>
                  <a:pt x="4022958" y="2357327"/>
                </a:lnTo>
                <a:lnTo>
                  <a:pt x="3849682" y="2357327"/>
                </a:lnTo>
                <a:close/>
                <a:moveTo>
                  <a:pt x="5197931" y="1669671"/>
                </a:moveTo>
                <a:cubicBezTo>
                  <a:pt x="5220074" y="1669671"/>
                  <a:pt x="5243096" y="1670725"/>
                  <a:pt x="5266820" y="1670725"/>
                </a:cubicBezTo>
                <a:lnTo>
                  <a:pt x="5320420" y="1872822"/>
                </a:lnTo>
                <a:lnTo>
                  <a:pt x="5342562" y="1959460"/>
                </a:lnTo>
                <a:lnTo>
                  <a:pt x="5389484" y="2133439"/>
                </a:lnTo>
                <a:lnTo>
                  <a:pt x="5287908" y="2133439"/>
                </a:lnTo>
                <a:cubicBezTo>
                  <a:pt x="5270686" y="2133439"/>
                  <a:pt x="5252761" y="2133439"/>
                  <a:pt x="5229388" y="2133439"/>
                </a:cubicBezTo>
                <a:cubicBezTo>
                  <a:pt x="5211639" y="2133439"/>
                  <a:pt x="5195998" y="2131154"/>
                  <a:pt x="5180709" y="2131154"/>
                </a:cubicBezTo>
                <a:lnTo>
                  <a:pt x="5180182" y="2131154"/>
                </a:lnTo>
                <a:cubicBezTo>
                  <a:pt x="4984587" y="2116216"/>
                  <a:pt x="4923958" y="2041528"/>
                  <a:pt x="4875806" y="1894613"/>
                </a:cubicBezTo>
                <a:cubicBezTo>
                  <a:pt x="4847864" y="1809381"/>
                  <a:pt x="4845053" y="1753145"/>
                  <a:pt x="4868601" y="1720634"/>
                </a:cubicBezTo>
                <a:cubicBezTo>
                  <a:pt x="4899531" y="1677403"/>
                  <a:pt x="4984587" y="1669671"/>
                  <a:pt x="5119201" y="1669671"/>
                </a:cubicBezTo>
                <a:close/>
                <a:moveTo>
                  <a:pt x="3505941" y="60980"/>
                </a:moveTo>
                <a:lnTo>
                  <a:pt x="3505941" y="2358205"/>
                </a:lnTo>
                <a:lnTo>
                  <a:pt x="3462358" y="2358205"/>
                </a:lnTo>
                <a:lnTo>
                  <a:pt x="2860461" y="1409229"/>
                </a:lnTo>
                <a:lnTo>
                  <a:pt x="2187918" y="1409229"/>
                </a:lnTo>
                <a:lnTo>
                  <a:pt x="2386676" y="2357327"/>
                </a:lnTo>
                <a:lnTo>
                  <a:pt x="2152947" y="2357327"/>
                </a:lnTo>
                <a:cubicBezTo>
                  <a:pt x="2148184" y="2310300"/>
                  <a:pt x="2139784" y="2263694"/>
                  <a:pt x="2127816" y="2217968"/>
                </a:cubicBezTo>
                <a:cubicBezTo>
                  <a:pt x="2086799" y="2054146"/>
                  <a:pt x="2014853" y="1899656"/>
                  <a:pt x="1915878" y="1762811"/>
                </a:cubicBezTo>
                <a:lnTo>
                  <a:pt x="1914824" y="1433657"/>
                </a:lnTo>
                <a:lnTo>
                  <a:pt x="1915527" y="60980"/>
                </a:lnTo>
                <a:close/>
                <a:moveTo>
                  <a:pt x="5358027" y="60980"/>
                </a:moveTo>
                <a:lnTo>
                  <a:pt x="5358027" y="1406417"/>
                </a:lnTo>
                <a:lnTo>
                  <a:pt x="5041702" y="1406417"/>
                </a:lnTo>
                <a:cubicBezTo>
                  <a:pt x="4851028" y="1406417"/>
                  <a:pt x="4636102" y="1395346"/>
                  <a:pt x="4528903" y="1523633"/>
                </a:cubicBezTo>
                <a:cubicBezTo>
                  <a:pt x="4457554" y="1609920"/>
                  <a:pt x="4441738" y="1724676"/>
                  <a:pt x="4475127" y="1900412"/>
                </a:cubicBezTo>
                <a:cubicBezTo>
                  <a:pt x="4516074" y="2125882"/>
                  <a:pt x="4646822" y="2277718"/>
                  <a:pt x="4861747" y="2357327"/>
                </a:cubicBezTo>
                <a:lnTo>
                  <a:pt x="4439980" y="2357327"/>
                </a:lnTo>
                <a:lnTo>
                  <a:pt x="4167061" y="1406945"/>
                </a:lnTo>
                <a:lnTo>
                  <a:pt x="3769546" y="1406945"/>
                </a:lnTo>
                <a:lnTo>
                  <a:pt x="3769546" y="60980"/>
                </a:lnTo>
                <a:close/>
                <a:moveTo>
                  <a:pt x="7211695" y="60980"/>
                </a:moveTo>
                <a:lnTo>
                  <a:pt x="7211695" y="1409229"/>
                </a:lnTo>
                <a:lnTo>
                  <a:pt x="6829292" y="1409229"/>
                </a:lnTo>
                <a:lnTo>
                  <a:pt x="7033674" y="2088977"/>
                </a:lnTo>
                <a:lnTo>
                  <a:pt x="6402604" y="1410459"/>
                </a:lnTo>
                <a:lnTo>
                  <a:pt x="5884182" y="1410459"/>
                </a:lnTo>
                <a:lnTo>
                  <a:pt x="6691164" y="2235190"/>
                </a:lnTo>
                <a:lnTo>
                  <a:pt x="6632643" y="2358205"/>
                </a:lnTo>
                <a:lnTo>
                  <a:pt x="5884182" y="2358205"/>
                </a:lnTo>
                <a:lnTo>
                  <a:pt x="5875219" y="2331318"/>
                </a:lnTo>
                <a:lnTo>
                  <a:pt x="5647641" y="1573718"/>
                </a:lnTo>
                <a:lnTo>
                  <a:pt x="5622686" y="1491298"/>
                </a:lnTo>
                <a:lnTo>
                  <a:pt x="5622686" y="60980"/>
                </a:lnTo>
                <a:close/>
                <a:moveTo>
                  <a:pt x="1651219" y="60629"/>
                </a:moveTo>
                <a:lnTo>
                  <a:pt x="1651219" y="1501666"/>
                </a:lnTo>
                <a:cubicBezTo>
                  <a:pt x="1412217" y="1345788"/>
                  <a:pt x="1135608" y="1315562"/>
                  <a:pt x="946516" y="1315562"/>
                </a:cubicBezTo>
                <a:cubicBezTo>
                  <a:pt x="680451" y="1315562"/>
                  <a:pt x="475543" y="1372324"/>
                  <a:pt x="373791" y="1512914"/>
                </a:cubicBezTo>
                <a:cubicBezTo>
                  <a:pt x="283814" y="1642783"/>
                  <a:pt x="315271" y="1783899"/>
                  <a:pt x="334250" y="1866671"/>
                </a:cubicBezTo>
                <a:lnTo>
                  <a:pt x="811550" y="1866671"/>
                </a:lnTo>
                <a:cubicBezTo>
                  <a:pt x="794153" y="1689177"/>
                  <a:pt x="921738" y="1640322"/>
                  <a:pt x="1050025" y="1640322"/>
                </a:cubicBezTo>
                <a:cubicBezTo>
                  <a:pt x="1374259" y="1640322"/>
                  <a:pt x="1562296" y="1922555"/>
                  <a:pt x="1632591" y="2208302"/>
                </a:cubicBezTo>
                <a:cubicBezTo>
                  <a:pt x="1640148" y="2241692"/>
                  <a:pt x="1645244" y="2272973"/>
                  <a:pt x="1651219" y="2302848"/>
                </a:cubicBezTo>
                <a:lnTo>
                  <a:pt x="1651219" y="2357327"/>
                </a:lnTo>
                <a:lnTo>
                  <a:pt x="1263369" y="2357327"/>
                </a:lnTo>
                <a:lnTo>
                  <a:pt x="1197292" y="2092316"/>
                </a:lnTo>
                <a:lnTo>
                  <a:pt x="395407" y="2092316"/>
                </a:lnTo>
                <a:lnTo>
                  <a:pt x="460957" y="2357327"/>
                </a:lnTo>
                <a:lnTo>
                  <a:pt x="59750" y="2357327"/>
                </a:lnTo>
                <a:lnTo>
                  <a:pt x="60453" y="60629"/>
                </a:lnTo>
                <a:close/>
                <a:moveTo>
                  <a:pt x="7273027" y="0"/>
                </a:moveTo>
                <a:lnTo>
                  <a:pt x="5561003" y="0"/>
                </a:lnTo>
                <a:lnTo>
                  <a:pt x="5561003" y="1409229"/>
                </a:lnTo>
                <a:lnTo>
                  <a:pt x="5419359" y="1409229"/>
                </a:lnTo>
                <a:lnTo>
                  <a:pt x="5419359" y="0"/>
                </a:lnTo>
                <a:lnTo>
                  <a:pt x="3707511" y="0"/>
                </a:lnTo>
                <a:lnTo>
                  <a:pt x="3707511" y="1406945"/>
                </a:lnTo>
                <a:lnTo>
                  <a:pt x="3565692" y="1406945"/>
                </a:lnTo>
                <a:lnTo>
                  <a:pt x="3565692" y="0"/>
                </a:lnTo>
                <a:lnTo>
                  <a:pt x="1854370" y="0"/>
                </a:lnTo>
                <a:lnTo>
                  <a:pt x="1854370" y="1682499"/>
                </a:lnTo>
                <a:cubicBezTo>
                  <a:pt x="1811087" y="1632379"/>
                  <a:pt x="1763269" y="1586371"/>
                  <a:pt x="1711497" y="1545073"/>
                </a:cubicBezTo>
                <a:lnTo>
                  <a:pt x="1711497" y="0"/>
                </a:lnTo>
                <a:lnTo>
                  <a:pt x="0" y="0"/>
                </a:lnTo>
                <a:lnTo>
                  <a:pt x="0" y="2417428"/>
                </a:lnTo>
                <a:lnTo>
                  <a:pt x="475543" y="2417428"/>
                </a:lnTo>
                <a:lnTo>
                  <a:pt x="619822" y="3001400"/>
                </a:lnTo>
                <a:cubicBezTo>
                  <a:pt x="873568" y="3061502"/>
                  <a:pt x="1133183" y="3093398"/>
                  <a:pt x="1393941" y="3096473"/>
                </a:cubicBezTo>
                <a:cubicBezTo>
                  <a:pt x="1577585" y="3096473"/>
                  <a:pt x="1825198" y="3068004"/>
                  <a:pt x="1986876" y="2919683"/>
                </a:cubicBezTo>
                <a:cubicBezTo>
                  <a:pt x="2119029" y="2797898"/>
                  <a:pt x="2169993" y="2616714"/>
                  <a:pt x="2160503" y="2417428"/>
                </a:cubicBezTo>
                <a:lnTo>
                  <a:pt x="2401438" y="2417428"/>
                </a:lnTo>
                <a:lnTo>
                  <a:pt x="2536755" y="3060623"/>
                </a:lnTo>
                <a:lnTo>
                  <a:pt x="2953426" y="3060623"/>
                </a:lnTo>
                <a:lnTo>
                  <a:pt x="2815824" y="2417428"/>
                </a:lnTo>
                <a:lnTo>
                  <a:pt x="3082592" y="2417428"/>
                </a:lnTo>
                <a:lnTo>
                  <a:pt x="3489949" y="3060623"/>
                </a:lnTo>
                <a:lnTo>
                  <a:pt x="3845113" y="3060623"/>
                </a:lnTo>
                <a:lnTo>
                  <a:pt x="3850209" y="2417428"/>
                </a:lnTo>
                <a:lnTo>
                  <a:pt x="4040707" y="2417428"/>
                </a:lnTo>
                <a:lnTo>
                  <a:pt x="4220134" y="3060623"/>
                </a:lnTo>
                <a:lnTo>
                  <a:pt x="4643483" y="3060623"/>
                </a:lnTo>
                <a:lnTo>
                  <a:pt x="4458081" y="2417428"/>
                </a:lnTo>
                <a:lnTo>
                  <a:pt x="5392647" y="2417428"/>
                </a:lnTo>
                <a:lnTo>
                  <a:pt x="5392647" y="2419186"/>
                </a:lnTo>
                <a:lnTo>
                  <a:pt x="5484909" y="2419186"/>
                </a:lnTo>
                <a:lnTo>
                  <a:pt x="5676813" y="3062381"/>
                </a:lnTo>
                <a:lnTo>
                  <a:pt x="6096647" y="3062381"/>
                </a:lnTo>
                <a:lnTo>
                  <a:pt x="5902107" y="2417428"/>
                </a:lnTo>
                <a:lnTo>
                  <a:pt x="6603471" y="2417428"/>
                </a:lnTo>
                <a:lnTo>
                  <a:pt x="6294175" y="3062381"/>
                </a:lnTo>
                <a:lnTo>
                  <a:pt x="6758119" y="3062381"/>
                </a:lnTo>
                <a:lnTo>
                  <a:pt x="7076729" y="2417428"/>
                </a:lnTo>
                <a:lnTo>
                  <a:pt x="7132262" y="2417428"/>
                </a:lnTo>
                <a:lnTo>
                  <a:pt x="7325572" y="3062381"/>
                </a:lnTo>
                <a:lnTo>
                  <a:pt x="7709732" y="3062381"/>
                </a:lnTo>
                <a:lnTo>
                  <a:pt x="7273027" y="1606054"/>
                </a:lnTo>
                <a:close/>
              </a:path>
            </a:pathLst>
          </a:custGeom>
        </p:spPr>
      </p:pic>
      <p:sp>
        <p:nvSpPr>
          <p:cNvPr id="7" name="Shape 8">
            <a:extLst>
              <a:ext uri="{FF2B5EF4-FFF2-40B4-BE49-F238E27FC236}">
                <a16:creationId xmlns:a16="http://schemas.microsoft.com/office/drawing/2014/main" id="{FB4B4C31-D5DC-413D-ACD8-70061BC10191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CBF43-F8A7-4C4C-A764-38F3B60FD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297F94BA-E0EE-4D6A-A572-9F267DD6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7C6D7D-537F-4A3E-B0A0-3B8044951FC8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3D1A92-E1A8-44F2-84CE-E33ED146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4878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FINAL SLIDE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D4965-9C6E-45A9-AEEE-E0C2874F9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23ADA7-3E7F-4804-B221-69FE4E3E7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912" y="1882367"/>
            <a:ext cx="7718489" cy="3099991"/>
          </a:xfrm>
          <a:custGeom>
            <a:avLst/>
            <a:gdLst>
              <a:gd name="connsiteX0" fmla="*/ 6058533 w 7718489"/>
              <a:gd name="connsiteY0" fmla="*/ 2420175 h 3099991"/>
              <a:gd name="connsiteX1" fmla="*/ 6451222 w 7718489"/>
              <a:gd name="connsiteY1" fmla="*/ 2775917 h 3099991"/>
              <a:gd name="connsiteX2" fmla="*/ 6718997 w 7718489"/>
              <a:gd name="connsiteY2" fmla="*/ 2748296 h 3099991"/>
              <a:gd name="connsiteX3" fmla="*/ 6800455 w 7718489"/>
              <a:gd name="connsiteY3" fmla="*/ 2420175 h 3099991"/>
              <a:gd name="connsiteX4" fmla="*/ 5035465 w 7718489"/>
              <a:gd name="connsiteY4" fmla="*/ 1789620 h 3099991"/>
              <a:gd name="connsiteX5" fmla="*/ 4672157 w 7718489"/>
              <a:gd name="connsiteY5" fmla="*/ 2360005 h 3099991"/>
              <a:gd name="connsiteX6" fmla="*/ 4912310 w 7718489"/>
              <a:gd name="connsiteY6" fmla="*/ 2360005 h 3099991"/>
              <a:gd name="connsiteX7" fmla="*/ 3858453 w 7718489"/>
              <a:gd name="connsiteY7" fmla="*/ 1764813 h 3099991"/>
              <a:gd name="connsiteX8" fmla="*/ 3690962 w 7718489"/>
              <a:gd name="connsiteY8" fmla="*/ 2360005 h 3099991"/>
              <a:gd name="connsiteX9" fmla="*/ 3864435 w 7718489"/>
              <a:gd name="connsiteY9" fmla="*/ 2360005 h 3099991"/>
              <a:gd name="connsiteX10" fmla="*/ 2514654 w 7718489"/>
              <a:gd name="connsiteY10" fmla="*/ 1671568 h 3099991"/>
              <a:gd name="connsiteX11" fmla="*/ 2445687 w 7718489"/>
              <a:gd name="connsiteY11" fmla="*/ 1672623 h 3099991"/>
              <a:gd name="connsiteX12" fmla="*/ 2392026 w 7718489"/>
              <a:gd name="connsiteY12" fmla="*/ 1874949 h 3099991"/>
              <a:gd name="connsiteX13" fmla="*/ 2369859 w 7718489"/>
              <a:gd name="connsiteY13" fmla="*/ 1961686 h 3099991"/>
              <a:gd name="connsiteX14" fmla="*/ 2322884 w 7718489"/>
              <a:gd name="connsiteY14" fmla="*/ 2135863 h 3099991"/>
              <a:gd name="connsiteX15" fmla="*/ 2424575 w 7718489"/>
              <a:gd name="connsiteY15" fmla="*/ 2135863 h 3099991"/>
              <a:gd name="connsiteX16" fmla="*/ 2483161 w 7718489"/>
              <a:gd name="connsiteY16" fmla="*/ 2135863 h 3099991"/>
              <a:gd name="connsiteX17" fmla="*/ 2531895 w 7718489"/>
              <a:gd name="connsiteY17" fmla="*/ 2133575 h 3099991"/>
              <a:gd name="connsiteX18" fmla="*/ 2532423 w 7718489"/>
              <a:gd name="connsiteY18" fmla="*/ 2133575 h 3099991"/>
              <a:gd name="connsiteX19" fmla="*/ 2837145 w 7718489"/>
              <a:gd name="connsiteY19" fmla="*/ 1896765 h 3099991"/>
              <a:gd name="connsiteX20" fmla="*/ 2844358 w 7718489"/>
              <a:gd name="connsiteY20" fmla="*/ 1722589 h 3099991"/>
              <a:gd name="connsiteX21" fmla="*/ 2593473 w 7718489"/>
              <a:gd name="connsiteY21" fmla="*/ 1671568 h 3099991"/>
              <a:gd name="connsiteX22" fmla="*/ 4208566 w 7718489"/>
              <a:gd name="connsiteY22" fmla="*/ 61049 h 3099991"/>
              <a:gd name="connsiteX23" fmla="*/ 4208566 w 7718489"/>
              <a:gd name="connsiteY23" fmla="*/ 2360885 h 3099991"/>
              <a:gd name="connsiteX24" fmla="*/ 4252198 w 7718489"/>
              <a:gd name="connsiteY24" fmla="*/ 2360885 h 3099991"/>
              <a:gd name="connsiteX25" fmla="*/ 4854779 w 7718489"/>
              <a:gd name="connsiteY25" fmla="*/ 1410830 h 3099991"/>
              <a:gd name="connsiteX26" fmla="*/ 5528086 w 7718489"/>
              <a:gd name="connsiteY26" fmla="*/ 1410830 h 3099991"/>
              <a:gd name="connsiteX27" fmla="*/ 5329102 w 7718489"/>
              <a:gd name="connsiteY27" fmla="*/ 2360005 h 3099991"/>
              <a:gd name="connsiteX28" fmla="*/ 5563097 w 7718489"/>
              <a:gd name="connsiteY28" fmla="*/ 2360005 h 3099991"/>
              <a:gd name="connsiteX29" fmla="*/ 5588256 w 7718489"/>
              <a:gd name="connsiteY29" fmla="*/ 2220488 h 3099991"/>
              <a:gd name="connsiteX30" fmla="*/ 5800435 w 7718489"/>
              <a:gd name="connsiteY30" fmla="*/ 1764813 h 3099991"/>
              <a:gd name="connsiteX31" fmla="*/ 5801491 w 7718489"/>
              <a:gd name="connsiteY31" fmla="*/ 1435285 h 3099991"/>
              <a:gd name="connsiteX32" fmla="*/ 5800787 w 7718489"/>
              <a:gd name="connsiteY32" fmla="*/ 61049 h 3099991"/>
              <a:gd name="connsiteX33" fmla="*/ 2354377 w 7718489"/>
              <a:gd name="connsiteY33" fmla="*/ 61049 h 3099991"/>
              <a:gd name="connsiteX34" fmla="*/ 2354377 w 7718489"/>
              <a:gd name="connsiteY34" fmla="*/ 1408015 h 3099991"/>
              <a:gd name="connsiteX35" fmla="*/ 2671061 w 7718489"/>
              <a:gd name="connsiteY35" fmla="*/ 1408015 h 3099991"/>
              <a:gd name="connsiteX36" fmla="*/ 3184442 w 7718489"/>
              <a:gd name="connsiteY36" fmla="*/ 1525364 h 3099991"/>
              <a:gd name="connsiteX37" fmla="*/ 3238279 w 7718489"/>
              <a:gd name="connsiteY37" fmla="*/ 1902571 h 3099991"/>
              <a:gd name="connsiteX38" fmla="*/ 2851219 w 7718489"/>
              <a:gd name="connsiteY38" fmla="*/ 2360005 h 3099991"/>
              <a:gd name="connsiteX39" fmla="*/ 3273466 w 7718489"/>
              <a:gd name="connsiteY39" fmla="*/ 2360005 h 3099991"/>
              <a:gd name="connsiteX40" fmla="*/ 3546695 w 7718489"/>
              <a:gd name="connsiteY40" fmla="*/ 1408543 h 3099991"/>
              <a:gd name="connsiteX41" fmla="*/ 3944662 w 7718489"/>
              <a:gd name="connsiteY41" fmla="*/ 1408543 h 3099991"/>
              <a:gd name="connsiteX42" fmla="*/ 3944662 w 7718489"/>
              <a:gd name="connsiteY42" fmla="*/ 61049 h 3099991"/>
              <a:gd name="connsiteX43" fmla="*/ 498603 w 7718489"/>
              <a:gd name="connsiteY43" fmla="*/ 61049 h 3099991"/>
              <a:gd name="connsiteX44" fmla="*/ 498603 w 7718489"/>
              <a:gd name="connsiteY44" fmla="*/ 1410830 h 3099991"/>
              <a:gd name="connsiteX45" fmla="*/ 881441 w 7718489"/>
              <a:gd name="connsiteY45" fmla="*/ 1410830 h 3099991"/>
              <a:gd name="connsiteX46" fmla="*/ 676826 w 7718489"/>
              <a:gd name="connsiteY46" fmla="*/ 2091351 h 3099991"/>
              <a:gd name="connsiteX47" fmla="*/ 1308612 w 7718489"/>
              <a:gd name="connsiteY47" fmla="*/ 1412062 h 3099991"/>
              <a:gd name="connsiteX48" fmla="*/ 1827624 w 7718489"/>
              <a:gd name="connsiteY48" fmla="*/ 1412062 h 3099991"/>
              <a:gd name="connsiteX49" fmla="*/ 1019725 w 7718489"/>
              <a:gd name="connsiteY49" fmla="*/ 2237729 h 3099991"/>
              <a:gd name="connsiteX50" fmla="*/ 1078312 w 7718489"/>
              <a:gd name="connsiteY50" fmla="*/ 2360885 h 3099991"/>
              <a:gd name="connsiteX51" fmla="*/ 1827624 w 7718489"/>
              <a:gd name="connsiteY51" fmla="*/ 2360885 h 3099991"/>
              <a:gd name="connsiteX52" fmla="*/ 1836596 w 7718489"/>
              <a:gd name="connsiteY52" fmla="*/ 2333966 h 3099991"/>
              <a:gd name="connsiteX53" fmla="*/ 2064435 w 7718489"/>
              <a:gd name="connsiteY53" fmla="*/ 1575506 h 3099991"/>
              <a:gd name="connsiteX54" fmla="*/ 2089417 w 7718489"/>
              <a:gd name="connsiteY54" fmla="*/ 1492992 h 3099991"/>
              <a:gd name="connsiteX55" fmla="*/ 2089417 w 7718489"/>
              <a:gd name="connsiteY55" fmla="*/ 61049 h 3099991"/>
              <a:gd name="connsiteX56" fmla="*/ 6065395 w 7718489"/>
              <a:gd name="connsiteY56" fmla="*/ 60698 h 3099991"/>
              <a:gd name="connsiteX57" fmla="*/ 6065395 w 7718489"/>
              <a:gd name="connsiteY57" fmla="*/ 1503372 h 3099991"/>
              <a:gd name="connsiteX58" fmla="*/ 6770898 w 7718489"/>
              <a:gd name="connsiteY58" fmla="*/ 1317056 h 3099991"/>
              <a:gd name="connsiteX59" fmla="*/ 7344274 w 7718489"/>
              <a:gd name="connsiteY59" fmla="*/ 1514632 h 3099991"/>
              <a:gd name="connsiteX60" fmla="*/ 7383859 w 7718489"/>
              <a:gd name="connsiteY60" fmla="*/ 1868792 h 3099991"/>
              <a:gd name="connsiteX61" fmla="*/ 6906017 w 7718489"/>
              <a:gd name="connsiteY61" fmla="*/ 1868792 h 3099991"/>
              <a:gd name="connsiteX62" fmla="*/ 6667272 w 7718489"/>
              <a:gd name="connsiteY62" fmla="*/ 1642186 h 3099991"/>
              <a:gd name="connsiteX63" fmla="*/ 6084044 w 7718489"/>
              <a:gd name="connsiteY63" fmla="*/ 2210811 h 3099991"/>
              <a:gd name="connsiteX64" fmla="*/ 6065395 w 7718489"/>
              <a:gd name="connsiteY64" fmla="*/ 2305465 h 3099991"/>
              <a:gd name="connsiteX65" fmla="*/ 6065395 w 7718489"/>
              <a:gd name="connsiteY65" fmla="*/ 2360005 h 3099991"/>
              <a:gd name="connsiteX66" fmla="*/ 6453685 w 7718489"/>
              <a:gd name="connsiteY66" fmla="*/ 2360005 h 3099991"/>
              <a:gd name="connsiteX67" fmla="*/ 6519837 w 7718489"/>
              <a:gd name="connsiteY67" fmla="*/ 2094693 h 3099991"/>
              <a:gd name="connsiteX68" fmla="*/ 7322633 w 7718489"/>
              <a:gd name="connsiteY68" fmla="*/ 2094693 h 3099991"/>
              <a:gd name="connsiteX69" fmla="*/ 7257009 w 7718489"/>
              <a:gd name="connsiteY69" fmla="*/ 2360005 h 3099991"/>
              <a:gd name="connsiteX70" fmla="*/ 7658671 w 7718489"/>
              <a:gd name="connsiteY70" fmla="*/ 2360005 h 3099991"/>
              <a:gd name="connsiteX71" fmla="*/ 7657967 w 7718489"/>
              <a:gd name="connsiteY71" fmla="*/ 60698 h 3099991"/>
              <a:gd name="connsiteX72" fmla="*/ 437201 w 7718489"/>
              <a:gd name="connsiteY72" fmla="*/ 0 h 3099991"/>
              <a:gd name="connsiteX73" fmla="*/ 2151170 w 7718489"/>
              <a:gd name="connsiteY73" fmla="*/ 0 h 3099991"/>
              <a:gd name="connsiteX74" fmla="*/ 2151170 w 7718489"/>
              <a:gd name="connsiteY74" fmla="*/ 1410830 h 3099991"/>
              <a:gd name="connsiteX75" fmla="*/ 2292974 w 7718489"/>
              <a:gd name="connsiteY75" fmla="*/ 1410830 h 3099991"/>
              <a:gd name="connsiteX76" fmla="*/ 2292974 w 7718489"/>
              <a:gd name="connsiteY76" fmla="*/ 0 h 3099991"/>
              <a:gd name="connsiteX77" fmla="*/ 4006767 w 7718489"/>
              <a:gd name="connsiteY77" fmla="*/ 0 h 3099991"/>
              <a:gd name="connsiteX78" fmla="*/ 4006767 w 7718489"/>
              <a:gd name="connsiteY78" fmla="*/ 1408543 h 3099991"/>
              <a:gd name="connsiteX79" fmla="*/ 4148748 w 7718489"/>
              <a:gd name="connsiteY79" fmla="*/ 1408543 h 3099991"/>
              <a:gd name="connsiteX80" fmla="*/ 4148748 w 7718489"/>
              <a:gd name="connsiteY80" fmla="*/ 0 h 3099991"/>
              <a:gd name="connsiteX81" fmla="*/ 5862013 w 7718489"/>
              <a:gd name="connsiteY81" fmla="*/ 0 h 3099991"/>
              <a:gd name="connsiteX82" fmla="*/ 5862013 w 7718489"/>
              <a:gd name="connsiteY82" fmla="*/ 1684411 h 3099991"/>
              <a:gd name="connsiteX83" fmla="*/ 6005048 w 7718489"/>
              <a:gd name="connsiteY83" fmla="*/ 1546829 h 3099991"/>
              <a:gd name="connsiteX84" fmla="*/ 6005048 w 7718489"/>
              <a:gd name="connsiteY84" fmla="*/ 0 h 3099991"/>
              <a:gd name="connsiteX85" fmla="*/ 7718489 w 7718489"/>
              <a:gd name="connsiteY85" fmla="*/ 0 h 3099991"/>
              <a:gd name="connsiteX86" fmla="*/ 7718489 w 7718489"/>
              <a:gd name="connsiteY86" fmla="*/ 2420175 h 3099991"/>
              <a:gd name="connsiteX87" fmla="*/ 7242406 w 7718489"/>
              <a:gd name="connsiteY87" fmla="*/ 2420175 h 3099991"/>
              <a:gd name="connsiteX88" fmla="*/ 7097963 w 7718489"/>
              <a:gd name="connsiteY88" fmla="*/ 3004810 h 3099991"/>
              <a:gd name="connsiteX89" fmla="*/ 6322965 w 7718489"/>
              <a:gd name="connsiteY89" fmla="*/ 3099991 h 3099991"/>
              <a:gd name="connsiteX90" fmla="*/ 5729357 w 7718489"/>
              <a:gd name="connsiteY90" fmla="*/ 2923000 h 3099991"/>
              <a:gd name="connsiteX91" fmla="*/ 5555532 w 7718489"/>
              <a:gd name="connsiteY91" fmla="*/ 2420175 h 3099991"/>
              <a:gd name="connsiteX92" fmla="*/ 5314324 w 7718489"/>
              <a:gd name="connsiteY92" fmla="*/ 2420175 h 3099991"/>
              <a:gd name="connsiteX93" fmla="*/ 5178853 w 7718489"/>
              <a:gd name="connsiteY93" fmla="*/ 3064101 h 3099991"/>
              <a:gd name="connsiteX94" fmla="*/ 4761709 w 7718489"/>
              <a:gd name="connsiteY94" fmla="*/ 3064101 h 3099991"/>
              <a:gd name="connsiteX95" fmla="*/ 4899466 w 7718489"/>
              <a:gd name="connsiteY95" fmla="*/ 2420175 h 3099991"/>
              <a:gd name="connsiteX96" fmla="*/ 4632396 w 7718489"/>
              <a:gd name="connsiteY96" fmla="*/ 2420175 h 3099991"/>
              <a:gd name="connsiteX97" fmla="*/ 4224576 w 7718489"/>
              <a:gd name="connsiteY97" fmla="*/ 3064101 h 3099991"/>
              <a:gd name="connsiteX98" fmla="*/ 3869009 w 7718489"/>
              <a:gd name="connsiteY98" fmla="*/ 3064101 h 3099991"/>
              <a:gd name="connsiteX99" fmla="*/ 3863907 w 7718489"/>
              <a:gd name="connsiteY99" fmla="*/ 2420175 h 3099991"/>
              <a:gd name="connsiteX100" fmla="*/ 3673193 w 7718489"/>
              <a:gd name="connsiteY100" fmla="*/ 2420175 h 3099991"/>
              <a:gd name="connsiteX101" fmla="*/ 3493562 w 7718489"/>
              <a:gd name="connsiteY101" fmla="*/ 3064101 h 3099991"/>
              <a:gd name="connsiteX102" fmla="*/ 3069732 w 7718489"/>
              <a:gd name="connsiteY102" fmla="*/ 3064101 h 3099991"/>
              <a:gd name="connsiteX103" fmla="*/ 3255345 w 7718489"/>
              <a:gd name="connsiteY103" fmla="*/ 2420175 h 3099991"/>
              <a:gd name="connsiteX104" fmla="*/ 2319717 w 7718489"/>
              <a:gd name="connsiteY104" fmla="*/ 2420175 h 3099991"/>
              <a:gd name="connsiteX105" fmla="*/ 2319717 w 7718489"/>
              <a:gd name="connsiteY105" fmla="*/ 2421934 h 3099991"/>
              <a:gd name="connsiteX106" fmla="*/ 2227350 w 7718489"/>
              <a:gd name="connsiteY106" fmla="*/ 2421934 h 3099991"/>
              <a:gd name="connsiteX107" fmla="*/ 2035229 w 7718489"/>
              <a:gd name="connsiteY107" fmla="*/ 3065860 h 3099991"/>
              <a:gd name="connsiteX108" fmla="*/ 1614917 w 7718489"/>
              <a:gd name="connsiteY108" fmla="*/ 3065860 h 3099991"/>
              <a:gd name="connsiteX109" fmla="*/ 1809678 w 7718489"/>
              <a:gd name="connsiteY109" fmla="*/ 2420175 h 3099991"/>
              <a:gd name="connsiteX110" fmla="*/ 1107517 w 7718489"/>
              <a:gd name="connsiteY110" fmla="*/ 2420175 h 3099991"/>
              <a:gd name="connsiteX111" fmla="*/ 1417165 w 7718489"/>
              <a:gd name="connsiteY111" fmla="*/ 3065860 h 3099991"/>
              <a:gd name="connsiteX112" fmla="*/ 952694 w 7718489"/>
              <a:gd name="connsiteY112" fmla="*/ 3065860 h 3099991"/>
              <a:gd name="connsiteX113" fmla="*/ 633723 w 7718489"/>
              <a:gd name="connsiteY113" fmla="*/ 2420175 h 3099991"/>
              <a:gd name="connsiteX114" fmla="*/ 578126 w 7718489"/>
              <a:gd name="connsiteY114" fmla="*/ 2420175 h 3099991"/>
              <a:gd name="connsiteX115" fmla="*/ 384596 w 7718489"/>
              <a:gd name="connsiteY115" fmla="*/ 3065860 h 3099991"/>
              <a:gd name="connsiteX116" fmla="*/ 0 w 7718489"/>
              <a:gd name="connsiteY116" fmla="*/ 3065860 h 3099991"/>
              <a:gd name="connsiteX117" fmla="*/ 437201 w 7718489"/>
              <a:gd name="connsiteY117" fmla="*/ 1607879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718489" h="3099991">
                <a:moveTo>
                  <a:pt x="6058533" y="2420175"/>
                </a:moveTo>
                <a:cubicBezTo>
                  <a:pt x="6061876" y="2669124"/>
                  <a:pt x="6221626" y="2775917"/>
                  <a:pt x="6451222" y="2775917"/>
                </a:cubicBezTo>
                <a:cubicBezTo>
                  <a:pt x="6541125" y="2774668"/>
                  <a:pt x="6630730" y="2765432"/>
                  <a:pt x="6718997" y="2748296"/>
                </a:cubicBezTo>
                <a:lnTo>
                  <a:pt x="6800455" y="2420175"/>
                </a:lnTo>
                <a:close/>
                <a:moveTo>
                  <a:pt x="5035465" y="1789620"/>
                </a:moveTo>
                <a:lnTo>
                  <a:pt x="4672157" y="2360005"/>
                </a:lnTo>
                <a:lnTo>
                  <a:pt x="4912310" y="2360005"/>
                </a:lnTo>
                <a:close/>
                <a:moveTo>
                  <a:pt x="3858453" y="1764813"/>
                </a:moveTo>
                <a:lnTo>
                  <a:pt x="3690962" y="2360005"/>
                </a:lnTo>
                <a:lnTo>
                  <a:pt x="3864435" y="2360005"/>
                </a:lnTo>
                <a:close/>
                <a:moveTo>
                  <a:pt x="2514654" y="1671568"/>
                </a:moveTo>
                <a:cubicBezTo>
                  <a:pt x="2492486" y="1671568"/>
                  <a:pt x="2469438" y="1672623"/>
                  <a:pt x="2445687" y="1672623"/>
                </a:cubicBezTo>
                <a:lnTo>
                  <a:pt x="2392026" y="1874949"/>
                </a:lnTo>
                <a:lnTo>
                  <a:pt x="2369859" y="1961686"/>
                </a:lnTo>
                <a:lnTo>
                  <a:pt x="2322884" y="2135863"/>
                </a:lnTo>
                <a:lnTo>
                  <a:pt x="2424575" y="2135863"/>
                </a:lnTo>
                <a:cubicBezTo>
                  <a:pt x="2441816" y="2135863"/>
                  <a:pt x="2459762" y="2135863"/>
                  <a:pt x="2483161" y="2135863"/>
                </a:cubicBezTo>
                <a:cubicBezTo>
                  <a:pt x="2500931" y="2135863"/>
                  <a:pt x="2516589" y="2133575"/>
                  <a:pt x="2531895" y="2133575"/>
                </a:cubicBezTo>
                <a:lnTo>
                  <a:pt x="2532423" y="2133575"/>
                </a:lnTo>
                <a:cubicBezTo>
                  <a:pt x="2728240" y="2118621"/>
                  <a:pt x="2788938" y="2043848"/>
                  <a:pt x="2837145" y="1896765"/>
                </a:cubicBezTo>
                <a:cubicBezTo>
                  <a:pt x="2865118" y="1811437"/>
                  <a:pt x="2867933" y="1755137"/>
                  <a:pt x="2844358" y="1722589"/>
                </a:cubicBezTo>
                <a:cubicBezTo>
                  <a:pt x="2813393" y="1679308"/>
                  <a:pt x="2728240" y="1671568"/>
                  <a:pt x="2593473" y="1671568"/>
                </a:cubicBezTo>
                <a:close/>
                <a:moveTo>
                  <a:pt x="4208566" y="61049"/>
                </a:moveTo>
                <a:lnTo>
                  <a:pt x="4208566" y="2360885"/>
                </a:lnTo>
                <a:lnTo>
                  <a:pt x="4252198" y="2360885"/>
                </a:lnTo>
                <a:lnTo>
                  <a:pt x="4854779" y="1410830"/>
                </a:lnTo>
                <a:lnTo>
                  <a:pt x="5528086" y="1410830"/>
                </a:lnTo>
                <a:lnTo>
                  <a:pt x="5329102" y="2360005"/>
                </a:lnTo>
                <a:lnTo>
                  <a:pt x="5563097" y="2360005"/>
                </a:lnTo>
                <a:cubicBezTo>
                  <a:pt x="5567865" y="2312924"/>
                  <a:pt x="5576275" y="2266266"/>
                  <a:pt x="5588256" y="2220488"/>
                </a:cubicBezTo>
                <a:cubicBezTo>
                  <a:pt x="5629319" y="2056480"/>
                  <a:pt x="5701348" y="1901815"/>
                  <a:pt x="5800435" y="1764813"/>
                </a:cubicBezTo>
                <a:lnTo>
                  <a:pt x="5801491" y="1435285"/>
                </a:lnTo>
                <a:lnTo>
                  <a:pt x="5800787" y="61049"/>
                </a:lnTo>
                <a:close/>
                <a:moveTo>
                  <a:pt x="2354377" y="61049"/>
                </a:moveTo>
                <a:lnTo>
                  <a:pt x="2354377" y="1408015"/>
                </a:lnTo>
                <a:lnTo>
                  <a:pt x="2671061" y="1408015"/>
                </a:lnTo>
                <a:cubicBezTo>
                  <a:pt x="2861952" y="1408015"/>
                  <a:pt x="3077121" y="1396931"/>
                  <a:pt x="3184442" y="1525364"/>
                </a:cubicBezTo>
                <a:cubicBezTo>
                  <a:pt x="3255872" y="1611749"/>
                  <a:pt x="3271706" y="1726635"/>
                  <a:pt x="3238279" y="1902571"/>
                </a:cubicBezTo>
                <a:cubicBezTo>
                  <a:pt x="3197286" y="2128297"/>
                  <a:pt x="3066389" y="2280306"/>
                  <a:pt x="2851219" y="2360005"/>
                </a:cubicBezTo>
                <a:lnTo>
                  <a:pt x="3273466" y="2360005"/>
                </a:lnTo>
                <a:lnTo>
                  <a:pt x="3546695" y="1408543"/>
                </a:lnTo>
                <a:lnTo>
                  <a:pt x="3944662" y="1408543"/>
                </a:lnTo>
                <a:lnTo>
                  <a:pt x="3944662" y="61049"/>
                </a:lnTo>
                <a:close/>
                <a:moveTo>
                  <a:pt x="498603" y="61049"/>
                </a:moveTo>
                <a:lnTo>
                  <a:pt x="498603" y="1410830"/>
                </a:lnTo>
                <a:lnTo>
                  <a:pt x="881441" y="1410830"/>
                </a:lnTo>
                <a:lnTo>
                  <a:pt x="676826" y="2091351"/>
                </a:lnTo>
                <a:lnTo>
                  <a:pt x="1308612" y="1412062"/>
                </a:lnTo>
                <a:lnTo>
                  <a:pt x="1827624" y="1412062"/>
                </a:lnTo>
                <a:lnTo>
                  <a:pt x="1019725" y="2237729"/>
                </a:lnTo>
                <a:lnTo>
                  <a:pt x="1078312" y="2360885"/>
                </a:lnTo>
                <a:lnTo>
                  <a:pt x="1827624" y="2360885"/>
                </a:lnTo>
                <a:lnTo>
                  <a:pt x="1836596" y="2333966"/>
                </a:lnTo>
                <a:lnTo>
                  <a:pt x="2064435" y="1575506"/>
                </a:lnTo>
                <a:lnTo>
                  <a:pt x="2089417" y="1492992"/>
                </a:lnTo>
                <a:lnTo>
                  <a:pt x="2089417" y="61049"/>
                </a:lnTo>
                <a:close/>
                <a:moveTo>
                  <a:pt x="6065395" y="60698"/>
                </a:moveTo>
                <a:lnTo>
                  <a:pt x="6065395" y="1503372"/>
                </a:lnTo>
                <a:cubicBezTo>
                  <a:pt x="6304668" y="1347317"/>
                  <a:pt x="6581591" y="1317056"/>
                  <a:pt x="6770898" y="1317056"/>
                </a:cubicBezTo>
                <a:cubicBezTo>
                  <a:pt x="7037265" y="1317056"/>
                  <a:pt x="7242406" y="1373884"/>
                  <a:pt x="7344274" y="1514632"/>
                </a:cubicBezTo>
                <a:cubicBezTo>
                  <a:pt x="7434353" y="1644649"/>
                  <a:pt x="7402860" y="1785926"/>
                  <a:pt x="7383859" y="1868792"/>
                </a:cubicBezTo>
                <a:lnTo>
                  <a:pt x="6906017" y="1868792"/>
                </a:lnTo>
                <a:cubicBezTo>
                  <a:pt x="6923434" y="1691096"/>
                  <a:pt x="6795705" y="1642186"/>
                  <a:pt x="6667272" y="1642186"/>
                </a:cubicBezTo>
                <a:cubicBezTo>
                  <a:pt x="6342669" y="1642186"/>
                  <a:pt x="6154418" y="1924739"/>
                  <a:pt x="6084044" y="2210811"/>
                </a:cubicBezTo>
                <a:cubicBezTo>
                  <a:pt x="6076479" y="2244239"/>
                  <a:pt x="6071376" y="2275556"/>
                  <a:pt x="6065395" y="2305465"/>
                </a:cubicBezTo>
                <a:lnTo>
                  <a:pt x="6065395" y="2360005"/>
                </a:lnTo>
                <a:lnTo>
                  <a:pt x="6453685" y="2360005"/>
                </a:lnTo>
                <a:lnTo>
                  <a:pt x="6519837" y="2094693"/>
                </a:lnTo>
                <a:lnTo>
                  <a:pt x="7322633" y="2094693"/>
                </a:lnTo>
                <a:lnTo>
                  <a:pt x="7257009" y="2360005"/>
                </a:lnTo>
                <a:lnTo>
                  <a:pt x="7658671" y="2360005"/>
                </a:lnTo>
                <a:lnTo>
                  <a:pt x="7657967" y="60698"/>
                </a:lnTo>
                <a:close/>
                <a:moveTo>
                  <a:pt x="437201" y="0"/>
                </a:moveTo>
                <a:lnTo>
                  <a:pt x="2151170" y="0"/>
                </a:lnTo>
                <a:lnTo>
                  <a:pt x="2151170" y="1410830"/>
                </a:lnTo>
                <a:lnTo>
                  <a:pt x="2292974" y="1410830"/>
                </a:lnTo>
                <a:lnTo>
                  <a:pt x="2292974" y="0"/>
                </a:lnTo>
                <a:lnTo>
                  <a:pt x="4006767" y="0"/>
                </a:lnTo>
                <a:lnTo>
                  <a:pt x="4006767" y="1408543"/>
                </a:lnTo>
                <a:lnTo>
                  <a:pt x="4148748" y="1408543"/>
                </a:lnTo>
                <a:lnTo>
                  <a:pt x="4148748" y="0"/>
                </a:lnTo>
                <a:lnTo>
                  <a:pt x="5862013" y="0"/>
                </a:lnTo>
                <a:lnTo>
                  <a:pt x="5862013" y="1684411"/>
                </a:lnTo>
                <a:cubicBezTo>
                  <a:pt x="5905345" y="1634234"/>
                  <a:pt x="5953218" y="1588174"/>
                  <a:pt x="6005048" y="1546829"/>
                </a:cubicBezTo>
                <a:lnTo>
                  <a:pt x="6005048" y="0"/>
                </a:lnTo>
                <a:lnTo>
                  <a:pt x="7718489" y="0"/>
                </a:lnTo>
                <a:lnTo>
                  <a:pt x="7718489" y="2420175"/>
                </a:lnTo>
                <a:lnTo>
                  <a:pt x="7242406" y="2420175"/>
                </a:lnTo>
                <a:lnTo>
                  <a:pt x="7097963" y="3004810"/>
                </a:lnTo>
                <a:cubicBezTo>
                  <a:pt x="6843929" y="3064980"/>
                  <a:pt x="6584019" y="3096913"/>
                  <a:pt x="6322965" y="3099991"/>
                </a:cubicBezTo>
                <a:cubicBezTo>
                  <a:pt x="6139112" y="3099991"/>
                  <a:pt x="5891218" y="3071490"/>
                  <a:pt x="5729357" y="2923000"/>
                </a:cubicBezTo>
                <a:cubicBezTo>
                  <a:pt x="5597053" y="2801076"/>
                  <a:pt x="5546031" y="2619686"/>
                  <a:pt x="5555532" y="2420175"/>
                </a:cubicBezTo>
                <a:lnTo>
                  <a:pt x="5314324" y="2420175"/>
                </a:lnTo>
                <a:lnTo>
                  <a:pt x="5178853" y="3064101"/>
                </a:lnTo>
                <a:lnTo>
                  <a:pt x="4761709" y="3064101"/>
                </a:lnTo>
                <a:lnTo>
                  <a:pt x="4899466" y="2420175"/>
                </a:lnTo>
                <a:lnTo>
                  <a:pt x="4632396" y="2420175"/>
                </a:lnTo>
                <a:lnTo>
                  <a:pt x="4224576" y="3064101"/>
                </a:lnTo>
                <a:lnTo>
                  <a:pt x="3869009" y="3064101"/>
                </a:lnTo>
                <a:lnTo>
                  <a:pt x="3863907" y="2420175"/>
                </a:lnTo>
                <a:lnTo>
                  <a:pt x="3673193" y="2420175"/>
                </a:lnTo>
                <a:lnTo>
                  <a:pt x="3493562" y="3064101"/>
                </a:lnTo>
                <a:lnTo>
                  <a:pt x="3069732" y="3064101"/>
                </a:lnTo>
                <a:lnTo>
                  <a:pt x="3255345" y="2420175"/>
                </a:lnTo>
                <a:lnTo>
                  <a:pt x="2319717" y="2420175"/>
                </a:lnTo>
                <a:lnTo>
                  <a:pt x="2319717" y="2421934"/>
                </a:lnTo>
                <a:lnTo>
                  <a:pt x="2227350" y="2421934"/>
                </a:lnTo>
                <a:lnTo>
                  <a:pt x="2035229" y="3065860"/>
                </a:lnTo>
                <a:lnTo>
                  <a:pt x="1614917" y="3065860"/>
                </a:lnTo>
                <a:lnTo>
                  <a:pt x="1809678" y="2420175"/>
                </a:lnTo>
                <a:lnTo>
                  <a:pt x="1107517" y="2420175"/>
                </a:lnTo>
                <a:lnTo>
                  <a:pt x="1417165" y="3065860"/>
                </a:lnTo>
                <a:lnTo>
                  <a:pt x="952694" y="3065860"/>
                </a:lnTo>
                <a:lnTo>
                  <a:pt x="633723" y="2420175"/>
                </a:lnTo>
                <a:lnTo>
                  <a:pt x="578126" y="2420175"/>
                </a:lnTo>
                <a:lnTo>
                  <a:pt x="384596" y="3065860"/>
                </a:lnTo>
                <a:lnTo>
                  <a:pt x="0" y="3065860"/>
                </a:lnTo>
                <a:lnTo>
                  <a:pt x="437201" y="1607879"/>
                </a:lnTo>
                <a:close/>
              </a:path>
            </a:pathLst>
          </a:custGeom>
        </p:spPr>
      </p:pic>
      <p:sp>
        <p:nvSpPr>
          <p:cNvPr id="7" name="Shape 8">
            <a:extLst>
              <a:ext uri="{FF2B5EF4-FFF2-40B4-BE49-F238E27FC236}">
                <a16:creationId xmlns:a16="http://schemas.microsoft.com/office/drawing/2014/main" id="{4CBCC8CD-E01A-4F61-8E09-23B36481DC5C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707DF-6B0D-4CA9-B3CD-89CCCE5F9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4E889479-F88E-49B0-B6A9-E0CF98488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9E8285-6E10-4938-8BBA-7C8DC8C95F47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252D93-E833-4E17-B413-8EC0339BA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1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17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272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INAL SLIDE">
    <p:bg>
      <p:bgPr>
        <a:gradFill>
          <a:gsLst>
            <a:gs pos="0">
              <a:srgbClr val="7213EA"/>
            </a:gs>
            <a:gs pos="100000">
              <a:srgbClr val="1F4AE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B8724-6109-47A4-A438-AD136BBBD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Shape 8">
            <a:extLst>
              <a:ext uri="{FF2B5EF4-FFF2-40B4-BE49-F238E27FC236}">
                <a16:creationId xmlns:a16="http://schemas.microsoft.com/office/drawing/2014/main" id="{10DA7EC7-B966-4F26-A629-BC231114FE9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5B88E-59B6-4300-A6A5-FE6907AB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73A96F6-37E6-4BFF-B84F-D4B64D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36DF39-CB75-4B94-99A7-6AC992AC2597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282F9A0-CBE4-4286-9E2C-A2D2CAD18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913" y="1882367"/>
            <a:ext cx="7718489" cy="3099991"/>
          </a:xfrm>
          <a:custGeom>
            <a:avLst/>
            <a:gdLst>
              <a:gd name="connsiteX0" fmla="*/ 6058533 w 7718489"/>
              <a:gd name="connsiteY0" fmla="*/ 2420175 h 3099991"/>
              <a:gd name="connsiteX1" fmla="*/ 6451222 w 7718489"/>
              <a:gd name="connsiteY1" fmla="*/ 2775917 h 3099991"/>
              <a:gd name="connsiteX2" fmla="*/ 6718997 w 7718489"/>
              <a:gd name="connsiteY2" fmla="*/ 2748296 h 3099991"/>
              <a:gd name="connsiteX3" fmla="*/ 6800455 w 7718489"/>
              <a:gd name="connsiteY3" fmla="*/ 2420175 h 3099991"/>
              <a:gd name="connsiteX4" fmla="*/ 5035465 w 7718489"/>
              <a:gd name="connsiteY4" fmla="*/ 1789620 h 3099991"/>
              <a:gd name="connsiteX5" fmla="*/ 4672157 w 7718489"/>
              <a:gd name="connsiteY5" fmla="*/ 2360005 h 3099991"/>
              <a:gd name="connsiteX6" fmla="*/ 4912310 w 7718489"/>
              <a:gd name="connsiteY6" fmla="*/ 2360005 h 3099991"/>
              <a:gd name="connsiteX7" fmla="*/ 3858453 w 7718489"/>
              <a:gd name="connsiteY7" fmla="*/ 1764813 h 3099991"/>
              <a:gd name="connsiteX8" fmla="*/ 3690962 w 7718489"/>
              <a:gd name="connsiteY8" fmla="*/ 2360005 h 3099991"/>
              <a:gd name="connsiteX9" fmla="*/ 3864435 w 7718489"/>
              <a:gd name="connsiteY9" fmla="*/ 2360005 h 3099991"/>
              <a:gd name="connsiteX10" fmla="*/ 2514654 w 7718489"/>
              <a:gd name="connsiteY10" fmla="*/ 1671568 h 3099991"/>
              <a:gd name="connsiteX11" fmla="*/ 2445687 w 7718489"/>
              <a:gd name="connsiteY11" fmla="*/ 1672623 h 3099991"/>
              <a:gd name="connsiteX12" fmla="*/ 2392026 w 7718489"/>
              <a:gd name="connsiteY12" fmla="*/ 1874949 h 3099991"/>
              <a:gd name="connsiteX13" fmla="*/ 2369859 w 7718489"/>
              <a:gd name="connsiteY13" fmla="*/ 1961686 h 3099991"/>
              <a:gd name="connsiteX14" fmla="*/ 2322884 w 7718489"/>
              <a:gd name="connsiteY14" fmla="*/ 2135863 h 3099991"/>
              <a:gd name="connsiteX15" fmla="*/ 2424575 w 7718489"/>
              <a:gd name="connsiteY15" fmla="*/ 2135863 h 3099991"/>
              <a:gd name="connsiteX16" fmla="*/ 2483161 w 7718489"/>
              <a:gd name="connsiteY16" fmla="*/ 2135863 h 3099991"/>
              <a:gd name="connsiteX17" fmla="*/ 2531895 w 7718489"/>
              <a:gd name="connsiteY17" fmla="*/ 2133575 h 3099991"/>
              <a:gd name="connsiteX18" fmla="*/ 2532423 w 7718489"/>
              <a:gd name="connsiteY18" fmla="*/ 2133575 h 3099991"/>
              <a:gd name="connsiteX19" fmla="*/ 2837145 w 7718489"/>
              <a:gd name="connsiteY19" fmla="*/ 1896765 h 3099991"/>
              <a:gd name="connsiteX20" fmla="*/ 2844358 w 7718489"/>
              <a:gd name="connsiteY20" fmla="*/ 1722589 h 3099991"/>
              <a:gd name="connsiteX21" fmla="*/ 2593473 w 7718489"/>
              <a:gd name="connsiteY21" fmla="*/ 1671568 h 3099991"/>
              <a:gd name="connsiteX22" fmla="*/ 4208566 w 7718489"/>
              <a:gd name="connsiteY22" fmla="*/ 61049 h 3099991"/>
              <a:gd name="connsiteX23" fmla="*/ 4208566 w 7718489"/>
              <a:gd name="connsiteY23" fmla="*/ 2360885 h 3099991"/>
              <a:gd name="connsiteX24" fmla="*/ 4252198 w 7718489"/>
              <a:gd name="connsiteY24" fmla="*/ 2360885 h 3099991"/>
              <a:gd name="connsiteX25" fmla="*/ 4854779 w 7718489"/>
              <a:gd name="connsiteY25" fmla="*/ 1410830 h 3099991"/>
              <a:gd name="connsiteX26" fmla="*/ 5528086 w 7718489"/>
              <a:gd name="connsiteY26" fmla="*/ 1410830 h 3099991"/>
              <a:gd name="connsiteX27" fmla="*/ 5329102 w 7718489"/>
              <a:gd name="connsiteY27" fmla="*/ 2360005 h 3099991"/>
              <a:gd name="connsiteX28" fmla="*/ 5563097 w 7718489"/>
              <a:gd name="connsiteY28" fmla="*/ 2360005 h 3099991"/>
              <a:gd name="connsiteX29" fmla="*/ 5588256 w 7718489"/>
              <a:gd name="connsiteY29" fmla="*/ 2220488 h 3099991"/>
              <a:gd name="connsiteX30" fmla="*/ 5800435 w 7718489"/>
              <a:gd name="connsiteY30" fmla="*/ 1764813 h 3099991"/>
              <a:gd name="connsiteX31" fmla="*/ 5801491 w 7718489"/>
              <a:gd name="connsiteY31" fmla="*/ 1435285 h 3099991"/>
              <a:gd name="connsiteX32" fmla="*/ 5800787 w 7718489"/>
              <a:gd name="connsiteY32" fmla="*/ 61049 h 3099991"/>
              <a:gd name="connsiteX33" fmla="*/ 2354376 w 7718489"/>
              <a:gd name="connsiteY33" fmla="*/ 61049 h 3099991"/>
              <a:gd name="connsiteX34" fmla="*/ 2354376 w 7718489"/>
              <a:gd name="connsiteY34" fmla="*/ 1408015 h 3099991"/>
              <a:gd name="connsiteX35" fmla="*/ 2671061 w 7718489"/>
              <a:gd name="connsiteY35" fmla="*/ 1408015 h 3099991"/>
              <a:gd name="connsiteX36" fmla="*/ 3184442 w 7718489"/>
              <a:gd name="connsiteY36" fmla="*/ 1525364 h 3099991"/>
              <a:gd name="connsiteX37" fmla="*/ 3238279 w 7718489"/>
              <a:gd name="connsiteY37" fmla="*/ 1902571 h 3099991"/>
              <a:gd name="connsiteX38" fmla="*/ 2851219 w 7718489"/>
              <a:gd name="connsiteY38" fmla="*/ 2360005 h 3099991"/>
              <a:gd name="connsiteX39" fmla="*/ 3273466 w 7718489"/>
              <a:gd name="connsiteY39" fmla="*/ 2360005 h 3099991"/>
              <a:gd name="connsiteX40" fmla="*/ 3546695 w 7718489"/>
              <a:gd name="connsiteY40" fmla="*/ 1408543 h 3099991"/>
              <a:gd name="connsiteX41" fmla="*/ 3944662 w 7718489"/>
              <a:gd name="connsiteY41" fmla="*/ 1408543 h 3099991"/>
              <a:gd name="connsiteX42" fmla="*/ 3944662 w 7718489"/>
              <a:gd name="connsiteY42" fmla="*/ 61049 h 3099991"/>
              <a:gd name="connsiteX43" fmla="*/ 498603 w 7718489"/>
              <a:gd name="connsiteY43" fmla="*/ 61049 h 3099991"/>
              <a:gd name="connsiteX44" fmla="*/ 498603 w 7718489"/>
              <a:gd name="connsiteY44" fmla="*/ 1410830 h 3099991"/>
              <a:gd name="connsiteX45" fmla="*/ 881440 w 7718489"/>
              <a:gd name="connsiteY45" fmla="*/ 1410830 h 3099991"/>
              <a:gd name="connsiteX46" fmla="*/ 676826 w 7718489"/>
              <a:gd name="connsiteY46" fmla="*/ 2091351 h 3099991"/>
              <a:gd name="connsiteX47" fmla="*/ 1308612 w 7718489"/>
              <a:gd name="connsiteY47" fmla="*/ 1412062 h 3099991"/>
              <a:gd name="connsiteX48" fmla="*/ 1827624 w 7718489"/>
              <a:gd name="connsiteY48" fmla="*/ 1412062 h 3099991"/>
              <a:gd name="connsiteX49" fmla="*/ 1019725 w 7718489"/>
              <a:gd name="connsiteY49" fmla="*/ 2237729 h 3099991"/>
              <a:gd name="connsiteX50" fmla="*/ 1078312 w 7718489"/>
              <a:gd name="connsiteY50" fmla="*/ 2360885 h 3099991"/>
              <a:gd name="connsiteX51" fmla="*/ 1827624 w 7718489"/>
              <a:gd name="connsiteY51" fmla="*/ 2360885 h 3099991"/>
              <a:gd name="connsiteX52" fmla="*/ 1836596 w 7718489"/>
              <a:gd name="connsiteY52" fmla="*/ 2333966 h 3099991"/>
              <a:gd name="connsiteX53" fmla="*/ 2064434 w 7718489"/>
              <a:gd name="connsiteY53" fmla="*/ 1575506 h 3099991"/>
              <a:gd name="connsiteX54" fmla="*/ 2089416 w 7718489"/>
              <a:gd name="connsiteY54" fmla="*/ 1492992 h 3099991"/>
              <a:gd name="connsiteX55" fmla="*/ 2089416 w 7718489"/>
              <a:gd name="connsiteY55" fmla="*/ 61049 h 3099991"/>
              <a:gd name="connsiteX56" fmla="*/ 6065395 w 7718489"/>
              <a:gd name="connsiteY56" fmla="*/ 60698 h 3099991"/>
              <a:gd name="connsiteX57" fmla="*/ 6065395 w 7718489"/>
              <a:gd name="connsiteY57" fmla="*/ 1503372 h 3099991"/>
              <a:gd name="connsiteX58" fmla="*/ 6770898 w 7718489"/>
              <a:gd name="connsiteY58" fmla="*/ 1317056 h 3099991"/>
              <a:gd name="connsiteX59" fmla="*/ 7344274 w 7718489"/>
              <a:gd name="connsiteY59" fmla="*/ 1514632 h 3099991"/>
              <a:gd name="connsiteX60" fmla="*/ 7383859 w 7718489"/>
              <a:gd name="connsiteY60" fmla="*/ 1868792 h 3099991"/>
              <a:gd name="connsiteX61" fmla="*/ 6906017 w 7718489"/>
              <a:gd name="connsiteY61" fmla="*/ 1868792 h 3099991"/>
              <a:gd name="connsiteX62" fmla="*/ 6667272 w 7718489"/>
              <a:gd name="connsiteY62" fmla="*/ 1642186 h 3099991"/>
              <a:gd name="connsiteX63" fmla="*/ 6084044 w 7718489"/>
              <a:gd name="connsiteY63" fmla="*/ 2210811 h 3099991"/>
              <a:gd name="connsiteX64" fmla="*/ 6065395 w 7718489"/>
              <a:gd name="connsiteY64" fmla="*/ 2305465 h 3099991"/>
              <a:gd name="connsiteX65" fmla="*/ 6065395 w 7718489"/>
              <a:gd name="connsiteY65" fmla="*/ 2360005 h 3099991"/>
              <a:gd name="connsiteX66" fmla="*/ 6453685 w 7718489"/>
              <a:gd name="connsiteY66" fmla="*/ 2360005 h 3099991"/>
              <a:gd name="connsiteX67" fmla="*/ 6519837 w 7718489"/>
              <a:gd name="connsiteY67" fmla="*/ 2094693 h 3099991"/>
              <a:gd name="connsiteX68" fmla="*/ 7322633 w 7718489"/>
              <a:gd name="connsiteY68" fmla="*/ 2094693 h 3099991"/>
              <a:gd name="connsiteX69" fmla="*/ 7257009 w 7718489"/>
              <a:gd name="connsiteY69" fmla="*/ 2360005 h 3099991"/>
              <a:gd name="connsiteX70" fmla="*/ 7658671 w 7718489"/>
              <a:gd name="connsiteY70" fmla="*/ 2360005 h 3099991"/>
              <a:gd name="connsiteX71" fmla="*/ 7657967 w 7718489"/>
              <a:gd name="connsiteY71" fmla="*/ 60698 h 3099991"/>
              <a:gd name="connsiteX72" fmla="*/ 437201 w 7718489"/>
              <a:gd name="connsiteY72" fmla="*/ 0 h 3099991"/>
              <a:gd name="connsiteX73" fmla="*/ 2151170 w 7718489"/>
              <a:gd name="connsiteY73" fmla="*/ 0 h 3099991"/>
              <a:gd name="connsiteX74" fmla="*/ 2151170 w 7718489"/>
              <a:gd name="connsiteY74" fmla="*/ 1410830 h 3099991"/>
              <a:gd name="connsiteX75" fmla="*/ 2292974 w 7718489"/>
              <a:gd name="connsiteY75" fmla="*/ 1410830 h 3099991"/>
              <a:gd name="connsiteX76" fmla="*/ 2292974 w 7718489"/>
              <a:gd name="connsiteY76" fmla="*/ 0 h 3099991"/>
              <a:gd name="connsiteX77" fmla="*/ 4006767 w 7718489"/>
              <a:gd name="connsiteY77" fmla="*/ 0 h 3099991"/>
              <a:gd name="connsiteX78" fmla="*/ 4006767 w 7718489"/>
              <a:gd name="connsiteY78" fmla="*/ 1408543 h 3099991"/>
              <a:gd name="connsiteX79" fmla="*/ 4148748 w 7718489"/>
              <a:gd name="connsiteY79" fmla="*/ 1408543 h 3099991"/>
              <a:gd name="connsiteX80" fmla="*/ 4148748 w 7718489"/>
              <a:gd name="connsiteY80" fmla="*/ 0 h 3099991"/>
              <a:gd name="connsiteX81" fmla="*/ 5862013 w 7718489"/>
              <a:gd name="connsiteY81" fmla="*/ 0 h 3099991"/>
              <a:gd name="connsiteX82" fmla="*/ 5862013 w 7718489"/>
              <a:gd name="connsiteY82" fmla="*/ 1684411 h 3099991"/>
              <a:gd name="connsiteX83" fmla="*/ 6005048 w 7718489"/>
              <a:gd name="connsiteY83" fmla="*/ 1546829 h 3099991"/>
              <a:gd name="connsiteX84" fmla="*/ 6005048 w 7718489"/>
              <a:gd name="connsiteY84" fmla="*/ 0 h 3099991"/>
              <a:gd name="connsiteX85" fmla="*/ 7718489 w 7718489"/>
              <a:gd name="connsiteY85" fmla="*/ 0 h 3099991"/>
              <a:gd name="connsiteX86" fmla="*/ 7718489 w 7718489"/>
              <a:gd name="connsiteY86" fmla="*/ 2420175 h 3099991"/>
              <a:gd name="connsiteX87" fmla="*/ 7242406 w 7718489"/>
              <a:gd name="connsiteY87" fmla="*/ 2420175 h 3099991"/>
              <a:gd name="connsiteX88" fmla="*/ 7097963 w 7718489"/>
              <a:gd name="connsiteY88" fmla="*/ 3004810 h 3099991"/>
              <a:gd name="connsiteX89" fmla="*/ 6322965 w 7718489"/>
              <a:gd name="connsiteY89" fmla="*/ 3099991 h 3099991"/>
              <a:gd name="connsiteX90" fmla="*/ 5729357 w 7718489"/>
              <a:gd name="connsiteY90" fmla="*/ 2923000 h 3099991"/>
              <a:gd name="connsiteX91" fmla="*/ 5555532 w 7718489"/>
              <a:gd name="connsiteY91" fmla="*/ 2420175 h 3099991"/>
              <a:gd name="connsiteX92" fmla="*/ 5314324 w 7718489"/>
              <a:gd name="connsiteY92" fmla="*/ 2420175 h 3099991"/>
              <a:gd name="connsiteX93" fmla="*/ 5178853 w 7718489"/>
              <a:gd name="connsiteY93" fmla="*/ 3064101 h 3099991"/>
              <a:gd name="connsiteX94" fmla="*/ 4761709 w 7718489"/>
              <a:gd name="connsiteY94" fmla="*/ 3064101 h 3099991"/>
              <a:gd name="connsiteX95" fmla="*/ 4899466 w 7718489"/>
              <a:gd name="connsiteY95" fmla="*/ 2420175 h 3099991"/>
              <a:gd name="connsiteX96" fmla="*/ 4632396 w 7718489"/>
              <a:gd name="connsiteY96" fmla="*/ 2420175 h 3099991"/>
              <a:gd name="connsiteX97" fmla="*/ 4224576 w 7718489"/>
              <a:gd name="connsiteY97" fmla="*/ 3064101 h 3099991"/>
              <a:gd name="connsiteX98" fmla="*/ 3869009 w 7718489"/>
              <a:gd name="connsiteY98" fmla="*/ 3064101 h 3099991"/>
              <a:gd name="connsiteX99" fmla="*/ 3863907 w 7718489"/>
              <a:gd name="connsiteY99" fmla="*/ 2420175 h 3099991"/>
              <a:gd name="connsiteX100" fmla="*/ 3673193 w 7718489"/>
              <a:gd name="connsiteY100" fmla="*/ 2420175 h 3099991"/>
              <a:gd name="connsiteX101" fmla="*/ 3493562 w 7718489"/>
              <a:gd name="connsiteY101" fmla="*/ 3064101 h 3099991"/>
              <a:gd name="connsiteX102" fmla="*/ 3069732 w 7718489"/>
              <a:gd name="connsiteY102" fmla="*/ 3064101 h 3099991"/>
              <a:gd name="connsiteX103" fmla="*/ 3255345 w 7718489"/>
              <a:gd name="connsiteY103" fmla="*/ 2420175 h 3099991"/>
              <a:gd name="connsiteX104" fmla="*/ 2319717 w 7718489"/>
              <a:gd name="connsiteY104" fmla="*/ 2420175 h 3099991"/>
              <a:gd name="connsiteX105" fmla="*/ 2319717 w 7718489"/>
              <a:gd name="connsiteY105" fmla="*/ 2421934 h 3099991"/>
              <a:gd name="connsiteX106" fmla="*/ 2227350 w 7718489"/>
              <a:gd name="connsiteY106" fmla="*/ 2421934 h 3099991"/>
              <a:gd name="connsiteX107" fmla="*/ 2035228 w 7718489"/>
              <a:gd name="connsiteY107" fmla="*/ 3065860 h 3099991"/>
              <a:gd name="connsiteX108" fmla="*/ 1614917 w 7718489"/>
              <a:gd name="connsiteY108" fmla="*/ 3065860 h 3099991"/>
              <a:gd name="connsiteX109" fmla="*/ 1809678 w 7718489"/>
              <a:gd name="connsiteY109" fmla="*/ 2420175 h 3099991"/>
              <a:gd name="connsiteX110" fmla="*/ 1107517 w 7718489"/>
              <a:gd name="connsiteY110" fmla="*/ 2420175 h 3099991"/>
              <a:gd name="connsiteX111" fmla="*/ 1417165 w 7718489"/>
              <a:gd name="connsiteY111" fmla="*/ 3065860 h 3099991"/>
              <a:gd name="connsiteX112" fmla="*/ 952694 w 7718489"/>
              <a:gd name="connsiteY112" fmla="*/ 3065860 h 3099991"/>
              <a:gd name="connsiteX113" fmla="*/ 633722 w 7718489"/>
              <a:gd name="connsiteY113" fmla="*/ 2420175 h 3099991"/>
              <a:gd name="connsiteX114" fmla="*/ 578126 w 7718489"/>
              <a:gd name="connsiteY114" fmla="*/ 2420175 h 3099991"/>
              <a:gd name="connsiteX115" fmla="*/ 384596 w 7718489"/>
              <a:gd name="connsiteY115" fmla="*/ 3065860 h 3099991"/>
              <a:gd name="connsiteX116" fmla="*/ 0 w 7718489"/>
              <a:gd name="connsiteY116" fmla="*/ 3065860 h 3099991"/>
              <a:gd name="connsiteX117" fmla="*/ 437201 w 7718489"/>
              <a:gd name="connsiteY117" fmla="*/ 1607879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718489" h="3099991">
                <a:moveTo>
                  <a:pt x="6058533" y="2420175"/>
                </a:moveTo>
                <a:cubicBezTo>
                  <a:pt x="6061876" y="2669124"/>
                  <a:pt x="6221626" y="2775917"/>
                  <a:pt x="6451222" y="2775917"/>
                </a:cubicBezTo>
                <a:cubicBezTo>
                  <a:pt x="6541125" y="2774668"/>
                  <a:pt x="6630730" y="2765432"/>
                  <a:pt x="6718997" y="2748296"/>
                </a:cubicBezTo>
                <a:lnTo>
                  <a:pt x="6800455" y="2420175"/>
                </a:lnTo>
                <a:close/>
                <a:moveTo>
                  <a:pt x="5035465" y="1789620"/>
                </a:moveTo>
                <a:lnTo>
                  <a:pt x="4672157" y="2360005"/>
                </a:lnTo>
                <a:lnTo>
                  <a:pt x="4912310" y="2360005"/>
                </a:lnTo>
                <a:close/>
                <a:moveTo>
                  <a:pt x="3858453" y="1764813"/>
                </a:moveTo>
                <a:lnTo>
                  <a:pt x="3690962" y="2360005"/>
                </a:lnTo>
                <a:lnTo>
                  <a:pt x="3864435" y="2360005"/>
                </a:lnTo>
                <a:close/>
                <a:moveTo>
                  <a:pt x="2514654" y="1671568"/>
                </a:moveTo>
                <a:cubicBezTo>
                  <a:pt x="2492486" y="1671568"/>
                  <a:pt x="2469438" y="1672623"/>
                  <a:pt x="2445687" y="1672623"/>
                </a:cubicBezTo>
                <a:lnTo>
                  <a:pt x="2392026" y="1874949"/>
                </a:lnTo>
                <a:lnTo>
                  <a:pt x="2369859" y="1961686"/>
                </a:lnTo>
                <a:lnTo>
                  <a:pt x="2322884" y="2135863"/>
                </a:lnTo>
                <a:lnTo>
                  <a:pt x="2424575" y="2135863"/>
                </a:lnTo>
                <a:cubicBezTo>
                  <a:pt x="2441816" y="2135863"/>
                  <a:pt x="2459762" y="2135863"/>
                  <a:pt x="2483161" y="2135863"/>
                </a:cubicBezTo>
                <a:cubicBezTo>
                  <a:pt x="2500931" y="2135863"/>
                  <a:pt x="2516589" y="2133575"/>
                  <a:pt x="2531895" y="2133575"/>
                </a:cubicBezTo>
                <a:lnTo>
                  <a:pt x="2532423" y="2133575"/>
                </a:lnTo>
                <a:cubicBezTo>
                  <a:pt x="2728240" y="2118621"/>
                  <a:pt x="2788938" y="2043848"/>
                  <a:pt x="2837145" y="1896765"/>
                </a:cubicBezTo>
                <a:cubicBezTo>
                  <a:pt x="2865118" y="1811437"/>
                  <a:pt x="2867933" y="1755137"/>
                  <a:pt x="2844358" y="1722589"/>
                </a:cubicBezTo>
                <a:cubicBezTo>
                  <a:pt x="2813393" y="1679308"/>
                  <a:pt x="2728240" y="1671568"/>
                  <a:pt x="2593473" y="1671568"/>
                </a:cubicBezTo>
                <a:close/>
                <a:moveTo>
                  <a:pt x="4208566" y="61049"/>
                </a:moveTo>
                <a:lnTo>
                  <a:pt x="4208566" y="2360885"/>
                </a:lnTo>
                <a:lnTo>
                  <a:pt x="4252198" y="2360885"/>
                </a:lnTo>
                <a:lnTo>
                  <a:pt x="4854779" y="1410830"/>
                </a:lnTo>
                <a:lnTo>
                  <a:pt x="5528086" y="1410830"/>
                </a:lnTo>
                <a:lnTo>
                  <a:pt x="5329102" y="2360005"/>
                </a:lnTo>
                <a:lnTo>
                  <a:pt x="5563097" y="2360005"/>
                </a:lnTo>
                <a:cubicBezTo>
                  <a:pt x="5567865" y="2312924"/>
                  <a:pt x="5576275" y="2266266"/>
                  <a:pt x="5588256" y="2220488"/>
                </a:cubicBezTo>
                <a:cubicBezTo>
                  <a:pt x="5629319" y="2056480"/>
                  <a:pt x="5701348" y="1901815"/>
                  <a:pt x="5800435" y="1764813"/>
                </a:cubicBezTo>
                <a:lnTo>
                  <a:pt x="5801491" y="1435285"/>
                </a:lnTo>
                <a:lnTo>
                  <a:pt x="5800787" y="61049"/>
                </a:lnTo>
                <a:close/>
                <a:moveTo>
                  <a:pt x="2354376" y="61049"/>
                </a:moveTo>
                <a:lnTo>
                  <a:pt x="2354376" y="1408015"/>
                </a:lnTo>
                <a:lnTo>
                  <a:pt x="2671061" y="1408015"/>
                </a:lnTo>
                <a:cubicBezTo>
                  <a:pt x="2861952" y="1408015"/>
                  <a:pt x="3077121" y="1396931"/>
                  <a:pt x="3184442" y="1525364"/>
                </a:cubicBezTo>
                <a:cubicBezTo>
                  <a:pt x="3255872" y="1611749"/>
                  <a:pt x="3271706" y="1726635"/>
                  <a:pt x="3238279" y="1902571"/>
                </a:cubicBezTo>
                <a:cubicBezTo>
                  <a:pt x="3197286" y="2128297"/>
                  <a:pt x="3066389" y="2280306"/>
                  <a:pt x="2851219" y="2360005"/>
                </a:cubicBezTo>
                <a:lnTo>
                  <a:pt x="3273466" y="2360005"/>
                </a:lnTo>
                <a:lnTo>
                  <a:pt x="3546695" y="1408543"/>
                </a:lnTo>
                <a:lnTo>
                  <a:pt x="3944662" y="1408543"/>
                </a:lnTo>
                <a:lnTo>
                  <a:pt x="3944662" y="61049"/>
                </a:lnTo>
                <a:close/>
                <a:moveTo>
                  <a:pt x="498603" y="61049"/>
                </a:moveTo>
                <a:lnTo>
                  <a:pt x="498603" y="1410830"/>
                </a:lnTo>
                <a:lnTo>
                  <a:pt x="881440" y="1410830"/>
                </a:lnTo>
                <a:lnTo>
                  <a:pt x="676826" y="2091351"/>
                </a:lnTo>
                <a:lnTo>
                  <a:pt x="1308612" y="1412062"/>
                </a:lnTo>
                <a:lnTo>
                  <a:pt x="1827624" y="1412062"/>
                </a:lnTo>
                <a:lnTo>
                  <a:pt x="1019725" y="2237729"/>
                </a:lnTo>
                <a:lnTo>
                  <a:pt x="1078312" y="2360885"/>
                </a:lnTo>
                <a:lnTo>
                  <a:pt x="1827624" y="2360885"/>
                </a:lnTo>
                <a:lnTo>
                  <a:pt x="1836596" y="2333966"/>
                </a:lnTo>
                <a:lnTo>
                  <a:pt x="2064434" y="1575506"/>
                </a:lnTo>
                <a:lnTo>
                  <a:pt x="2089416" y="1492992"/>
                </a:lnTo>
                <a:lnTo>
                  <a:pt x="2089416" y="61049"/>
                </a:lnTo>
                <a:close/>
                <a:moveTo>
                  <a:pt x="6065395" y="60698"/>
                </a:moveTo>
                <a:lnTo>
                  <a:pt x="6065395" y="1503372"/>
                </a:lnTo>
                <a:cubicBezTo>
                  <a:pt x="6304668" y="1347317"/>
                  <a:pt x="6581591" y="1317056"/>
                  <a:pt x="6770898" y="1317056"/>
                </a:cubicBezTo>
                <a:cubicBezTo>
                  <a:pt x="7037265" y="1317056"/>
                  <a:pt x="7242406" y="1373884"/>
                  <a:pt x="7344274" y="1514632"/>
                </a:cubicBezTo>
                <a:cubicBezTo>
                  <a:pt x="7434353" y="1644649"/>
                  <a:pt x="7402860" y="1785926"/>
                  <a:pt x="7383859" y="1868792"/>
                </a:cubicBezTo>
                <a:lnTo>
                  <a:pt x="6906017" y="1868792"/>
                </a:lnTo>
                <a:cubicBezTo>
                  <a:pt x="6923434" y="1691096"/>
                  <a:pt x="6795705" y="1642186"/>
                  <a:pt x="6667272" y="1642186"/>
                </a:cubicBezTo>
                <a:cubicBezTo>
                  <a:pt x="6342669" y="1642186"/>
                  <a:pt x="6154418" y="1924739"/>
                  <a:pt x="6084044" y="2210811"/>
                </a:cubicBezTo>
                <a:cubicBezTo>
                  <a:pt x="6076479" y="2244239"/>
                  <a:pt x="6071376" y="2275556"/>
                  <a:pt x="6065395" y="2305465"/>
                </a:cubicBezTo>
                <a:lnTo>
                  <a:pt x="6065395" y="2360005"/>
                </a:lnTo>
                <a:lnTo>
                  <a:pt x="6453685" y="2360005"/>
                </a:lnTo>
                <a:lnTo>
                  <a:pt x="6519837" y="2094693"/>
                </a:lnTo>
                <a:lnTo>
                  <a:pt x="7322633" y="2094693"/>
                </a:lnTo>
                <a:lnTo>
                  <a:pt x="7257009" y="2360005"/>
                </a:lnTo>
                <a:lnTo>
                  <a:pt x="7658671" y="2360005"/>
                </a:lnTo>
                <a:lnTo>
                  <a:pt x="7657967" y="60698"/>
                </a:lnTo>
                <a:close/>
                <a:moveTo>
                  <a:pt x="437201" y="0"/>
                </a:moveTo>
                <a:lnTo>
                  <a:pt x="2151170" y="0"/>
                </a:lnTo>
                <a:lnTo>
                  <a:pt x="2151170" y="1410830"/>
                </a:lnTo>
                <a:lnTo>
                  <a:pt x="2292974" y="1410830"/>
                </a:lnTo>
                <a:lnTo>
                  <a:pt x="2292974" y="0"/>
                </a:lnTo>
                <a:lnTo>
                  <a:pt x="4006767" y="0"/>
                </a:lnTo>
                <a:lnTo>
                  <a:pt x="4006767" y="1408543"/>
                </a:lnTo>
                <a:lnTo>
                  <a:pt x="4148748" y="1408543"/>
                </a:lnTo>
                <a:lnTo>
                  <a:pt x="4148748" y="0"/>
                </a:lnTo>
                <a:lnTo>
                  <a:pt x="5862013" y="0"/>
                </a:lnTo>
                <a:lnTo>
                  <a:pt x="5862013" y="1684411"/>
                </a:lnTo>
                <a:cubicBezTo>
                  <a:pt x="5905345" y="1634234"/>
                  <a:pt x="5953218" y="1588174"/>
                  <a:pt x="6005048" y="1546829"/>
                </a:cubicBezTo>
                <a:lnTo>
                  <a:pt x="6005048" y="0"/>
                </a:lnTo>
                <a:lnTo>
                  <a:pt x="7718489" y="0"/>
                </a:lnTo>
                <a:lnTo>
                  <a:pt x="7718489" y="2420175"/>
                </a:lnTo>
                <a:lnTo>
                  <a:pt x="7242406" y="2420175"/>
                </a:lnTo>
                <a:lnTo>
                  <a:pt x="7097963" y="3004810"/>
                </a:lnTo>
                <a:cubicBezTo>
                  <a:pt x="6843929" y="3064980"/>
                  <a:pt x="6584019" y="3096913"/>
                  <a:pt x="6322965" y="3099991"/>
                </a:cubicBezTo>
                <a:cubicBezTo>
                  <a:pt x="6139112" y="3099991"/>
                  <a:pt x="5891218" y="3071490"/>
                  <a:pt x="5729357" y="2923000"/>
                </a:cubicBezTo>
                <a:cubicBezTo>
                  <a:pt x="5597053" y="2801076"/>
                  <a:pt x="5546031" y="2619686"/>
                  <a:pt x="5555532" y="2420175"/>
                </a:cubicBezTo>
                <a:lnTo>
                  <a:pt x="5314324" y="2420175"/>
                </a:lnTo>
                <a:lnTo>
                  <a:pt x="5178853" y="3064101"/>
                </a:lnTo>
                <a:lnTo>
                  <a:pt x="4761709" y="3064101"/>
                </a:lnTo>
                <a:lnTo>
                  <a:pt x="4899466" y="2420175"/>
                </a:lnTo>
                <a:lnTo>
                  <a:pt x="4632396" y="2420175"/>
                </a:lnTo>
                <a:lnTo>
                  <a:pt x="4224576" y="3064101"/>
                </a:lnTo>
                <a:lnTo>
                  <a:pt x="3869009" y="3064101"/>
                </a:lnTo>
                <a:lnTo>
                  <a:pt x="3863907" y="2420175"/>
                </a:lnTo>
                <a:lnTo>
                  <a:pt x="3673193" y="2420175"/>
                </a:lnTo>
                <a:lnTo>
                  <a:pt x="3493562" y="3064101"/>
                </a:lnTo>
                <a:lnTo>
                  <a:pt x="3069732" y="3064101"/>
                </a:lnTo>
                <a:lnTo>
                  <a:pt x="3255345" y="2420175"/>
                </a:lnTo>
                <a:lnTo>
                  <a:pt x="2319717" y="2420175"/>
                </a:lnTo>
                <a:lnTo>
                  <a:pt x="2319717" y="2421934"/>
                </a:lnTo>
                <a:lnTo>
                  <a:pt x="2227350" y="2421934"/>
                </a:lnTo>
                <a:lnTo>
                  <a:pt x="2035228" y="3065860"/>
                </a:lnTo>
                <a:lnTo>
                  <a:pt x="1614917" y="3065860"/>
                </a:lnTo>
                <a:lnTo>
                  <a:pt x="1809678" y="2420175"/>
                </a:lnTo>
                <a:lnTo>
                  <a:pt x="1107517" y="2420175"/>
                </a:lnTo>
                <a:lnTo>
                  <a:pt x="1417165" y="3065860"/>
                </a:lnTo>
                <a:lnTo>
                  <a:pt x="952694" y="3065860"/>
                </a:lnTo>
                <a:lnTo>
                  <a:pt x="633722" y="2420175"/>
                </a:lnTo>
                <a:lnTo>
                  <a:pt x="578126" y="2420175"/>
                </a:lnTo>
                <a:lnTo>
                  <a:pt x="384596" y="3065860"/>
                </a:lnTo>
                <a:lnTo>
                  <a:pt x="0" y="3065860"/>
                </a:lnTo>
                <a:lnTo>
                  <a:pt x="437201" y="1607879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40353C-5FA5-4860-9949-2793CD66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32404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FINAL SLIDE">
    <p:bg>
      <p:bgPr>
        <a:gradFill>
          <a:gsLst>
            <a:gs pos="0">
              <a:srgbClr val="7213EA"/>
            </a:gs>
            <a:gs pos="100000">
              <a:srgbClr val="1F4AE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ABFCD1-5785-4AFC-8DA5-9971CBE35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1D1989-8373-4A6D-9533-37075802AD89}"/>
              </a:ext>
            </a:extLst>
          </p:cNvPr>
          <p:cNvSpPr/>
          <p:nvPr userDrawn="1"/>
        </p:nvSpPr>
        <p:spPr>
          <a:xfrm>
            <a:off x="0" y="-1"/>
            <a:ext cx="6362689" cy="6858001"/>
          </a:xfrm>
          <a:prstGeom prst="rect">
            <a:avLst/>
          </a:prstGeom>
          <a:gradFill>
            <a:gsLst>
              <a:gs pos="0">
                <a:srgbClr val="7213EA">
                  <a:alpha val="43000"/>
                </a:srgbClr>
              </a:gs>
              <a:gs pos="100000">
                <a:srgbClr val="1F4AE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dirty="0" err="1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10DA7EC7-B966-4F26-A629-BC231114FE9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5B88E-59B6-4300-A6A5-FE6907AB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73A96F6-37E6-4BFF-B84F-D4B64D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36DF39-CB75-4B94-99A7-6AC992AC2597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6">
            <a:extLst>
              <a:ext uri="{FF2B5EF4-FFF2-40B4-BE49-F238E27FC236}">
                <a16:creationId xmlns:a16="http://schemas.microsoft.com/office/drawing/2014/main" id="{ED1A19EE-224F-4C0C-A670-C9BBCD8540D6}"/>
              </a:ext>
            </a:extLst>
          </p:cNvPr>
          <p:cNvSpPr/>
          <p:nvPr userDrawn="1"/>
        </p:nvSpPr>
        <p:spPr>
          <a:xfrm>
            <a:off x="2234933" y="1882443"/>
            <a:ext cx="7718488" cy="3099991"/>
          </a:xfrm>
          <a:custGeom>
            <a:avLst/>
            <a:gdLst>
              <a:gd name="connsiteX0" fmla="*/ 6005027 w 7718488"/>
              <a:gd name="connsiteY0" fmla="*/ -77 h 3099991"/>
              <a:gd name="connsiteX1" fmla="*/ 6005027 w 7718488"/>
              <a:gd name="connsiteY1" fmla="*/ 1546752 h 3099991"/>
              <a:gd name="connsiteX2" fmla="*/ 5861992 w 7718488"/>
              <a:gd name="connsiteY2" fmla="*/ 1684334 h 3099991"/>
              <a:gd name="connsiteX3" fmla="*/ 5861992 w 7718488"/>
              <a:gd name="connsiteY3" fmla="*/ -77 h 3099991"/>
              <a:gd name="connsiteX4" fmla="*/ 4148727 w 7718488"/>
              <a:gd name="connsiteY4" fmla="*/ -77 h 3099991"/>
              <a:gd name="connsiteX5" fmla="*/ 4148727 w 7718488"/>
              <a:gd name="connsiteY5" fmla="*/ 1408466 h 3099991"/>
              <a:gd name="connsiteX6" fmla="*/ 4006746 w 7718488"/>
              <a:gd name="connsiteY6" fmla="*/ 1408466 h 3099991"/>
              <a:gd name="connsiteX7" fmla="*/ 4006746 w 7718488"/>
              <a:gd name="connsiteY7" fmla="*/ -77 h 3099991"/>
              <a:gd name="connsiteX8" fmla="*/ 2292953 w 7718488"/>
              <a:gd name="connsiteY8" fmla="*/ -77 h 3099991"/>
              <a:gd name="connsiteX9" fmla="*/ 2292953 w 7718488"/>
              <a:gd name="connsiteY9" fmla="*/ 1410753 h 3099991"/>
              <a:gd name="connsiteX10" fmla="*/ 2151149 w 7718488"/>
              <a:gd name="connsiteY10" fmla="*/ 1410753 h 3099991"/>
              <a:gd name="connsiteX11" fmla="*/ 2151149 w 7718488"/>
              <a:gd name="connsiteY11" fmla="*/ -77 h 3099991"/>
              <a:gd name="connsiteX12" fmla="*/ 437180 w 7718488"/>
              <a:gd name="connsiteY12" fmla="*/ -77 h 3099991"/>
              <a:gd name="connsiteX13" fmla="*/ 437180 w 7718488"/>
              <a:gd name="connsiteY13" fmla="*/ 1607802 h 3099991"/>
              <a:gd name="connsiteX14" fmla="*/ -21 w 7718488"/>
              <a:gd name="connsiteY14" fmla="*/ 3065783 h 3099991"/>
              <a:gd name="connsiteX15" fmla="*/ 384575 w 7718488"/>
              <a:gd name="connsiteY15" fmla="*/ 3065783 h 3099991"/>
              <a:gd name="connsiteX16" fmla="*/ 578105 w 7718488"/>
              <a:gd name="connsiteY16" fmla="*/ 2420098 h 3099991"/>
              <a:gd name="connsiteX17" fmla="*/ 633701 w 7718488"/>
              <a:gd name="connsiteY17" fmla="*/ 2420098 h 3099991"/>
              <a:gd name="connsiteX18" fmla="*/ 952673 w 7718488"/>
              <a:gd name="connsiteY18" fmla="*/ 3065783 h 3099991"/>
              <a:gd name="connsiteX19" fmla="*/ 1417144 w 7718488"/>
              <a:gd name="connsiteY19" fmla="*/ 3065783 h 3099991"/>
              <a:gd name="connsiteX20" fmla="*/ 1107496 w 7718488"/>
              <a:gd name="connsiteY20" fmla="*/ 2420098 h 3099991"/>
              <a:gd name="connsiteX21" fmla="*/ 1809657 w 7718488"/>
              <a:gd name="connsiteY21" fmla="*/ 2420098 h 3099991"/>
              <a:gd name="connsiteX22" fmla="*/ 1614896 w 7718488"/>
              <a:gd name="connsiteY22" fmla="*/ 3065783 h 3099991"/>
              <a:gd name="connsiteX23" fmla="*/ 2035207 w 7718488"/>
              <a:gd name="connsiteY23" fmla="*/ 3065783 h 3099991"/>
              <a:gd name="connsiteX24" fmla="*/ 2227329 w 7718488"/>
              <a:gd name="connsiteY24" fmla="*/ 2421857 h 3099991"/>
              <a:gd name="connsiteX25" fmla="*/ 2319696 w 7718488"/>
              <a:gd name="connsiteY25" fmla="*/ 2421857 h 3099991"/>
              <a:gd name="connsiteX26" fmla="*/ 2319696 w 7718488"/>
              <a:gd name="connsiteY26" fmla="*/ 2420098 h 3099991"/>
              <a:gd name="connsiteX27" fmla="*/ 3255324 w 7718488"/>
              <a:gd name="connsiteY27" fmla="*/ 2420098 h 3099991"/>
              <a:gd name="connsiteX28" fmla="*/ 3069711 w 7718488"/>
              <a:gd name="connsiteY28" fmla="*/ 3064024 h 3099991"/>
              <a:gd name="connsiteX29" fmla="*/ 3493541 w 7718488"/>
              <a:gd name="connsiteY29" fmla="*/ 3064024 h 3099991"/>
              <a:gd name="connsiteX30" fmla="*/ 3673172 w 7718488"/>
              <a:gd name="connsiteY30" fmla="*/ 2420098 h 3099991"/>
              <a:gd name="connsiteX31" fmla="*/ 3863886 w 7718488"/>
              <a:gd name="connsiteY31" fmla="*/ 2420098 h 3099991"/>
              <a:gd name="connsiteX32" fmla="*/ 3868988 w 7718488"/>
              <a:gd name="connsiteY32" fmla="*/ 3064024 h 3099991"/>
              <a:gd name="connsiteX33" fmla="*/ 4224555 w 7718488"/>
              <a:gd name="connsiteY33" fmla="*/ 3064024 h 3099991"/>
              <a:gd name="connsiteX34" fmla="*/ 4632375 w 7718488"/>
              <a:gd name="connsiteY34" fmla="*/ 2420098 h 3099991"/>
              <a:gd name="connsiteX35" fmla="*/ 4899445 w 7718488"/>
              <a:gd name="connsiteY35" fmla="*/ 2420098 h 3099991"/>
              <a:gd name="connsiteX36" fmla="*/ 4761688 w 7718488"/>
              <a:gd name="connsiteY36" fmla="*/ 3064024 h 3099991"/>
              <a:gd name="connsiteX37" fmla="*/ 5178832 w 7718488"/>
              <a:gd name="connsiteY37" fmla="*/ 3064024 h 3099991"/>
              <a:gd name="connsiteX38" fmla="*/ 5314303 w 7718488"/>
              <a:gd name="connsiteY38" fmla="*/ 2420098 h 3099991"/>
              <a:gd name="connsiteX39" fmla="*/ 5555511 w 7718488"/>
              <a:gd name="connsiteY39" fmla="*/ 2420098 h 3099991"/>
              <a:gd name="connsiteX40" fmla="*/ 5729336 w 7718488"/>
              <a:gd name="connsiteY40" fmla="*/ 2922923 h 3099991"/>
              <a:gd name="connsiteX41" fmla="*/ 6322944 w 7718488"/>
              <a:gd name="connsiteY41" fmla="*/ 3099914 h 3099991"/>
              <a:gd name="connsiteX42" fmla="*/ 7097942 w 7718488"/>
              <a:gd name="connsiteY42" fmla="*/ 3004733 h 3099991"/>
              <a:gd name="connsiteX43" fmla="*/ 7242385 w 7718488"/>
              <a:gd name="connsiteY43" fmla="*/ 2420098 h 3099991"/>
              <a:gd name="connsiteX44" fmla="*/ 7718468 w 7718488"/>
              <a:gd name="connsiteY44" fmla="*/ 2420098 h 3099991"/>
              <a:gd name="connsiteX45" fmla="*/ 7718468 w 7718488"/>
              <a:gd name="connsiteY45" fmla="*/ -77 h 3099991"/>
              <a:gd name="connsiteX46" fmla="*/ 2089395 w 7718488"/>
              <a:gd name="connsiteY46" fmla="*/ 1492915 h 3099991"/>
              <a:gd name="connsiteX47" fmla="*/ 2064413 w 7718488"/>
              <a:gd name="connsiteY47" fmla="*/ 1575429 h 3099991"/>
              <a:gd name="connsiteX48" fmla="*/ 1836575 w 7718488"/>
              <a:gd name="connsiteY48" fmla="*/ 2333889 h 3099991"/>
              <a:gd name="connsiteX49" fmla="*/ 1827603 w 7718488"/>
              <a:gd name="connsiteY49" fmla="*/ 2360808 h 3099991"/>
              <a:gd name="connsiteX50" fmla="*/ 1078291 w 7718488"/>
              <a:gd name="connsiteY50" fmla="*/ 2360808 h 3099991"/>
              <a:gd name="connsiteX51" fmla="*/ 1019704 w 7718488"/>
              <a:gd name="connsiteY51" fmla="*/ 2237652 h 3099991"/>
              <a:gd name="connsiteX52" fmla="*/ 1827603 w 7718488"/>
              <a:gd name="connsiteY52" fmla="*/ 1411985 h 3099991"/>
              <a:gd name="connsiteX53" fmla="*/ 1308591 w 7718488"/>
              <a:gd name="connsiteY53" fmla="*/ 1411985 h 3099991"/>
              <a:gd name="connsiteX54" fmla="*/ 676805 w 7718488"/>
              <a:gd name="connsiteY54" fmla="*/ 2091274 h 3099991"/>
              <a:gd name="connsiteX55" fmla="*/ 881419 w 7718488"/>
              <a:gd name="connsiteY55" fmla="*/ 1410753 h 3099991"/>
              <a:gd name="connsiteX56" fmla="*/ 498582 w 7718488"/>
              <a:gd name="connsiteY56" fmla="*/ 1410753 h 3099991"/>
              <a:gd name="connsiteX57" fmla="*/ 498582 w 7718488"/>
              <a:gd name="connsiteY57" fmla="*/ 60972 h 3099991"/>
              <a:gd name="connsiteX58" fmla="*/ 2089395 w 7718488"/>
              <a:gd name="connsiteY58" fmla="*/ 60972 h 3099991"/>
              <a:gd name="connsiteX59" fmla="*/ 2531874 w 7718488"/>
              <a:gd name="connsiteY59" fmla="*/ 2133498 h 3099991"/>
              <a:gd name="connsiteX60" fmla="*/ 2531874 w 7718488"/>
              <a:gd name="connsiteY60" fmla="*/ 2133498 h 3099991"/>
              <a:gd name="connsiteX61" fmla="*/ 2483140 w 7718488"/>
              <a:gd name="connsiteY61" fmla="*/ 2135786 h 3099991"/>
              <a:gd name="connsiteX62" fmla="*/ 2424554 w 7718488"/>
              <a:gd name="connsiteY62" fmla="*/ 2135786 h 3099991"/>
              <a:gd name="connsiteX63" fmla="*/ 2322863 w 7718488"/>
              <a:gd name="connsiteY63" fmla="*/ 2135786 h 3099991"/>
              <a:gd name="connsiteX64" fmla="*/ 2369838 w 7718488"/>
              <a:gd name="connsiteY64" fmla="*/ 1961609 h 3099991"/>
              <a:gd name="connsiteX65" fmla="*/ 2392005 w 7718488"/>
              <a:gd name="connsiteY65" fmla="*/ 1874872 h 3099991"/>
              <a:gd name="connsiteX66" fmla="*/ 2445666 w 7718488"/>
              <a:gd name="connsiteY66" fmla="*/ 1672546 h 3099991"/>
              <a:gd name="connsiteX67" fmla="*/ 2514633 w 7718488"/>
              <a:gd name="connsiteY67" fmla="*/ 1671491 h 3099991"/>
              <a:gd name="connsiteX68" fmla="*/ 2593452 w 7718488"/>
              <a:gd name="connsiteY68" fmla="*/ 1671491 h 3099991"/>
              <a:gd name="connsiteX69" fmla="*/ 2844337 w 7718488"/>
              <a:gd name="connsiteY69" fmla="*/ 1722512 h 3099991"/>
              <a:gd name="connsiteX70" fmla="*/ 2837124 w 7718488"/>
              <a:gd name="connsiteY70" fmla="*/ 1896688 h 3099991"/>
              <a:gd name="connsiteX71" fmla="*/ 2532402 w 7718488"/>
              <a:gd name="connsiteY71" fmla="*/ 2133498 h 3099991"/>
              <a:gd name="connsiteX72" fmla="*/ 3690941 w 7718488"/>
              <a:gd name="connsiteY72" fmla="*/ 2359928 h 3099991"/>
              <a:gd name="connsiteX73" fmla="*/ 3858432 w 7718488"/>
              <a:gd name="connsiteY73" fmla="*/ 1764736 h 3099991"/>
              <a:gd name="connsiteX74" fmla="*/ 3864414 w 7718488"/>
              <a:gd name="connsiteY74" fmla="*/ 2359928 h 3099991"/>
              <a:gd name="connsiteX75" fmla="*/ 3944641 w 7718488"/>
              <a:gd name="connsiteY75" fmla="*/ 1408466 h 3099991"/>
              <a:gd name="connsiteX76" fmla="*/ 3546674 w 7718488"/>
              <a:gd name="connsiteY76" fmla="*/ 1408466 h 3099991"/>
              <a:gd name="connsiteX77" fmla="*/ 3273445 w 7718488"/>
              <a:gd name="connsiteY77" fmla="*/ 2359928 h 3099991"/>
              <a:gd name="connsiteX78" fmla="*/ 2851198 w 7718488"/>
              <a:gd name="connsiteY78" fmla="*/ 2359928 h 3099991"/>
              <a:gd name="connsiteX79" fmla="*/ 3238258 w 7718488"/>
              <a:gd name="connsiteY79" fmla="*/ 1902494 h 3099991"/>
              <a:gd name="connsiteX80" fmla="*/ 3184421 w 7718488"/>
              <a:gd name="connsiteY80" fmla="*/ 1525287 h 3099991"/>
              <a:gd name="connsiteX81" fmla="*/ 2671040 w 7718488"/>
              <a:gd name="connsiteY81" fmla="*/ 1407938 h 3099991"/>
              <a:gd name="connsiteX82" fmla="*/ 2354355 w 7718488"/>
              <a:gd name="connsiteY82" fmla="*/ 1407938 h 3099991"/>
              <a:gd name="connsiteX83" fmla="*/ 2354355 w 7718488"/>
              <a:gd name="connsiteY83" fmla="*/ 60972 h 3099991"/>
              <a:gd name="connsiteX84" fmla="*/ 3944641 w 7718488"/>
              <a:gd name="connsiteY84" fmla="*/ 60972 h 3099991"/>
              <a:gd name="connsiteX85" fmla="*/ 4912289 w 7718488"/>
              <a:gd name="connsiteY85" fmla="*/ 2359928 h 3099991"/>
              <a:gd name="connsiteX86" fmla="*/ 4672136 w 7718488"/>
              <a:gd name="connsiteY86" fmla="*/ 2359928 h 3099991"/>
              <a:gd name="connsiteX87" fmla="*/ 5035444 w 7718488"/>
              <a:gd name="connsiteY87" fmla="*/ 1789543 h 3099991"/>
              <a:gd name="connsiteX88" fmla="*/ 5801470 w 7718488"/>
              <a:gd name="connsiteY88" fmla="*/ 1435208 h 3099991"/>
              <a:gd name="connsiteX89" fmla="*/ 5800414 w 7718488"/>
              <a:gd name="connsiteY89" fmla="*/ 1764736 h 3099991"/>
              <a:gd name="connsiteX90" fmla="*/ 5588235 w 7718488"/>
              <a:gd name="connsiteY90" fmla="*/ 2220411 h 3099991"/>
              <a:gd name="connsiteX91" fmla="*/ 5563076 w 7718488"/>
              <a:gd name="connsiteY91" fmla="*/ 2359928 h 3099991"/>
              <a:gd name="connsiteX92" fmla="*/ 5329081 w 7718488"/>
              <a:gd name="connsiteY92" fmla="*/ 2359928 h 3099991"/>
              <a:gd name="connsiteX93" fmla="*/ 5528065 w 7718488"/>
              <a:gd name="connsiteY93" fmla="*/ 1410753 h 3099991"/>
              <a:gd name="connsiteX94" fmla="*/ 4854758 w 7718488"/>
              <a:gd name="connsiteY94" fmla="*/ 1410753 h 3099991"/>
              <a:gd name="connsiteX95" fmla="*/ 4252177 w 7718488"/>
              <a:gd name="connsiteY95" fmla="*/ 2360808 h 3099991"/>
              <a:gd name="connsiteX96" fmla="*/ 4208545 w 7718488"/>
              <a:gd name="connsiteY96" fmla="*/ 2360808 h 3099991"/>
              <a:gd name="connsiteX97" fmla="*/ 4208545 w 7718488"/>
              <a:gd name="connsiteY97" fmla="*/ 60972 h 3099991"/>
              <a:gd name="connsiteX98" fmla="*/ 5800766 w 7718488"/>
              <a:gd name="connsiteY98" fmla="*/ 60972 h 3099991"/>
              <a:gd name="connsiteX99" fmla="*/ 6718976 w 7718488"/>
              <a:gd name="connsiteY99" fmla="*/ 2748219 h 3099991"/>
              <a:gd name="connsiteX100" fmla="*/ 6451201 w 7718488"/>
              <a:gd name="connsiteY100" fmla="*/ 2775840 h 3099991"/>
              <a:gd name="connsiteX101" fmla="*/ 6058512 w 7718488"/>
              <a:gd name="connsiteY101" fmla="*/ 2420098 h 3099991"/>
              <a:gd name="connsiteX102" fmla="*/ 6800434 w 7718488"/>
              <a:gd name="connsiteY102" fmla="*/ 2420098 h 3099991"/>
              <a:gd name="connsiteX103" fmla="*/ 7658650 w 7718488"/>
              <a:gd name="connsiteY103" fmla="*/ 2359928 h 3099991"/>
              <a:gd name="connsiteX104" fmla="*/ 7256988 w 7718488"/>
              <a:gd name="connsiteY104" fmla="*/ 2359928 h 3099991"/>
              <a:gd name="connsiteX105" fmla="*/ 7322612 w 7718488"/>
              <a:gd name="connsiteY105" fmla="*/ 2094616 h 3099991"/>
              <a:gd name="connsiteX106" fmla="*/ 6519816 w 7718488"/>
              <a:gd name="connsiteY106" fmla="*/ 2094616 h 3099991"/>
              <a:gd name="connsiteX107" fmla="*/ 6453664 w 7718488"/>
              <a:gd name="connsiteY107" fmla="*/ 2359928 h 3099991"/>
              <a:gd name="connsiteX108" fmla="*/ 6065374 w 7718488"/>
              <a:gd name="connsiteY108" fmla="*/ 2359928 h 3099991"/>
              <a:gd name="connsiteX109" fmla="*/ 6065374 w 7718488"/>
              <a:gd name="connsiteY109" fmla="*/ 2305388 h 3099991"/>
              <a:gd name="connsiteX110" fmla="*/ 6084023 w 7718488"/>
              <a:gd name="connsiteY110" fmla="*/ 2210734 h 3099991"/>
              <a:gd name="connsiteX111" fmla="*/ 6667251 w 7718488"/>
              <a:gd name="connsiteY111" fmla="*/ 1642109 h 3099991"/>
              <a:gd name="connsiteX112" fmla="*/ 6905996 w 7718488"/>
              <a:gd name="connsiteY112" fmla="*/ 1868715 h 3099991"/>
              <a:gd name="connsiteX113" fmla="*/ 7383838 w 7718488"/>
              <a:gd name="connsiteY113" fmla="*/ 1868715 h 3099991"/>
              <a:gd name="connsiteX114" fmla="*/ 7344253 w 7718488"/>
              <a:gd name="connsiteY114" fmla="*/ 1514555 h 3099991"/>
              <a:gd name="connsiteX115" fmla="*/ 6770877 w 7718488"/>
              <a:gd name="connsiteY115" fmla="*/ 1316979 h 3099991"/>
              <a:gd name="connsiteX116" fmla="*/ 6065374 w 7718488"/>
              <a:gd name="connsiteY116" fmla="*/ 1503295 h 3099991"/>
              <a:gd name="connsiteX117" fmla="*/ 6065374 w 7718488"/>
              <a:gd name="connsiteY117" fmla="*/ 60621 h 3099991"/>
              <a:gd name="connsiteX118" fmla="*/ 7657946 w 7718488"/>
              <a:gd name="connsiteY118" fmla="*/ 60621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718488" h="3099991">
                <a:moveTo>
                  <a:pt x="6005027" y="-77"/>
                </a:moveTo>
                <a:lnTo>
                  <a:pt x="6005027" y="1546752"/>
                </a:lnTo>
                <a:cubicBezTo>
                  <a:pt x="5953197" y="1588097"/>
                  <a:pt x="5905324" y="1634157"/>
                  <a:pt x="5861992" y="1684334"/>
                </a:cubicBezTo>
                <a:lnTo>
                  <a:pt x="5861992" y="-77"/>
                </a:lnTo>
                <a:lnTo>
                  <a:pt x="4148727" y="-77"/>
                </a:lnTo>
                <a:lnTo>
                  <a:pt x="4148727" y="1408466"/>
                </a:lnTo>
                <a:lnTo>
                  <a:pt x="4006746" y="1408466"/>
                </a:lnTo>
                <a:lnTo>
                  <a:pt x="4006746" y="-77"/>
                </a:lnTo>
                <a:lnTo>
                  <a:pt x="2292953" y="-77"/>
                </a:lnTo>
                <a:lnTo>
                  <a:pt x="2292953" y="1410753"/>
                </a:lnTo>
                <a:lnTo>
                  <a:pt x="2151149" y="1410753"/>
                </a:lnTo>
                <a:lnTo>
                  <a:pt x="2151149" y="-77"/>
                </a:lnTo>
                <a:lnTo>
                  <a:pt x="437180" y="-77"/>
                </a:lnTo>
                <a:lnTo>
                  <a:pt x="437180" y="1607802"/>
                </a:lnTo>
                <a:lnTo>
                  <a:pt x="-21" y="3065783"/>
                </a:lnTo>
                <a:lnTo>
                  <a:pt x="384575" y="3065783"/>
                </a:lnTo>
                <a:lnTo>
                  <a:pt x="578105" y="2420098"/>
                </a:lnTo>
                <a:lnTo>
                  <a:pt x="633701" y="2420098"/>
                </a:lnTo>
                <a:lnTo>
                  <a:pt x="952673" y="3065783"/>
                </a:lnTo>
                <a:lnTo>
                  <a:pt x="1417144" y="3065783"/>
                </a:lnTo>
                <a:lnTo>
                  <a:pt x="1107496" y="2420098"/>
                </a:lnTo>
                <a:lnTo>
                  <a:pt x="1809657" y="2420098"/>
                </a:lnTo>
                <a:lnTo>
                  <a:pt x="1614896" y="3065783"/>
                </a:lnTo>
                <a:lnTo>
                  <a:pt x="2035207" y="3065783"/>
                </a:lnTo>
                <a:lnTo>
                  <a:pt x="2227329" y="2421857"/>
                </a:lnTo>
                <a:lnTo>
                  <a:pt x="2319696" y="2421857"/>
                </a:lnTo>
                <a:lnTo>
                  <a:pt x="2319696" y="2420098"/>
                </a:lnTo>
                <a:lnTo>
                  <a:pt x="3255324" y="2420098"/>
                </a:lnTo>
                <a:lnTo>
                  <a:pt x="3069711" y="3064024"/>
                </a:lnTo>
                <a:lnTo>
                  <a:pt x="3493541" y="3064024"/>
                </a:lnTo>
                <a:lnTo>
                  <a:pt x="3673172" y="2420098"/>
                </a:lnTo>
                <a:lnTo>
                  <a:pt x="3863886" y="2420098"/>
                </a:lnTo>
                <a:lnTo>
                  <a:pt x="3868988" y="3064024"/>
                </a:lnTo>
                <a:lnTo>
                  <a:pt x="4224555" y="3064024"/>
                </a:lnTo>
                <a:lnTo>
                  <a:pt x="4632375" y="2420098"/>
                </a:lnTo>
                <a:lnTo>
                  <a:pt x="4899445" y="2420098"/>
                </a:lnTo>
                <a:lnTo>
                  <a:pt x="4761688" y="3064024"/>
                </a:lnTo>
                <a:lnTo>
                  <a:pt x="5178832" y="3064024"/>
                </a:lnTo>
                <a:lnTo>
                  <a:pt x="5314303" y="2420098"/>
                </a:lnTo>
                <a:lnTo>
                  <a:pt x="5555511" y="2420098"/>
                </a:lnTo>
                <a:cubicBezTo>
                  <a:pt x="5546010" y="2619609"/>
                  <a:pt x="5597032" y="2800999"/>
                  <a:pt x="5729336" y="2922923"/>
                </a:cubicBezTo>
                <a:cubicBezTo>
                  <a:pt x="5891197" y="3071413"/>
                  <a:pt x="6139091" y="3099914"/>
                  <a:pt x="6322944" y="3099914"/>
                </a:cubicBezTo>
                <a:cubicBezTo>
                  <a:pt x="6583998" y="3096836"/>
                  <a:pt x="6843908" y="3064903"/>
                  <a:pt x="7097942" y="3004733"/>
                </a:cubicBezTo>
                <a:lnTo>
                  <a:pt x="7242385" y="2420098"/>
                </a:lnTo>
                <a:lnTo>
                  <a:pt x="7718468" y="2420098"/>
                </a:lnTo>
                <a:lnTo>
                  <a:pt x="7718468" y="-77"/>
                </a:lnTo>
                <a:close/>
                <a:moveTo>
                  <a:pt x="2089395" y="1492915"/>
                </a:moveTo>
                <a:lnTo>
                  <a:pt x="2064413" y="1575429"/>
                </a:lnTo>
                <a:lnTo>
                  <a:pt x="1836575" y="2333889"/>
                </a:lnTo>
                <a:lnTo>
                  <a:pt x="1827603" y="2360808"/>
                </a:lnTo>
                <a:lnTo>
                  <a:pt x="1078291" y="2360808"/>
                </a:lnTo>
                <a:lnTo>
                  <a:pt x="1019704" y="2237652"/>
                </a:lnTo>
                <a:lnTo>
                  <a:pt x="1827603" y="1411985"/>
                </a:lnTo>
                <a:lnTo>
                  <a:pt x="1308591" y="1411985"/>
                </a:lnTo>
                <a:lnTo>
                  <a:pt x="676805" y="2091274"/>
                </a:lnTo>
                <a:lnTo>
                  <a:pt x="881419" y="1410753"/>
                </a:lnTo>
                <a:lnTo>
                  <a:pt x="498582" y="1410753"/>
                </a:lnTo>
                <a:lnTo>
                  <a:pt x="498582" y="60972"/>
                </a:lnTo>
                <a:lnTo>
                  <a:pt x="2089395" y="60972"/>
                </a:lnTo>
                <a:close/>
                <a:moveTo>
                  <a:pt x="2531874" y="2133498"/>
                </a:moveTo>
                <a:lnTo>
                  <a:pt x="2531874" y="2133498"/>
                </a:lnTo>
                <a:cubicBezTo>
                  <a:pt x="2516568" y="2133498"/>
                  <a:pt x="2500910" y="2135786"/>
                  <a:pt x="2483140" y="2135786"/>
                </a:cubicBezTo>
                <a:cubicBezTo>
                  <a:pt x="2459741" y="2135786"/>
                  <a:pt x="2441795" y="2135786"/>
                  <a:pt x="2424554" y="2135786"/>
                </a:cubicBezTo>
                <a:lnTo>
                  <a:pt x="2322863" y="2135786"/>
                </a:lnTo>
                <a:lnTo>
                  <a:pt x="2369838" y="1961609"/>
                </a:lnTo>
                <a:lnTo>
                  <a:pt x="2392005" y="1874872"/>
                </a:lnTo>
                <a:lnTo>
                  <a:pt x="2445666" y="1672546"/>
                </a:lnTo>
                <a:cubicBezTo>
                  <a:pt x="2469417" y="1672546"/>
                  <a:pt x="2492465" y="1671491"/>
                  <a:pt x="2514633" y="1671491"/>
                </a:cubicBezTo>
                <a:lnTo>
                  <a:pt x="2593452" y="1671491"/>
                </a:lnTo>
                <a:cubicBezTo>
                  <a:pt x="2728219" y="1671491"/>
                  <a:pt x="2813372" y="1679231"/>
                  <a:pt x="2844337" y="1722512"/>
                </a:cubicBezTo>
                <a:cubicBezTo>
                  <a:pt x="2867912" y="1755060"/>
                  <a:pt x="2865097" y="1811360"/>
                  <a:pt x="2837124" y="1896688"/>
                </a:cubicBezTo>
                <a:cubicBezTo>
                  <a:pt x="2788917" y="2043771"/>
                  <a:pt x="2728219" y="2118544"/>
                  <a:pt x="2532402" y="2133498"/>
                </a:cubicBezTo>
                <a:moveTo>
                  <a:pt x="3690941" y="2359928"/>
                </a:moveTo>
                <a:lnTo>
                  <a:pt x="3858432" y="1764736"/>
                </a:lnTo>
                <a:lnTo>
                  <a:pt x="3864414" y="2359928"/>
                </a:lnTo>
                <a:close/>
                <a:moveTo>
                  <a:pt x="3944641" y="1408466"/>
                </a:moveTo>
                <a:lnTo>
                  <a:pt x="3546674" y="1408466"/>
                </a:lnTo>
                <a:lnTo>
                  <a:pt x="3273445" y="2359928"/>
                </a:lnTo>
                <a:lnTo>
                  <a:pt x="2851198" y="2359928"/>
                </a:lnTo>
                <a:cubicBezTo>
                  <a:pt x="3066368" y="2280229"/>
                  <a:pt x="3197265" y="2128220"/>
                  <a:pt x="3238258" y="1902494"/>
                </a:cubicBezTo>
                <a:cubicBezTo>
                  <a:pt x="3271685" y="1726558"/>
                  <a:pt x="3255851" y="1611672"/>
                  <a:pt x="3184421" y="1525287"/>
                </a:cubicBezTo>
                <a:cubicBezTo>
                  <a:pt x="3077100" y="1396854"/>
                  <a:pt x="2861931" y="1407938"/>
                  <a:pt x="2671040" y="1407938"/>
                </a:cubicBezTo>
                <a:lnTo>
                  <a:pt x="2354355" y="1407938"/>
                </a:lnTo>
                <a:lnTo>
                  <a:pt x="2354355" y="60972"/>
                </a:lnTo>
                <a:lnTo>
                  <a:pt x="3944641" y="60972"/>
                </a:lnTo>
                <a:close/>
                <a:moveTo>
                  <a:pt x="4912289" y="2359928"/>
                </a:moveTo>
                <a:lnTo>
                  <a:pt x="4672136" y="2359928"/>
                </a:lnTo>
                <a:lnTo>
                  <a:pt x="5035444" y="1789543"/>
                </a:lnTo>
                <a:close/>
                <a:moveTo>
                  <a:pt x="5801470" y="1435208"/>
                </a:moveTo>
                <a:lnTo>
                  <a:pt x="5800414" y="1764736"/>
                </a:lnTo>
                <a:cubicBezTo>
                  <a:pt x="5701327" y="1901738"/>
                  <a:pt x="5629298" y="2056403"/>
                  <a:pt x="5588235" y="2220411"/>
                </a:cubicBezTo>
                <a:cubicBezTo>
                  <a:pt x="5576254" y="2266189"/>
                  <a:pt x="5567844" y="2312847"/>
                  <a:pt x="5563076" y="2359928"/>
                </a:cubicBezTo>
                <a:lnTo>
                  <a:pt x="5329081" y="2359928"/>
                </a:lnTo>
                <a:lnTo>
                  <a:pt x="5528065" y="1410753"/>
                </a:lnTo>
                <a:lnTo>
                  <a:pt x="4854758" y="1410753"/>
                </a:lnTo>
                <a:lnTo>
                  <a:pt x="4252177" y="2360808"/>
                </a:lnTo>
                <a:lnTo>
                  <a:pt x="4208545" y="2360808"/>
                </a:lnTo>
                <a:lnTo>
                  <a:pt x="4208545" y="60972"/>
                </a:lnTo>
                <a:lnTo>
                  <a:pt x="5800766" y="60972"/>
                </a:lnTo>
                <a:close/>
                <a:moveTo>
                  <a:pt x="6718976" y="2748219"/>
                </a:moveTo>
                <a:cubicBezTo>
                  <a:pt x="6630709" y="2765355"/>
                  <a:pt x="6541104" y="2774591"/>
                  <a:pt x="6451201" y="2775840"/>
                </a:cubicBezTo>
                <a:cubicBezTo>
                  <a:pt x="6221605" y="2775840"/>
                  <a:pt x="6061855" y="2669047"/>
                  <a:pt x="6058512" y="2420098"/>
                </a:cubicBezTo>
                <a:lnTo>
                  <a:pt x="6800434" y="2420098"/>
                </a:lnTo>
                <a:close/>
                <a:moveTo>
                  <a:pt x="7658650" y="2359928"/>
                </a:moveTo>
                <a:lnTo>
                  <a:pt x="7256988" y="2359928"/>
                </a:lnTo>
                <a:lnTo>
                  <a:pt x="7322612" y="2094616"/>
                </a:lnTo>
                <a:lnTo>
                  <a:pt x="6519816" y="2094616"/>
                </a:lnTo>
                <a:lnTo>
                  <a:pt x="6453664" y="2359928"/>
                </a:lnTo>
                <a:lnTo>
                  <a:pt x="6065374" y="2359928"/>
                </a:lnTo>
                <a:lnTo>
                  <a:pt x="6065374" y="2305388"/>
                </a:lnTo>
                <a:cubicBezTo>
                  <a:pt x="6071355" y="2275479"/>
                  <a:pt x="6076458" y="2244162"/>
                  <a:pt x="6084023" y="2210734"/>
                </a:cubicBezTo>
                <a:cubicBezTo>
                  <a:pt x="6154397" y="1924662"/>
                  <a:pt x="6342648" y="1642109"/>
                  <a:pt x="6667251" y="1642109"/>
                </a:cubicBezTo>
                <a:cubicBezTo>
                  <a:pt x="6795684" y="1642109"/>
                  <a:pt x="6923413" y="1691019"/>
                  <a:pt x="6905996" y="1868715"/>
                </a:cubicBezTo>
                <a:lnTo>
                  <a:pt x="7383838" y="1868715"/>
                </a:lnTo>
                <a:cubicBezTo>
                  <a:pt x="7402839" y="1785849"/>
                  <a:pt x="7434332" y="1644572"/>
                  <a:pt x="7344253" y="1514555"/>
                </a:cubicBezTo>
                <a:cubicBezTo>
                  <a:pt x="7242385" y="1373807"/>
                  <a:pt x="7037244" y="1316979"/>
                  <a:pt x="6770877" y="1316979"/>
                </a:cubicBezTo>
                <a:cubicBezTo>
                  <a:pt x="6581570" y="1316979"/>
                  <a:pt x="6304647" y="1347240"/>
                  <a:pt x="6065374" y="1503295"/>
                </a:cubicBezTo>
                <a:lnTo>
                  <a:pt x="6065374" y="60621"/>
                </a:lnTo>
                <a:lnTo>
                  <a:pt x="7657946" y="60621"/>
                </a:lnTo>
                <a:close/>
              </a:path>
            </a:pathLst>
          </a:custGeom>
          <a:solidFill>
            <a:srgbClr val="FCEAE7"/>
          </a:solidFill>
          <a:ln w="1757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0353C-5FA5-4860-9949-2793CD66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8519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INAL SLIDE">
    <p:bg>
      <p:bgPr>
        <a:gradFill>
          <a:gsLst>
            <a:gs pos="0">
              <a:srgbClr val="7213EA"/>
            </a:gs>
            <a:gs pos="100000">
              <a:srgbClr val="1F4AE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6">
            <a:extLst>
              <a:ext uri="{FF2B5EF4-FFF2-40B4-BE49-F238E27FC236}">
                <a16:creationId xmlns:a16="http://schemas.microsoft.com/office/drawing/2014/main" id="{248485D9-C9C0-4687-AA25-7A69FB015CB9}"/>
              </a:ext>
            </a:extLst>
          </p:cNvPr>
          <p:cNvSpPr/>
          <p:nvPr/>
        </p:nvSpPr>
        <p:spPr>
          <a:xfrm>
            <a:off x="2234933" y="1882443"/>
            <a:ext cx="7718488" cy="3099991"/>
          </a:xfrm>
          <a:custGeom>
            <a:avLst/>
            <a:gdLst>
              <a:gd name="connsiteX0" fmla="*/ 6005027 w 7718488"/>
              <a:gd name="connsiteY0" fmla="*/ -77 h 3099991"/>
              <a:gd name="connsiteX1" fmla="*/ 6005027 w 7718488"/>
              <a:gd name="connsiteY1" fmla="*/ 1546752 h 3099991"/>
              <a:gd name="connsiteX2" fmla="*/ 5861992 w 7718488"/>
              <a:gd name="connsiteY2" fmla="*/ 1684334 h 3099991"/>
              <a:gd name="connsiteX3" fmla="*/ 5861992 w 7718488"/>
              <a:gd name="connsiteY3" fmla="*/ -77 h 3099991"/>
              <a:gd name="connsiteX4" fmla="*/ 4148727 w 7718488"/>
              <a:gd name="connsiteY4" fmla="*/ -77 h 3099991"/>
              <a:gd name="connsiteX5" fmla="*/ 4148727 w 7718488"/>
              <a:gd name="connsiteY5" fmla="*/ 1408466 h 3099991"/>
              <a:gd name="connsiteX6" fmla="*/ 4006746 w 7718488"/>
              <a:gd name="connsiteY6" fmla="*/ 1408466 h 3099991"/>
              <a:gd name="connsiteX7" fmla="*/ 4006746 w 7718488"/>
              <a:gd name="connsiteY7" fmla="*/ -77 h 3099991"/>
              <a:gd name="connsiteX8" fmla="*/ 2292953 w 7718488"/>
              <a:gd name="connsiteY8" fmla="*/ -77 h 3099991"/>
              <a:gd name="connsiteX9" fmla="*/ 2292953 w 7718488"/>
              <a:gd name="connsiteY9" fmla="*/ 1410753 h 3099991"/>
              <a:gd name="connsiteX10" fmla="*/ 2151149 w 7718488"/>
              <a:gd name="connsiteY10" fmla="*/ 1410753 h 3099991"/>
              <a:gd name="connsiteX11" fmla="*/ 2151149 w 7718488"/>
              <a:gd name="connsiteY11" fmla="*/ -77 h 3099991"/>
              <a:gd name="connsiteX12" fmla="*/ 437180 w 7718488"/>
              <a:gd name="connsiteY12" fmla="*/ -77 h 3099991"/>
              <a:gd name="connsiteX13" fmla="*/ 437180 w 7718488"/>
              <a:gd name="connsiteY13" fmla="*/ 1607802 h 3099991"/>
              <a:gd name="connsiteX14" fmla="*/ -21 w 7718488"/>
              <a:gd name="connsiteY14" fmla="*/ 3065783 h 3099991"/>
              <a:gd name="connsiteX15" fmla="*/ 384575 w 7718488"/>
              <a:gd name="connsiteY15" fmla="*/ 3065783 h 3099991"/>
              <a:gd name="connsiteX16" fmla="*/ 578105 w 7718488"/>
              <a:gd name="connsiteY16" fmla="*/ 2420098 h 3099991"/>
              <a:gd name="connsiteX17" fmla="*/ 633701 w 7718488"/>
              <a:gd name="connsiteY17" fmla="*/ 2420098 h 3099991"/>
              <a:gd name="connsiteX18" fmla="*/ 952673 w 7718488"/>
              <a:gd name="connsiteY18" fmla="*/ 3065783 h 3099991"/>
              <a:gd name="connsiteX19" fmla="*/ 1417144 w 7718488"/>
              <a:gd name="connsiteY19" fmla="*/ 3065783 h 3099991"/>
              <a:gd name="connsiteX20" fmla="*/ 1107496 w 7718488"/>
              <a:gd name="connsiteY20" fmla="*/ 2420098 h 3099991"/>
              <a:gd name="connsiteX21" fmla="*/ 1809657 w 7718488"/>
              <a:gd name="connsiteY21" fmla="*/ 2420098 h 3099991"/>
              <a:gd name="connsiteX22" fmla="*/ 1614896 w 7718488"/>
              <a:gd name="connsiteY22" fmla="*/ 3065783 h 3099991"/>
              <a:gd name="connsiteX23" fmla="*/ 2035207 w 7718488"/>
              <a:gd name="connsiteY23" fmla="*/ 3065783 h 3099991"/>
              <a:gd name="connsiteX24" fmla="*/ 2227329 w 7718488"/>
              <a:gd name="connsiteY24" fmla="*/ 2421857 h 3099991"/>
              <a:gd name="connsiteX25" fmla="*/ 2319696 w 7718488"/>
              <a:gd name="connsiteY25" fmla="*/ 2421857 h 3099991"/>
              <a:gd name="connsiteX26" fmla="*/ 2319696 w 7718488"/>
              <a:gd name="connsiteY26" fmla="*/ 2420098 h 3099991"/>
              <a:gd name="connsiteX27" fmla="*/ 3255324 w 7718488"/>
              <a:gd name="connsiteY27" fmla="*/ 2420098 h 3099991"/>
              <a:gd name="connsiteX28" fmla="*/ 3069711 w 7718488"/>
              <a:gd name="connsiteY28" fmla="*/ 3064024 h 3099991"/>
              <a:gd name="connsiteX29" fmla="*/ 3493541 w 7718488"/>
              <a:gd name="connsiteY29" fmla="*/ 3064024 h 3099991"/>
              <a:gd name="connsiteX30" fmla="*/ 3673172 w 7718488"/>
              <a:gd name="connsiteY30" fmla="*/ 2420098 h 3099991"/>
              <a:gd name="connsiteX31" fmla="*/ 3863886 w 7718488"/>
              <a:gd name="connsiteY31" fmla="*/ 2420098 h 3099991"/>
              <a:gd name="connsiteX32" fmla="*/ 3868988 w 7718488"/>
              <a:gd name="connsiteY32" fmla="*/ 3064024 h 3099991"/>
              <a:gd name="connsiteX33" fmla="*/ 4224555 w 7718488"/>
              <a:gd name="connsiteY33" fmla="*/ 3064024 h 3099991"/>
              <a:gd name="connsiteX34" fmla="*/ 4632375 w 7718488"/>
              <a:gd name="connsiteY34" fmla="*/ 2420098 h 3099991"/>
              <a:gd name="connsiteX35" fmla="*/ 4899445 w 7718488"/>
              <a:gd name="connsiteY35" fmla="*/ 2420098 h 3099991"/>
              <a:gd name="connsiteX36" fmla="*/ 4761688 w 7718488"/>
              <a:gd name="connsiteY36" fmla="*/ 3064024 h 3099991"/>
              <a:gd name="connsiteX37" fmla="*/ 5178832 w 7718488"/>
              <a:gd name="connsiteY37" fmla="*/ 3064024 h 3099991"/>
              <a:gd name="connsiteX38" fmla="*/ 5314303 w 7718488"/>
              <a:gd name="connsiteY38" fmla="*/ 2420098 h 3099991"/>
              <a:gd name="connsiteX39" fmla="*/ 5555511 w 7718488"/>
              <a:gd name="connsiteY39" fmla="*/ 2420098 h 3099991"/>
              <a:gd name="connsiteX40" fmla="*/ 5729336 w 7718488"/>
              <a:gd name="connsiteY40" fmla="*/ 2922923 h 3099991"/>
              <a:gd name="connsiteX41" fmla="*/ 6322944 w 7718488"/>
              <a:gd name="connsiteY41" fmla="*/ 3099914 h 3099991"/>
              <a:gd name="connsiteX42" fmla="*/ 7097942 w 7718488"/>
              <a:gd name="connsiteY42" fmla="*/ 3004733 h 3099991"/>
              <a:gd name="connsiteX43" fmla="*/ 7242385 w 7718488"/>
              <a:gd name="connsiteY43" fmla="*/ 2420098 h 3099991"/>
              <a:gd name="connsiteX44" fmla="*/ 7718468 w 7718488"/>
              <a:gd name="connsiteY44" fmla="*/ 2420098 h 3099991"/>
              <a:gd name="connsiteX45" fmla="*/ 7718468 w 7718488"/>
              <a:gd name="connsiteY45" fmla="*/ -77 h 3099991"/>
              <a:gd name="connsiteX46" fmla="*/ 2089395 w 7718488"/>
              <a:gd name="connsiteY46" fmla="*/ 1492915 h 3099991"/>
              <a:gd name="connsiteX47" fmla="*/ 2064413 w 7718488"/>
              <a:gd name="connsiteY47" fmla="*/ 1575429 h 3099991"/>
              <a:gd name="connsiteX48" fmla="*/ 1836575 w 7718488"/>
              <a:gd name="connsiteY48" fmla="*/ 2333889 h 3099991"/>
              <a:gd name="connsiteX49" fmla="*/ 1827603 w 7718488"/>
              <a:gd name="connsiteY49" fmla="*/ 2360808 h 3099991"/>
              <a:gd name="connsiteX50" fmla="*/ 1078291 w 7718488"/>
              <a:gd name="connsiteY50" fmla="*/ 2360808 h 3099991"/>
              <a:gd name="connsiteX51" fmla="*/ 1019704 w 7718488"/>
              <a:gd name="connsiteY51" fmla="*/ 2237652 h 3099991"/>
              <a:gd name="connsiteX52" fmla="*/ 1827603 w 7718488"/>
              <a:gd name="connsiteY52" fmla="*/ 1411985 h 3099991"/>
              <a:gd name="connsiteX53" fmla="*/ 1308591 w 7718488"/>
              <a:gd name="connsiteY53" fmla="*/ 1411985 h 3099991"/>
              <a:gd name="connsiteX54" fmla="*/ 676805 w 7718488"/>
              <a:gd name="connsiteY54" fmla="*/ 2091274 h 3099991"/>
              <a:gd name="connsiteX55" fmla="*/ 881419 w 7718488"/>
              <a:gd name="connsiteY55" fmla="*/ 1410753 h 3099991"/>
              <a:gd name="connsiteX56" fmla="*/ 498582 w 7718488"/>
              <a:gd name="connsiteY56" fmla="*/ 1410753 h 3099991"/>
              <a:gd name="connsiteX57" fmla="*/ 498582 w 7718488"/>
              <a:gd name="connsiteY57" fmla="*/ 60972 h 3099991"/>
              <a:gd name="connsiteX58" fmla="*/ 2089395 w 7718488"/>
              <a:gd name="connsiteY58" fmla="*/ 60972 h 3099991"/>
              <a:gd name="connsiteX59" fmla="*/ 2531874 w 7718488"/>
              <a:gd name="connsiteY59" fmla="*/ 2133498 h 3099991"/>
              <a:gd name="connsiteX60" fmla="*/ 2531874 w 7718488"/>
              <a:gd name="connsiteY60" fmla="*/ 2133498 h 3099991"/>
              <a:gd name="connsiteX61" fmla="*/ 2483140 w 7718488"/>
              <a:gd name="connsiteY61" fmla="*/ 2135786 h 3099991"/>
              <a:gd name="connsiteX62" fmla="*/ 2424554 w 7718488"/>
              <a:gd name="connsiteY62" fmla="*/ 2135786 h 3099991"/>
              <a:gd name="connsiteX63" fmla="*/ 2322863 w 7718488"/>
              <a:gd name="connsiteY63" fmla="*/ 2135786 h 3099991"/>
              <a:gd name="connsiteX64" fmla="*/ 2369838 w 7718488"/>
              <a:gd name="connsiteY64" fmla="*/ 1961609 h 3099991"/>
              <a:gd name="connsiteX65" fmla="*/ 2392005 w 7718488"/>
              <a:gd name="connsiteY65" fmla="*/ 1874872 h 3099991"/>
              <a:gd name="connsiteX66" fmla="*/ 2445666 w 7718488"/>
              <a:gd name="connsiteY66" fmla="*/ 1672546 h 3099991"/>
              <a:gd name="connsiteX67" fmla="*/ 2514633 w 7718488"/>
              <a:gd name="connsiteY67" fmla="*/ 1671491 h 3099991"/>
              <a:gd name="connsiteX68" fmla="*/ 2593452 w 7718488"/>
              <a:gd name="connsiteY68" fmla="*/ 1671491 h 3099991"/>
              <a:gd name="connsiteX69" fmla="*/ 2844337 w 7718488"/>
              <a:gd name="connsiteY69" fmla="*/ 1722512 h 3099991"/>
              <a:gd name="connsiteX70" fmla="*/ 2837124 w 7718488"/>
              <a:gd name="connsiteY70" fmla="*/ 1896688 h 3099991"/>
              <a:gd name="connsiteX71" fmla="*/ 2532402 w 7718488"/>
              <a:gd name="connsiteY71" fmla="*/ 2133498 h 3099991"/>
              <a:gd name="connsiteX72" fmla="*/ 3690941 w 7718488"/>
              <a:gd name="connsiteY72" fmla="*/ 2359928 h 3099991"/>
              <a:gd name="connsiteX73" fmla="*/ 3858432 w 7718488"/>
              <a:gd name="connsiteY73" fmla="*/ 1764736 h 3099991"/>
              <a:gd name="connsiteX74" fmla="*/ 3864414 w 7718488"/>
              <a:gd name="connsiteY74" fmla="*/ 2359928 h 3099991"/>
              <a:gd name="connsiteX75" fmla="*/ 3944641 w 7718488"/>
              <a:gd name="connsiteY75" fmla="*/ 1408466 h 3099991"/>
              <a:gd name="connsiteX76" fmla="*/ 3546674 w 7718488"/>
              <a:gd name="connsiteY76" fmla="*/ 1408466 h 3099991"/>
              <a:gd name="connsiteX77" fmla="*/ 3273445 w 7718488"/>
              <a:gd name="connsiteY77" fmla="*/ 2359928 h 3099991"/>
              <a:gd name="connsiteX78" fmla="*/ 2851198 w 7718488"/>
              <a:gd name="connsiteY78" fmla="*/ 2359928 h 3099991"/>
              <a:gd name="connsiteX79" fmla="*/ 3238258 w 7718488"/>
              <a:gd name="connsiteY79" fmla="*/ 1902494 h 3099991"/>
              <a:gd name="connsiteX80" fmla="*/ 3184421 w 7718488"/>
              <a:gd name="connsiteY80" fmla="*/ 1525287 h 3099991"/>
              <a:gd name="connsiteX81" fmla="*/ 2671040 w 7718488"/>
              <a:gd name="connsiteY81" fmla="*/ 1407938 h 3099991"/>
              <a:gd name="connsiteX82" fmla="*/ 2354355 w 7718488"/>
              <a:gd name="connsiteY82" fmla="*/ 1407938 h 3099991"/>
              <a:gd name="connsiteX83" fmla="*/ 2354355 w 7718488"/>
              <a:gd name="connsiteY83" fmla="*/ 60972 h 3099991"/>
              <a:gd name="connsiteX84" fmla="*/ 3944641 w 7718488"/>
              <a:gd name="connsiteY84" fmla="*/ 60972 h 3099991"/>
              <a:gd name="connsiteX85" fmla="*/ 4912289 w 7718488"/>
              <a:gd name="connsiteY85" fmla="*/ 2359928 h 3099991"/>
              <a:gd name="connsiteX86" fmla="*/ 4672136 w 7718488"/>
              <a:gd name="connsiteY86" fmla="*/ 2359928 h 3099991"/>
              <a:gd name="connsiteX87" fmla="*/ 5035444 w 7718488"/>
              <a:gd name="connsiteY87" fmla="*/ 1789543 h 3099991"/>
              <a:gd name="connsiteX88" fmla="*/ 5801470 w 7718488"/>
              <a:gd name="connsiteY88" fmla="*/ 1435208 h 3099991"/>
              <a:gd name="connsiteX89" fmla="*/ 5800414 w 7718488"/>
              <a:gd name="connsiteY89" fmla="*/ 1764736 h 3099991"/>
              <a:gd name="connsiteX90" fmla="*/ 5588235 w 7718488"/>
              <a:gd name="connsiteY90" fmla="*/ 2220411 h 3099991"/>
              <a:gd name="connsiteX91" fmla="*/ 5563076 w 7718488"/>
              <a:gd name="connsiteY91" fmla="*/ 2359928 h 3099991"/>
              <a:gd name="connsiteX92" fmla="*/ 5329081 w 7718488"/>
              <a:gd name="connsiteY92" fmla="*/ 2359928 h 3099991"/>
              <a:gd name="connsiteX93" fmla="*/ 5528065 w 7718488"/>
              <a:gd name="connsiteY93" fmla="*/ 1410753 h 3099991"/>
              <a:gd name="connsiteX94" fmla="*/ 4854758 w 7718488"/>
              <a:gd name="connsiteY94" fmla="*/ 1410753 h 3099991"/>
              <a:gd name="connsiteX95" fmla="*/ 4252177 w 7718488"/>
              <a:gd name="connsiteY95" fmla="*/ 2360808 h 3099991"/>
              <a:gd name="connsiteX96" fmla="*/ 4208545 w 7718488"/>
              <a:gd name="connsiteY96" fmla="*/ 2360808 h 3099991"/>
              <a:gd name="connsiteX97" fmla="*/ 4208545 w 7718488"/>
              <a:gd name="connsiteY97" fmla="*/ 60972 h 3099991"/>
              <a:gd name="connsiteX98" fmla="*/ 5800766 w 7718488"/>
              <a:gd name="connsiteY98" fmla="*/ 60972 h 3099991"/>
              <a:gd name="connsiteX99" fmla="*/ 6718976 w 7718488"/>
              <a:gd name="connsiteY99" fmla="*/ 2748219 h 3099991"/>
              <a:gd name="connsiteX100" fmla="*/ 6451201 w 7718488"/>
              <a:gd name="connsiteY100" fmla="*/ 2775840 h 3099991"/>
              <a:gd name="connsiteX101" fmla="*/ 6058512 w 7718488"/>
              <a:gd name="connsiteY101" fmla="*/ 2420098 h 3099991"/>
              <a:gd name="connsiteX102" fmla="*/ 6800434 w 7718488"/>
              <a:gd name="connsiteY102" fmla="*/ 2420098 h 3099991"/>
              <a:gd name="connsiteX103" fmla="*/ 7658650 w 7718488"/>
              <a:gd name="connsiteY103" fmla="*/ 2359928 h 3099991"/>
              <a:gd name="connsiteX104" fmla="*/ 7256988 w 7718488"/>
              <a:gd name="connsiteY104" fmla="*/ 2359928 h 3099991"/>
              <a:gd name="connsiteX105" fmla="*/ 7322612 w 7718488"/>
              <a:gd name="connsiteY105" fmla="*/ 2094616 h 3099991"/>
              <a:gd name="connsiteX106" fmla="*/ 6519816 w 7718488"/>
              <a:gd name="connsiteY106" fmla="*/ 2094616 h 3099991"/>
              <a:gd name="connsiteX107" fmla="*/ 6453664 w 7718488"/>
              <a:gd name="connsiteY107" fmla="*/ 2359928 h 3099991"/>
              <a:gd name="connsiteX108" fmla="*/ 6065374 w 7718488"/>
              <a:gd name="connsiteY108" fmla="*/ 2359928 h 3099991"/>
              <a:gd name="connsiteX109" fmla="*/ 6065374 w 7718488"/>
              <a:gd name="connsiteY109" fmla="*/ 2305388 h 3099991"/>
              <a:gd name="connsiteX110" fmla="*/ 6084023 w 7718488"/>
              <a:gd name="connsiteY110" fmla="*/ 2210734 h 3099991"/>
              <a:gd name="connsiteX111" fmla="*/ 6667251 w 7718488"/>
              <a:gd name="connsiteY111" fmla="*/ 1642109 h 3099991"/>
              <a:gd name="connsiteX112" fmla="*/ 6905996 w 7718488"/>
              <a:gd name="connsiteY112" fmla="*/ 1868715 h 3099991"/>
              <a:gd name="connsiteX113" fmla="*/ 7383838 w 7718488"/>
              <a:gd name="connsiteY113" fmla="*/ 1868715 h 3099991"/>
              <a:gd name="connsiteX114" fmla="*/ 7344253 w 7718488"/>
              <a:gd name="connsiteY114" fmla="*/ 1514555 h 3099991"/>
              <a:gd name="connsiteX115" fmla="*/ 6770877 w 7718488"/>
              <a:gd name="connsiteY115" fmla="*/ 1316979 h 3099991"/>
              <a:gd name="connsiteX116" fmla="*/ 6065374 w 7718488"/>
              <a:gd name="connsiteY116" fmla="*/ 1503295 h 3099991"/>
              <a:gd name="connsiteX117" fmla="*/ 6065374 w 7718488"/>
              <a:gd name="connsiteY117" fmla="*/ 60621 h 3099991"/>
              <a:gd name="connsiteX118" fmla="*/ 7657946 w 7718488"/>
              <a:gd name="connsiteY118" fmla="*/ 60621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718488" h="3099991">
                <a:moveTo>
                  <a:pt x="6005027" y="-77"/>
                </a:moveTo>
                <a:lnTo>
                  <a:pt x="6005027" y="1546752"/>
                </a:lnTo>
                <a:cubicBezTo>
                  <a:pt x="5953197" y="1588097"/>
                  <a:pt x="5905324" y="1634157"/>
                  <a:pt x="5861992" y="1684334"/>
                </a:cubicBezTo>
                <a:lnTo>
                  <a:pt x="5861992" y="-77"/>
                </a:lnTo>
                <a:lnTo>
                  <a:pt x="4148727" y="-77"/>
                </a:lnTo>
                <a:lnTo>
                  <a:pt x="4148727" y="1408466"/>
                </a:lnTo>
                <a:lnTo>
                  <a:pt x="4006746" y="1408466"/>
                </a:lnTo>
                <a:lnTo>
                  <a:pt x="4006746" y="-77"/>
                </a:lnTo>
                <a:lnTo>
                  <a:pt x="2292953" y="-77"/>
                </a:lnTo>
                <a:lnTo>
                  <a:pt x="2292953" y="1410753"/>
                </a:lnTo>
                <a:lnTo>
                  <a:pt x="2151149" y="1410753"/>
                </a:lnTo>
                <a:lnTo>
                  <a:pt x="2151149" y="-77"/>
                </a:lnTo>
                <a:lnTo>
                  <a:pt x="437180" y="-77"/>
                </a:lnTo>
                <a:lnTo>
                  <a:pt x="437180" y="1607802"/>
                </a:lnTo>
                <a:lnTo>
                  <a:pt x="-21" y="3065783"/>
                </a:lnTo>
                <a:lnTo>
                  <a:pt x="384575" y="3065783"/>
                </a:lnTo>
                <a:lnTo>
                  <a:pt x="578105" y="2420098"/>
                </a:lnTo>
                <a:lnTo>
                  <a:pt x="633701" y="2420098"/>
                </a:lnTo>
                <a:lnTo>
                  <a:pt x="952673" y="3065783"/>
                </a:lnTo>
                <a:lnTo>
                  <a:pt x="1417144" y="3065783"/>
                </a:lnTo>
                <a:lnTo>
                  <a:pt x="1107496" y="2420098"/>
                </a:lnTo>
                <a:lnTo>
                  <a:pt x="1809657" y="2420098"/>
                </a:lnTo>
                <a:lnTo>
                  <a:pt x="1614896" y="3065783"/>
                </a:lnTo>
                <a:lnTo>
                  <a:pt x="2035207" y="3065783"/>
                </a:lnTo>
                <a:lnTo>
                  <a:pt x="2227329" y="2421857"/>
                </a:lnTo>
                <a:lnTo>
                  <a:pt x="2319696" y="2421857"/>
                </a:lnTo>
                <a:lnTo>
                  <a:pt x="2319696" y="2420098"/>
                </a:lnTo>
                <a:lnTo>
                  <a:pt x="3255324" y="2420098"/>
                </a:lnTo>
                <a:lnTo>
                  <a:pt x="3069711" y="3064024"/>
                </a:lnTo>
                <a:lnTo>
                  <a:pt x="3493541" y="3064024"/>
                </a:lnTo>
                <a:lnTo>
                  <a:pt x="3673172" y="2420098"/>
                </a:lnTo>
                <a:lnTo>
                  <a:pt x="3863886" y="2420098"/>
                </a:lnTo>
                <a:lnTo>
                  <a:pt x="3868988" y="3064024"/>
                </a:lnTo>
                <a:lnTo>
                  <a:pt x="4224555" y="3064024"/>
                </a:lnTo>
                <a:lnTo>
                  <a:pt x="4632375" y="2420098"/>
                </a:lnTo>
                <a:lnTo>
                  <a:pt x="4899445" y="2420098"/>
                </a:lnTo>
                <a:lnTo>
                  <a:pt x="4761688" y="3064024"/>
                </a:lnTo>
                <a:lnTo>
                  <a:pt x="5178832" y="3064024"/>
                </a:lnTo>
                <a:lnTo>
                  <a:pt x="5314303" y="2420098"/>
                </a:lnTo>
                <a:lnTo>
                  <a:pt x="5555511" y="2420098"/>
                </a:lnTo>
                <a:cubicBezTo>
                  <a:pt x="5546010" y="2619609"/>
                  <a:pt x="5597032" y="2800999"/>
                  <a:pt x="5729336" y="2922923"/>
                </a:cubicBezTo>
                <a:cubicBezTo>
                  <a:pt x="5891197" y="3071413"/>
                  <a:pt x="6139091" y="3099914"/>
                  <a:pt x="6322944" y="3099914"/>
                </a:cubicBezTo>
                <a:cubicBezTo>
                  <a:pt x="6583998" y="3096836"/>
                  <a:pt x="6843908" y="3064903"/>
                  <a:pt x="7097942" y="3004733"/>
                </a:cubicBezTo>
                <a:lnTo>
                  <a:pt x="7242385" y="2420098"/>
                </a:lnTo>
                <a:lnTo>
                  <a:pt x="7718468" y="2420098"/>
                </a:lnTo>
                <a:lnTo>
                  <a:pt x="7718468" y="-77"/>
                </a:lnTo>
                <a:close/>
                <a:moveTo>
                  <a:pt x="2089395" y="1492915"/>
                </a:moveTo>
                <a:lnTo>
                  <a:pt x="2064413" y="1575429"/>
                </a:lnTo>
                <a:lnTo>
                  <a:pt x="1836575" y="2333889"/>
                </a:lnTo>
                <a:lnTo>
                  <a:pt x="1827603" y="2360808"/>
                </a:lnTo>
                <a:lnTo>
                  <a:pt x="1078291" y="2360808"/>
                </a:lnTo>
                <a:lnTo>
                  <a:pt x="1019704" y="2237652"/>
                </a:lnTo>
                <a:lnTo>
                  <a:pt x="1827603" y="1411985"/>
                </a:lnTo>
                <a:lnTo>
                  <a:pt x="1308591" y="1411985"/>
                </a:lnTo>
                <a:lnTo>
                  <a:pt x="676805" y="2091274"/>
                </a:lnTo>
                <a:lnTo>
                  <a:pt x="881419" y="1410753"/>
                </a:lnTo>
                <a:lnTo>
                  <a:pt x="498582" y="1410753"/>
                </a:lnTo>
                <a:lnTo>
                  <a:pt x="498582" y="60972"/>
                </a:lnTo>
                <a:lnTo>
                  <a:pt x="2089395" y="60972"/>
                </a:lnTo>
                <a:close/>
                <a:moveTo>
                  <a:pt x="2531874" y="2133498"/>
                </a:moveTo>
                <a:lnTo>
                  <a:pt x="2531874" y="2133498"/>
                </a:lnTo>
                <a:cubicBezTo>
                  <a:pt x="2516568" y="2133498"/>
                  <a:pt x="2500910" y="2135786"/>
                  <a:pt x="2483140" y="2135786"/>
                </a:cubicBezTo>
                <a:cubicBezTo>
                  <a:pt x="2459741" y="2135786"/>
                  <a:pt x="2441795" y="2135786"/>
                  <a:pt x="2424554" y="2135786"/>
                </a:cubicBezTo>
                <a:lnTo>
                  <a:pt x="2322863" y="2135786"/>
                </a:lnTo>
                <a:lnTo>
                  <a:pt x="2369838" y="1961609"/>
                </a:lnTo>
                <a:lnTo>
                  <a:pt x="2392005" y="1874872"/>
                </a:lnTo>
                <a:lnTo>
                  <a:pt x="2445666" y="1672546"/>
                </a:lnTo>
                <a:cubicBezTo>
                  <a:pt x="2469417" y="1672546"/>
                  <a:pt x="2492465" y="1671491"/>
                  <a:pt x="2514633" y="1671491"/>
                </a:cubicBezTo>
                <a:lnTo>
                  <a:pt x="2593452" y="1671491"/>
                </a:lnTo>
                <a:cubicBezTo>
                  <a:pt x="2728219" y="1671491"/>
                  <a:pt x="2813372" y="1679231"/>
                  <a:pt x="2844337" y="1722512"/>
                </a:cubicBezTo>
                <a:cubicBezTo>
                  <a:pt x="2867912" y="1755060"/>
                  <a:pt x="2865097" y="1811360"/>
                  <a:pt x="2837124" y="1896688"/>
                </a:cubicBezTo>
                <a:cubicBezTo>
                  <a:pt x="2788917" y="2043771"/>
                  <a:pt x="2728219" y="2118544"/>
                  <a:pt x="2532402" y="2133498"/>
                </a:cubicBezTo>
                <a:moveTo>
                  <a:pt x="3690941" y="2359928"/>
                </a:moveTo>
                <a:lnTo>
                  <a:pt x="3858432" y="1764736"/>
                </a:lnTo>
                <a:lnTo>
                  <a:pt x="3864414" y="2359928"/>
                </a:lnTo>
                <a:close/>
                <a:moveTo>
                  <a:pt x="3944641" y="1408466"/>
                </a:moveTo>
                <a:lnTo>
                  <a:pt x="3546674" y="1408466"/>
                </a:lnTo>
                <a:lnTo>
                  <a:pt x="3273445" y="2359928"/>
                </a:lnTo>
                <a:lnTo>
                  <a:pt x="2851198" y="2359928"/>
                </a:lnTo>
                <a:cubicBezTo>
                  <a:pt x="3066368" y="2280229"/>
                  <a:pt x="3197265" y="2128220"/>
                  <a:pt x="3238258" y="1902494"/>
                </a:cubicBezTo>
                <a:cubicBezTo>
                  <a:pt x="3271685" y="1726558"/>
                  <a:pt x="3255851" y="1611672"/>
                  <a:pt x="3184421" y="1525287"/>
                </a:cubicBezTo>
                <a:cubicBezTo>
                  <a:pt x="3077100" y="1396854"/>
                  <a:pt x="2861931" y="1407938"/>
                  <a:pt x="2671040" y="1407938"/>
                </a:cubicBezTo>
                <a:lnTo>
                  <a:pt x="2354355" y="1407938"/>
                </a:lnTo>
                <a:lnTo>
                  <a:pt x="2354355" y="60972"/>
                </a:lnTo>
                <a:lnTo>
                  <a:pt x="3944641" y="60972"/>
                </a:lnTo>
                <a:close/>
                <a:moveTo>
                  <a:pt x="4912289" y="2359928"/>
                </a:moveTo>
                <a:lnTo>
                  <a:pt x="4672136" y="2359928"/>
                </a:lnTo>
                <a:lnTo>
                  <a:pt x="5035444" y="1789543"/>
                </a:lnTo>
                <a:close/>
                <a:moveTo>
                  <a:pt x="5801470" y="1435208"/>
                </a:moveTo>
                <a:lnTo>
                  <a:pt x="5800414" y="1764736"/>
                </a:lnTo>
                <a:cubicBezTo>
                  <a:pt x="5701327" y="1901738"/>
                  <a:pt x="5629298" y="2056403"/>
                  <a:pt x="5588235" y="2220411"/>
                </a:cubicBezTo>
                <a:cubicBezTo>
                  <a:pt x="5576254" y="2266189"/>
                  <a:pt x="5567844" y="2312847"/>
                  <a:pt x="5563076" y="2359928"/>
                </a:cubicBezTo>
                <a:lnTo>
                  <a:pt x="5329081" y="2359928"/>
                </a:lnTo>
                <a:lnTo>
                  <a:pt x="5528065" y="1410753"/>
                </a:lnTo>
                <a:lnTo>
                  <a:pt x="4854758" y="1410753"/>
                </a:lnTo>
                <a:lnTo>
                  <a:pt x="4252177" y="2360808"/>
                </a:lnTo>
                <a:lnTo>
                  <a:pt x="4208545" y="2360808"/>
                </a:lnTo>
                <a:lnTo>
                  <a:pt x="4208545" y="60972"/>
                </a:lnTo>
                <a:lnTo>
                  <a:pt x="5800766" y="60972"/>
                </a:lnTo>
                <a:close/>
                <a:moveTo>
                  <a:pt x="6718976" y="2748219"/>
                </a:moveTo>
                <a:cubicBezTo>
                  <a:pt x="6630709" y="2765355"/>
                  <a:pt x="6541104" y="2774591"/>
                  <a:pt x="6451201" y="2775840"/>
                </a:cubicBezTo>
                <a:cubicBezTo>
                  <a:pt x="6221605" y="2775840"/>
                  <a:pt x="6061855" y="2669047"/>
                  <a:pt x="6058512" y="2420098"/>
                </a:cubicBezTo>
                <a:lnTo>
                  <a:pt x="6800434" y="2420098"/>
                </a:lnTo>
                <a:close/>
                <a:moveTo>
                  <a:pt x="7658650" y="2359928"/>
                </a:moveTo>
                <a:lnTo>
                  <a:pt x="7256988" y="2359928"/>
                </a:lnTo>
                <a:lnTo>
                  <a:pt x="7322612" y="2094616"/>
                </a:lnTo>
                <a:lnTo>
                  <a:pt x="6519816" y="2094616"/>
                </a:lnTo>
                <a:lnTo>
                  <a:pt x="6453664" y="2359928"/>
                </a:lnTo>
                <a:lnTo>
                  <a:pt x="6065374" y="2359928"/>
                </a:lnTo>
                <a:lnTo>
                  <a:pt x="6065374" y="2305388"/>
                </a:lnTo>
                <a:cubicBezTo>
                  <a:pt x="6071355" y="2275479"/>
                  <a:pt x="6076458" y="2244162"/>
                  <a:pt x="6084023" y="2210734"/>
                </a:cubicBezTo>
                <a:cubicBezTo>
                  <a:pt x="6154397" y="1924662"/>
                  <a:pt x="6342648" y="1642109"/>
                  <a:pt x="6667251" y="1642109"/>
                </a:cubicBezTo>
                <a:cubicBezTo>
                  <a:pt x="6795684" y="1642109"/>
                  <a:pt x="6923413" y="1691019"/>
                  <a:pt x="6905996" y="1868715"/>
                </a:cubicBezTo>
                <a:lnTo>
                  <a:pt x="7383838" y="1868715"/>
                </a:lnTo>
                <a:cubicBezTo>
                  <a:pt x="7402839" y="1785849"/>
                  <a:pt x="7434332" y="1644572"/>
                  <a:pt x="7344253" y="1514555"/>
                </a:cubicBezTo>
                <a:cubicBezTo>
                  <a:pt x="7242385" y="1373807"/>
                  <a:pt x="7037244" y="1316979"/>
                  <a:pt x="6770877" y="1316979"/>
                </a:cubicBezTo>
                <a:cubicBezTo>
                  <a:pt x="6581570" y="1316979"/>
                  <a:pt x="6304647" y="1347240"/>
                  <a:pt x="6065374" y="1503295"/>
                </a:cubicBezTo>
                <a:lnTo>
                  <a:pt x="6065374" y="60621"/>
                </a:lnTo>
                <a:lnTo>
                  <a:pt x="7657946" y="60621"/>
                </a:lnTo>
                <a:close/>
              </a:path>
            </a:pathLst>
          </a:custGeom>
          <a:solidFill>
            <a:schemeClr val="bg1"/>
          </a:solidFill>
          <a:ln w="1757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10DA7EC7-B966-4F26-A629-BC231114FE9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5B88E-59B6-4300-A6A5-FE6907AB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73A96F6-37E6-4BFF-B84F-D4B64D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36DF39-CB75-4B94-99A7-6AC992AC2597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440353C-5FA5-4860-9949-2793CD66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43213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INAL SLIDE">
    <p:bg>
      <p:bgPr>
        <a:gradFill>
          <a:gsLst>
            <a:gs pos="0">
              <a:srgbClr val="7213EA"/>
            </a:gs>
            <a:gs pos="100000">
              <a:srgbClr val="1F4AE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85C4F2-66B1-4798-82AE-D4F04D677D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raphic 6">
            <a:extLst>
              <a:ext uri="{FF2B5EF4-FFF2-40B4-BE49-F238E27FC236}">
                <a16:creationId xmlns:a16="http://schemas.microsoft.com/office/drawing/2014/main" id="{248485D9-C9C0-4687-AA25-7A69FB015CB9}"/>
              </a:ext>
            </a:extLst>
          </p:cNvPr>
          <p:cNvSpPr/>
          <p:nvPr/>
        </p:nvSpPr>
        <p:spPr>
          <a:xfrm>
            <a:off x="2234933" y="1882443"/>
            <a:ext cx="7718488" cy="3099991"/>
          </a:xfrm>
          <a:custGeom>
            <a:avLst/>
            <a:gdLst>
              <a:gd name="connsiteX0" fmla="*/ 6005027 w 7718488"/>
              <a:gd name="connsiteY0" fmla="*/ -77 h 3099991"/>
              <a:gd name="connsiteX1" fmla="*/ 6005027 w 7718488"/>
              <a:gd name="connsiteY1" fmla="*/ 1546752 h 3099991"/>
              <a:gd name="connsiteX2" fmla="*/ 5861992 w 7718488"/>
              <a:gd name="connsiteY2" fmla="*/ 1684334 h 3099991"/>
              <a:gd name="connsiteX3" fmla="*/ 5861992 w 7718488"/>
              <a:gd name="connsiteY3" fmla="*/ -77 h 3099991"/>
              <a:gd name="connsiteX4" fmla="*/ 4148727 w 7718488"/>
              <a:gd name="connsiteY4" fmla="*/ -77 h 3099991"/>
              <a:gd name="connsiteX5" fmla="*/ 4148727 w 7718488"/>
              <a:gd name="connsiteY5" fmla="*/ 1408466 h 3099991"/>
              <a:gd name="connsiteX6" fmla="*/ 4006746 w 7718488"/>
              <a:gd name="connsiteY6" fmla="*/ 1408466 h 3099991"/>
              <a:gd name="connsiteX7" fmla="*/ 4006746 w 7718488"/>
              <a:gd name="connsiteY7" fmla="*/ -77 h 3099991"/>
              <a:gd name="connsiteX8" fmla="*/ 2292953 w 7718488"/>
              <a:gd name="connsiteY8" fmla="*/ -77 h 3099991"/>
              <a:gd name="connsiteX9" fmla="*/ 2292953 w 7718488"/>
              <a:gd name="connsiteY9" fmla="*/ 1410753 h 3099991"/>
              <a:gd name="connsiteX10" fmla="*/ 2151149 w 7718488"/>
              <a:gd name="connsiteY10" fmla="*/ 1410753 h 3099991"/>
              <a:gd name="connsiteX11" fmla="*/ 2151149 w 7718488"/>
              <a:gd name="connsiteY11" fmla="*/ -77 h 3099991"/>
              <a:gd name="connsiteX12" fmla="*/ 437180 w 7718488"/>
              <a:gd name="connsiteY12" fmla="*/ -77 h 3099991"/>
              <a:gd name="connsiteX13" fmla="*/ 437180 w 7718488"/>
              <a:gd name="connsiteY13" fmla="*/ 1607802 h 3099991"/>
              <a:gd name="connsiteX14" fmla="*/ -21 w 7718488"/>
              <a:gd name="connsiteY14" fmla="*/ 3065783 h 3099991"/>
              <a:gd name="connsiteX15" fmla="*/ 384575 w 7718488"/>
              <a:gd name="connsiteY15" fmla="*/ 3065783 h 3099991"/>
              <a:gd name="connsiteX16" fmla="*/ 578105 w 7718488"/>
              <a:gd name="connsiteY16" fmla="*/ 2420098 h 3099991"/>
              <a:gd name="connsiteX17" fmla="*/ 633701 w 7718488"/>
              <a:gd name="connsiteY17" fmla="*/ 2420098 h 3099991"/>
              <a:gd name="connsiteX18" fmla="*/ 952673 w 7718488"/>
              <a:gd name="connsiteY18" fmla="*/ 3065783 h 3099991"/>
              <a:gd name="connsiteX19" fmla="*/ 1417144 w 7718488"/>
              <a:gd name="connsiteY19" fmla="*/ 3065783 h 3099991"/>
              <a:gd name="connsiteX20" fmla="*/ 1107496 w 7718488"/>
              <a:gd name="connsiteY20" fmla="*/ 2420098 h 3099991"/>
              <a:gd name="connsiteX21" fmla="*/ 1809657 w 7718488"/>
              <a:gd name="connsiteY21" fmla="*/ 2420098 h 3099991"/>
              <a:gd name="connsiteX22" fmla="*/ 1614896 w 7718488"/>
              <a:gd name="connsiteY22" fmla="*/ 3065783 h 3099991"/>
              <a:gd name="connsiteX23" fmla="*/ 2035207 w 7718488"/>
              <a:gd name="connsiteY23" fmla="*/ 3065783 h 3099991"/>
              <a:gd name="connsiteX24" fmla="*/ 2227329 w 7718488"/>
              <a:gd name="connsiteY24" fmla="*/ 2421857 h 3099991"/>
              <a:gd name="connsiteX25" fmla="*/ 2319696 w 7718488"/>
              <a:gd name="connsiteY25" fmla="*/ 2421857 h 3099991"/>
              <a:gd name="connsiteX26" fmla="*/ 2319696 w 7718488"/>
              <a:gd name="connsiteY26" fmla="*/ 2420098 h 3099991"/>
              <a:gd name="connsiteX27" fmla="*/ 3255324 w 7718488"/>
              <a:gd name="connsiteY27" fmla="*/ 2420098 h 3099991"/>
              <a:gd name="connsiteX28" fmla="*/ 3069711 w 7718488"/>
              <a:gd name="connsiteY28" fmla="*/ 3064024 h 3099991"/>
              <a:gd name="connsiteX29" fmla="*/ 3493541 w 7718488"/>
              <a:gd name="connsiteY29" fmla="*/ 3064024 h 3099991"/>
              <a:gd name="connsiteX30" fmla="*/ 3673172 w 7718488"/>
              <a:gd name="connsiteY30" fmla="*/ 2420098 h 3099991"/>
              <a:gd name="connsiteX31" fmla="*/ 3863886 w 7718488"/>
              <a:gd name="connsiteY31" fmla="*/ 2420098 h 3099991"/>
              <a:gd name="connsiteX32" fmla="*/ 3868988 w 7718488"/>
              <a:gd name="connsiteY32" fmla="*/ 3064024 h 3099991"/>
              <a:gd name="connsiteX33" fmla="*/ 4224555 w 7718488"/>
              <a:gd name="connsiteY33" fmla="*/ 3064024 h 3099991"/>
              <a:gd name="connsiteX34" fmla="*/ 4632375 w 7718488"/>
              <a:gd name="connsiteY34" fmla="*/ 2420098 h 3099991"/>
              <a:gd name="connsiteX35" fmla="*/ 4899445 w 7718488"/>
              <a:gd name="connsiteY35" fmla="*/ 2420098 h 3099991"/>
              <a:gd name="connsiteX36" fmla="*/ 4761688 w 7718488"/>
              <a:gd name="connsiteY36" fmla="*/ 3064024 h 3099991"/>
              <a:gd name="connsiteX37" fmla="*/ 5178832 w 7718488"/>
              <a:gd name="connsiteY37" fmla="*/ 3064024 h 3099991"/>
              <a:gd name="connsiteX38" fmla="*/ 5314303 w 7718488"/>
              <a:gd name="connsiteY38" fmla="*/ 2420098 h 3099991"/>
              <a:gd name="connsiteX39" fmla="*/ 5555511 w 7718488"/>
              <a:gd name="connsiteY39" fmla="*/ 2420098 h 3099991"/>
              <a:gd name="connsiteX40" fmla="*/ 5729336 w 7718488"/>
              <a:gd name="connsiteY40" fmla="*/ 2922923 h 3099991"/>
              <a:gd name="connsiteX41" fmla="*/ 6322944 w 7718488"/>
              <a:gd name="connsiteY41" fmla="*/ 3099914 h 3099991"/>
              <a:gd name="connsiteX42" fmla="*/ 7097942 w 7718488"/>
              <a:gd name="connsiteY42" fmla="*/ 3004733 h 3099991"/>
              <a:gd name="connsiteX43" fmla="*/ 7242385 w 7718488"/>
              <a:gd name="connsiteY43" fmla="*/ 2420098 h 3099991"/>
              <a:gd name="connsiteX44" fmla="*/ 7718468 w 7718488"/>
              <a:gd name="connsiteY44" fmla="*/ 2420098 h 3099991"/>
              <a:gd name="connsiteX45" fmla="*/ 7718468 w 7718488"/>
              <a:gd name="connsiteY45" fmla="*/ -77 h 3099991"/>
              <a:gd name="connsiteX46" fmla="*/ 2089395 w 7718488"/>
              <a:gd name="connsiteY46" fmla="*/ 1492915 h 3099991"/>
              <a:gd name="connsiteX47" fmla="*/ 2064413 w 7718488"/>
              <a:gd name="connsiteY47" fmla="*/ 1575429 h 3099991"/>
              <a:gd name="connsiteX48" fmla="*/ 1836575 w 7718488"/>
              <a:gd name="connsiteY48" fmla="*/ 2333889 h 3099991"/>
              <a:gd name="connsiteX49" fmla="*/ 1827603 w 7718488"/>
              <a:gd name="connsiteY49" fmla="*/ 2360808 h 3099991"/>
              <a:gd name="connsiteX50" fmla="*/ 1078291 w 7718488"/>
              <a:gd name="connsiteY50" fmla="*/ 2360808 h 3099991"/>
              <a:gd name="connsiteX51" fmla="*/ 1019704 w 7718488"/>
              <a:gd name="connsiteY51" fmla="*/ 2237652 h 3099991"/>
              <a:gd name="connsiteX52" fmla="*/ 1827603 w 7718488"/>
              <a:gd name="connsiteY52" fmla="*/ 1411985 h 3099991"/>
              <a:gd name="connsiteX53" fmla="*/ 1308591 w 7718488"/>
              <a:gd name="connsiteY53" fmla="*/ 1411985 h 3099991"/>
              <a:gd name="connsiteX54" fmla="*/ 676805 w 7718488"/>
              <a:gd name="connsiteY54" fmla="*/ 2091274 h 3099991"/>
              <a:gd name="connsiteX55" fmla="*/ 881419 w 7718488"/>
              <a:gd name="connsiteY55" fmla="*/ 1410753 h 3099991"/>
              <a:gd name="connsiteX56" fmla="*/ 498582 w 7718488"/>
              <a:gd name="connsiteY56" fmla="*/ 1410753 h 3099991"/>
              <a:gd name="connsiteX57" fmla="*/ 498582 w 7718488"/>
              <a:gd name="connsiteY57" fmla="*/ 60972 h 3099991"/>
              <a:gd name="connsiteX58" fmla="*/ 2089395 w 7718488"/>
              <a:gd name="connsiteY58" fmla="*/ 60972 h 3099991"/>
              <a:gd name="connsiteX59" fmla="*/ 2531874 w 7718488"/>
              <a:gd name="connsiteY59" fmla="*/ 2133498 h 3099991"/>
              <a:gd name="connsiteX60" fmla="*/ 2531874 w 7718488"/>
              <a:gd name="connsiteY60" fmla="*/ 2133498 h 3099991"/>
              <a:gd name="connsiteX61" fmla="*/ 2483140 w 7718488"/>
              <a:gd name="connsiteY61" fmla="*/ 2135786 h 3099991"/>
              <a:gd name="connsiteX62" fmla="*/ 2424554 w 7718488"/>
              <a:gd name="connsiteY62" fmla="*/ 2135786 h 3099991"/>
              <a:gd name="connsiteX63" fmla="*/ 2322863 w 7718488"/>
              <a:gd name="connsiteY63" fmla="*/ 2135786 h 3099991"/>
              <a:gd name="connsiteX64" fmla="*/ 2369838 w 7718488"/>
              <a:gd name="connsiteY64" fmla="*/ 1961609 h 3099991"/>
              <a:gd name="connsiteX65" fmla="*/ 2392005 w 7718488"/>
              <a:gd name="connsiteY65" fmla="*/ 1874872 h 3099991"/>
              <a:gd name="connsiteX66" fmla="*/ 2445666 w 7718488"/>
              <a:gd name="connsiteY66" fmla="*/ 1672546 h 3099991"/>
              <a:gd name="connsiteX67" fmla="*/ 2514633 w 7718488"/>
              <a:gd name="connsiteY67" fmla="*/ 1671491 h 3099991"/>
              <a:gd name="connsiteX68" fmla="*/ 2593452 w 7718488"/>
              <a:gd name="connsiteY68" fmla="*/ 1671491 h 3099991"/>
              <a:gd name="connsiteX69" fmla="*/ 2844337 w 7718488"/>
              <a:gd name="connsiteY69" fmla="*/ 1722512 h 3099991"/>
              <a:gd name="connsiteX70" fmla="*/ 2837124 w 7718488"/>
              <a:gd name="connsiteY70" fmla="*/ 1896688 h 3099991"/>
              <a:gd name="connsiteX71" fmla="*/ 2532402 w 7718488"/>
              <a:gd name="connsiteY71" fmla="*/ 2133498 h 3099991"/>
              <a:gd name="connsiteX72" fmla="*/ 3690941 w 7718488"/>
              <a:gd name="connsiteY72" fmla="*/ 2359928 h 3099991"/>
              <a:gd name="connsiteX73" fmla="*/ 3858432 w 7718488"/>
              <a:gd name="connsiteY73" fmla="*/ 1764736 h 3099991"/>
              <a:gd name="connsiteX74" fmla="*/ 3864414 w 7718488"/>
              <a:gd name="connsiteY74" fmla="*/ 2359928 h 3099991"/>
              <a:gd name="connsiteX75" fmla="*/ 3944641 w 7718488"/>
              <a:gd name="connsiteY75" fmla="*/ 1408466 h 3099991"/>
              <a:gd name="connsiteX76" fmla="*/ 3546674 w 7718488"/>
              <a:gd name="connsiteY76" fmla="*/ 1408466 h 3099991"/>
              <a:gd name="connsiteX77" fmla="*/ 3273445 w 7718488"/>
              <a:gd name="connsiteY77" fmla="*/ 2359928 h 3099991"/>
              <a:gd name="connsiteX78" fmla="*/ 2851198 w 7718488"/>
              <a:gd name="connsiteY78" fmla="*/ 2359928 h 3099991"/>
              <a:gd name="connsiteX79" fmla="*/ 3238258 w 7718488"/>
              <a:gd name="connsiteY79" fmla="*/ 1902494 h 3099991"/>
              <a:gd name="connsiteX80" fmla="*/ 3184421 w 7718488"/>
              <a:gd name="connsiteY80" fmla="*/ 1525287 h 3099991"/>
              <a:gd name="connsiteX81" fmla="*/ 2671040 w 7718488"/>
              <a:gd name="connsiteY81" fmla="*/ 1407938 h 3099991"/>
              <a:gd name="connsiteX82" fmla="*/ 2354355 w 7718488"/>
              <a:gd name="connsiteY82" fmla="*/ 1407938 h 3099991"/>
              <a:gd name="connsiteX83" fmla="*/ 2354355 w 7718488"/>
              <a:gd name="connsiteY83" fmla="*/ 60972 h 3099991"/>
              <a:gd name="connsiteX84" fmla="*/ 3944641 w 7718488"/>
              <a:gd name="connsiteY84" fmla="*/ 60972 h 3099991"/>
              <a:gd name="connsiteX85" fmla="*/ 4912289 w 7718488"/>
              <a:gd name="connsiteY85" fmla="*/ 2359928 h 3099991"/>
              <a:gd name="connsiteX86" fmla="*/ 4672136 w 7718488"/>
              <a:gd name="connsiteY86" fmla="*/ 2359928 h 3099991"/>
              <a:gd name="connsiteX87" fmla="*/ 5035444 w 7718488"/>
              <a:gd name="connsiteY87" fmla="*/ 1789543 h 3099991"/>
              <a:gd name="connsiteX88" fmla="*/ 5801470 w 7718488"/>
              <a:gd name="connsiteY88" fmla="*/ 1435208 h 3099991"/>
              <a:gd name="connsiteX89" fmla="*/ 5800414 w 7718488"/>
              <a:gd name="connsiteY89" fmla="*/ 1764736 h 3099991"/>
              <a:gd name="connsiteX90" fmla="*/ 5588235 w 7718488"/>
              <a:gd name="connsiteY90" fmla="*/ 2220411 h 3099991"/>
              <a:gd name="connsiteX91" fmla="*/ 5563076 w 7718488"/>
              <a:gd name="connsiteY91" fmla="*/ 2359928 h 3099991"/>
              <a:gd name="connsiteX92" fmla="*/ 5329081 w 7718488"/>
              <a:gd name="connsiteY92" fmla="*/ 2359928 h 3099991"/>
              <a:gd name="connsiteX93" fmla="*/ 5528065 w 7718488"/>
              <a:gd name="connsiteY93" fmla="*/ 1410753 h 3099991"/>
              <a:gd name="connsiteX94" fmla="*/ 4854758 w 7718488"/>
              <a:gd name="connsiteY94" fmla="*/ 1410753 h 3099991"/>
              <a:gd name="connsiteX95" fmla="*/ 4252177 w 7718488"/>
              <a:gd name="connsiteY95" fmla="*/ 2360808 h 3099991"/>
              <a:gd name="connsiteX96" fmla="*/ 4208545 w 7718488"/>
              <a:gd name="connsiteY96" fmla="*/ 2360808 h 3099991"/>
              <a:gd name="connsiteX97" fmla="*/ 4208545 w 7718488"/>
              <a:gd name="connsiteY97" fmla="*/ 60972 h 3099991"/>
              <a:gd name="connsiteX98" fmla="*/ 5800766 w 7718488"/>
              <a:gd name="connsiteY98" fmla="*/ 60972 h 3099991"/>
              <a:gd name="connsiteX99" fmla="*/ 6718976 w 7718488"/>
              <a:gd name="connsiteY99" fmla="*/ 2748219 h 3099991"/>
              <a:gd name="connsiteX100" fmla="*/ 6451201 w 7718488"/>
              <a:gd name="connsiteY100" fmla="*/ 2775840 h 3099991"/>
              <a:gd name="connsiteX101" fmla="*/ 6058512 w 7718488"/>
              <a:gd name="connsiteY101" fmla="*/ 2420098 h 3099991"/>
              <a:gd name="connsiteX102" fmla="*/ 6800434 w 7718488"/>
              <a:gd name="connsiteY102" fmla="*/ 2420098 h 3099991"/>
              <a:gd name="connsiteX103" fmla="*/ 7658650 w 7718488"/>
              <a:gd name="connsiteY103" fmla="*/ 2359928 h 3099991"/>
              <a:gd name="connsiteX104" fmla="*/ 7256988 w 7718488"/>
              <a:gd name="connsiteY104" fmla="*/ 2359928 h 3099991"/>
              <a:gd name="connsiteX105" fmla="*/ 7322612 w 7718488"/>
              <a:gd name="connsiteY105" fmla="*/ 2094616 h 3099991"/>
              <a:gd name="connsiteX106" fmla="*/ 6519816 w 7718488"/>
              <a:gd name="connsiteY106" fmla="*/ 2094616 h 3099991"/>
              <a:gd name="connsiteX107" fmla="*/ 6453664 w 7718488"/>
              <a:gd name="connsiteY107" fmla="*/ 2359928 h 3099991"/>
              <a:gd name="connsiteX108" fmla="*/ 6065374 w 7718488"/>
              <a:gd name="connsiteY108" fmla="*/ 2359928 h 3099991"/>
              <a:gd name="connsiteX109" fmla="*/ 6065374 w 7718488"/>
              <a:gd name="connsiteY109" fmla="*/ 2305388 h 3099991"/>
              <a:gd name="connsiteX110" fmla="*/ 6084023 w 7718488"/>
              <a:gd name="connsiteY110" fmla="*/ 2210734 h 3099991"/>
              <a:gd name="connsiteX111" fmla="*/ 6667251 w 7718488"/>
              <a:gd name="connsiteY111" fmla="*/ 1642109 h 3099991"/>
              <a:gd name="connsiteX112" fmla="*/ 6905996 w 7718488"/>
              <a:gd name="connsiteY112" fmla="*/ 1868715 h 3099991"/>
              <a:gd name="connsiteX113" fmla="*/ 7383838 w 7718488"/>
              <a:gd name="connsiteY113" fmla="*/ 1868715 h 3099991"/>
              <a:gd name="connsiteX114" fmla="*/ 7344253 w 7718488"/>
              <a:gd name="connsiteY114" fmla="*/ 1514555 h 3099991"/>
              <a:gd name="connsiteX115" fmla="*/ 6770877 w 7718488"/>
              <a:gd name="connsiteY115" fmla="*/ 1316979 h 3099991"/>
              <a:gd name="connsiteX116" fmla="*/ 6065374 w 7718488"/>
              <a:gd name="connsiteY116" fmla="*/ 1503295 h 3099991"/>
              <a:gd name="connsiteX117" fmla="*/ 6065374 w 7718488"/>
              <a:gd name="connsiteY117" fmla="*/ 60621 h 3099991"/>
              <a:gd name="connsiteX118" fmla="*/ 7657946 w 7718488"/>
              <a:gd name="connsiteY118" fmla="*/ 60621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718488" h="3099991">
                <a:moveTo>
                  <a:pt x="6005027" y="-77"/>
                </a:moveTo>
                <a:lnTo>
                  <a:pt x="6005027" y="1546752"/>
                </a:lnTo>
                <a:cubicBezTo>
                  <a:pt x="5953197" y="1588097"/>
                  <a:pt x="5905324" y="1634157"/>
                  <a:pt x="5861992" y="1684334"/>
                </a:cubicBezTo>
                <a:lnTo>
                  <a:pt x="5861992" y="-77"/>
                </a:lnTo>
                <a:lnTo>
                  <a:pt x="4148727" y="-77"/>
                </a:lnTo>
                <a:lnTo>
                  <a:pt x="4148727" y="1408466"/>
                </a:lnTo>
                <a:lnTo>
                  <a:pt x="4006746" y="1408466"/>
                </a:lnTo>
                <a:lnTo>
                  <a:pt x="4006746" y="-77"/>
                </a:lnTo>
                <a:lnTo>
                  <a:pt x="2292953" y="-77"/>
                </a:lnTo>
                <a:lnTo>
                  <a:pt x="2292953" y="1410753"/>
                </a:lnTo>
                <a:lnTo>
                  <a:pt x="2151149" y="1410753"/>
                </a:lnTo>
                <a:lnTo>
                  <a:pt x="2151149" y="-77"/>
                </a:lnTo>
                <a:lnTo>
                  <a:pt x="437180" y="-77"/>
                </a:lnTo>
                <a:lnTo>
                  <a:pt x="437180" y="1607802"/>
                </a:lnTo>
                <a:lnTo>
                  <a:pt x="-21" y="3065783"/>
                </a:lnTo>
                <a:lnTo>
                  <a:pt x="384575" y="3065783"/>
                </a:lnTo>
                <a:lnTo>
                  <a:pt x="578105" y="2420098"/>
                </a:lnTo>
                <a:lnTo>
                  <a:pt x="633701" y="2420098"/>
                </a:lnTo>
                <a:lnTo>
                  <a:pt x="952673" y="3065783"/>
                </a:lnTo>
                <a:lnTo>
                  <a:pt x="1417144" y="3065783"/>
                </a:lnTo>
                <a:lnTo>
                  <a:pt x="1107496" y="2420098"/>
                </a:lnTo>
                <a:lnTo>
                  <a:pt x="1809657" y="2420098"/>
                </a:lnTo>
                <a:lnTo>
                  <a:pt x="1614896" y="3065783"/>
                </a:lnTo>
                <a:lnTo>
                  <a:pt x="2035207" y="3065783"/>
                </a:lnTo>
                <a:lnTo>
                  <a:pt x="2227329" y="2421857"/>
                </a:lnTo>
                <a:lnTo>
                  <a:pt x="2319696" y="2421857"/>
                </a:lnTo>
                <a:lnTo>
                  <a:pt x="2319696" y="2420098"/>
                </a:lnTo>
                <a:lnTo>
                  <a:pt x="3255324" y="2420098"/>
                </a:lnTo>
                <a:lnTo>
                  <a:pt x="3069711" y="3064024"/>
                </a:lnTo>
                <a:lnTo>
                  <a:pt x="3493541" y="3064024"/>
                </a:lnTo>
                <a:lnTo>
                  <a:pt x="3673172" y="2420098"/>
                </a:lnTo>
                <a:lnTo>
                  <a:pt x="3863886" y="2420098"/>
                </a:lnTo>
                <a:lnTo>
                  <a:pt x="3868988" y="3064024"/>
                </a:lnTo>
                <a:lnTo>
                  <a:pt x="4224555" y="3064024"/>
                </a:lnTo>
                <a:lnTo>
                  <a:pt x="4632375" y="2420098"/>
                </a:lnTo>
                <a:lnTo>
                  <a:pt x="4899445" y="2420098"/>
                </a:lnTo>
                <a:lnTo>
                  <a:pt x="4761688" y="3064024"/>
                </a:lnTo>
                <a:lnTo>
                  <a:pt x="5178832" y="3064024"/>
                </a:lnTo>
                <a:lnTo>
                  <a:pt x="5314303" y="2420098"/>
                </a:lnTo>
                <a:lnTo>
                  <a:pt x="5555511" y="2420098"/>
                </a:lnTo>
                <a:cubicBezTo>
                  <a:pt x="5546010" y="2619609"/>
                  <a:pt x="5597032" y="2800999"/>
                  <a:pt x="5729336" y="2922923"/>
                </a:cubicBezTo>
                <a:cubicBezTo>
                  <a:pt x="5891197" y="3071413"/>
                  <a:pt x="6139091" y="3099914"/>
                  <a:pt x="6322944" y="3099914"/>
                </a:cubicBezTo>
                <a:cubicBezTo>
                  <a:pt x="6583998" y="3096836"/>
                  <a:pt x="6843908" y="3064903"/>
                  <a:pt x="7097942" y="3004733"/>
                </a:cubicBezTo>
                <a:lnTo>
                  <a:pt x="7242385" y="2420098"/>
                </a:lnTo>
                <a:lnTo>
                  <a:pt x="7718468" y="2420098"/>
                </a:lnTo>
                <a:lnTo>
                  <a:pt x="7718468" y="-77"/>
                </a:lnTo>
                <a:close/>
                <a:moveTo>
                  <a:pt x="2089395" y="1492915"/>
                </a:moveTo>
                <a:lnTo>
                  <a:pt x="2064413" y="1575429"/>
                </a:lnTo>
                <a:lnTo>
                  <a:pt x="1836575" y="2333889"/>
                </a:lnTo>
                <a:lnTo>
                  <a:pt x="1827603" y="2360808"/>
                </a:lnTo>
                <a:lnTo>
                  <a:pt x="1078291" y="2360808"/>
                </a:lnTo>
                <a:lnTo>
                  <a:pt x="1019704" y="2237652"/>
                </a:lnTo>
                <a:lnTo>
                  <a:pt x="1827603" y="1411985"/>
                </a:lnTo>
                <a:lnTo>
                  <a:pt x="1308591" y="1411985"/>
                </a:lnTo>
                <a:lnTo>
                  <a:pt x="676805" y="2091274"/>
                </a:lnTo>
                <a:lnTo>
                  <a:pt x="881419" y="1410753"/>
                </a:lnTo>
                <a:lnTo>
                  <a:pt x="498582" y="1410753"/>
                </a:lnTo>
                <a:lnTo>
                  <a:pt x="498582" y="60972"/>
                </a:lnTo>
                <a:lnTo>
                  <a:pt x="2089395" y="60972"/>
                </a:lnTo>
                <a:close/>
                <a:moveTo>
                  <a:pt x="2531874" y="2133498"/>
                </a:moveTo>
                <a:lnTo>
                  <a:pt x="2531874" y="2133498"/>
                </a:lnTo>
                <a:cubicBezTo>
                  <a:pt x="2516568" y="2133498"/>
                  <a:pt x="2500910" y="2135786"/>
                  <a:pt x="2483140" y="2135786"/>
                </a:cubicBezTo>
                <a:cubicBezTo>
                  <a:pt x="2459741" y="2135786"/>
                  <a:pt x="2441795" y="2135786"/>
                  <a:pt x="2424554" y="2135786"/>
                </a:cubicBezTo>
                <a:lnTo>
                  <a:pt x="2322863" y="2135786"/>
                </a:lnTo>
                <a:lnTo>
                  <a:pt x="2369838" y="1961609"/>
                </a:lnTo>
                <a:lnTo>
                  <a:pt x="2392005" y="1874872"/>
                </a:lnTo>
                <a:lnTo>
                  <a:pt x="2445666" y="1672546"/>
                </a:lnTo>
                <a:cubicBezTo>
                  <a:pt x="2469417" y="1672546"/>
                  <a:pt x="2492465" y="1671491"/>
                  <a:pt x="2514633" y="1671491"/>
                </a:cubicBezTo>
                <a:lnTo>
                  <a:pt x="2593452" y="1671491"/>
                </a:lnTo>
                <a:cubicBezTo>
                  <a:pt x="2728219" y="1671491"/>
                  <a:pt x="2813372" y="1679231"/>
                  <a:pt x="2844337" y="1722512"/>
                </a:cubicBezTo>
                <a:cubicBezTo>
                  <a:pt x="2867912" y="1755060"/>
                  <a:pt x="2865097" y="1811360"/>
                  <a:pt x="2837124" y="1896688"/>
                </a:cubicBezTo>
                <a:cubicBezTo>
                  <a:pt x="2788917" y="2043771"/>
                  <a:pt x="2728219" y="2118544"/>
                  <a:pt x="2532402" y="2133498"/>
                </a:cubicBezTo>
                <a:moveTo>
                  <a:pt x="3690941" y="2359928"/>
                </a:moveTo>
                <a:lnTo>
                  <a:pt x="3858432" y="1764736"/>
                </a:lnTo>
                <a:lnTo>
                  <a:pt x="3864414" y="2359928"/>
                </a:lnTo>
                <a:close/>
                <a:moveTo>
                  <a:pt x="3944641" y="1408466"/>
                </a:moveTo>
                <a:lnTo>
                  <a:pt x="3546674" y="1408466"/>
                </a:lnTo>
                <a:lnTo>
                  <a:pt x="3273445" y="2359928"/>
                </a:lnTo>
                <a:lnTo>
                  <a:pt x="2851198" y="2359928"/>
                </a:lnTo>
                <a:cubicBezTo>
                  <a:pt x="3066368" y="2280229"/>
                  <a:pt x="3197265" y="2128220"/>
                  <a:pt x="3238258" y="1902494"/>
                </a:cubicBezTo>
                <a:cubicBezTo>
                  <a:pt x="3271685" y="1726558"/>
                  <a:pt x="3255851" y="1611672"/>
                  <a:pt x="3184421" y="1525287"/>
                </a:cubicBezTo>
                <a:cubicBezTo>
                  <a:pt x="3077100" y="1396854"/>
                  <a:pt x="2861931" y="1407938"/>
                  <a:pt x="2671040" y="1407938"/>
                </a:cubicBezTo>
                <a:lnTo>
                  <a:pt x="2354355" y="1407938"/>
                </a:lnTo>
                <a:lnTo>
                  <a:pt x="2354355" y="60972"/>
                </a:lnTo>
                <a:lnTo>
                  <a:pt x="3944641" y="60972"/>
                </a:lnTo>
                <a:close/>
                <a:moveTo>
                  <a:pt x="4912289" y="2359928"/>
                </a:moveTo>
                <a:lnTo>
                  <a:pt x="4672136" y="2359928"/>
                </a:lnTo>
                <a:lnTo>
                  <a:pt x="5035444" y="1789543"/>
                </a:lnTo>
                <a:close/>
                <a:moveTo>
                  <a:pt x="5801470" y="1435208"/>
                </a:moveTo>
                <a:lnTo>
                  <a:pt x="5800414" y="1764736"/>
                </a:lnTo>
                <a:cubicBezTo>
                  <a:pt x="5701327" y="1901738"/>
                  <a:pt x="5629298" y="2056403"/>
                  <a:pt x="5588235" y="2220411"/>
                </a:cubicBezTo>
                <a:cubicBezTo>
                  <a:pt x="5576254" y="2266189"/>
                  <a:pt x="5567844" y="2312847"/>
                  <a:pt x="5563076" y="2359928"/>
                </a:cubicBezTo>
                <a:lnTo>
                  <a:pt x="5329081" y="2359928"/>
                </a:lnTo>
                <a:lnTo>
                  <a:pt x="5528065" y="1410753"/>
                </a:lnTo>
                <a:lnTo>
                  <a:pt x="4854758" y="1410753"/>
                </a:lnTo>
                <a:lnTo>
                  <a:pt x="4252177" y="2360808"/>
                </a:lnTo>
                <a:lnTo>
                  <a:pt x="4208545" y="2360808"/>
                </a:lnTo>
                <a:lnTo>
                  <a:pt x="4208545" y="60972"/>
                </a:lnTo>
                <a:lnTo>
                  <a:pt x="5800766" y="60972"/>
                </a:lnTo>
                <a:close/>
                <a:moveTo>
                  <a:pt x="6718976" y="2748219"/>
                </a:moveTo>
                <a:cubicBezTo>
                  <a:pt x="6630709" y="2765355"/>
                  <a:pt x="6541104" y="2774591"/>
                  <a:pt x="6451201" y="2775840"/>
                </a:cubicBezTo>
                <a:cubicBezTo>
                  <a:pt x="6221605" y="2775840"/>
                  <a:pt x="6061855" y="2669047"/>
                  <a:pt x="6058512" y="2420098"/>
                </a:cubicBezTo>
                <a:lnTo>
                  <a:pt x="6800434" y="2420098"/>
                </a:lnTo>
                <a:close/>
                <a:moveTo>
                  <a:pt x="7658650" y="2359928"/>
                </a:moveTo>
                <a:lnTo>
                  <a:pt x="7256988" y="2359928"/>
                </a:lnTo>
                <a:lnTo>
                  <a:pt x="7322612" y="2094616"/>
                </a:lnTo>
                <a:lnTo>
                  <a:pt x="6519816" y="2094616"/>
                </a:lnTo>
                <a:lnTo>
                  <a:pt x="6453664" y="2359928"/>
                </a:lnTo>
                <a:lnTo>
                  <a:pt x="6065374" y="2359928"/>
                </a:lnTo>
                <a:lnTo>
                  <a:pt x="6065374" y="2305388"/>
                </a:lnTo>
                <a:cubicBezTo>
                  <a:pt x="6071355" y="2275479"/>
                  <a:pt x="6076458" y="2244162"/>
                  <a:pt x="6084023" y="2210734"/>
                </a:cubicBezTo>
                <a:cubicBezTo>
                  <a:pt x="6154397" y="1924662"/>
                  <a:pt x="6342648" y="1642109"/>
                  <a:pt x="6667251" y="1642109"/>
                </a:cubicBezTo>
                <a:cubicBezTo>
                  <a:pt x="6795684" y="1642109"/>
                  <a:pt x="6923413" y="1691019"/>
                  <a:pt x="6905996" y="1868715"/>
                </a:cubicBezTo>
                <a:lnTo>
                  <a:pt x="7383838" y="1868715"/>
                </a:lnTo>
                <a:cubicBezTo>
                  <a:pt x="7402839" y="1785849"/>
                  <a:pt x="7434332" y="1644572"/>
                  <a:pt x="7344253" y="1514555"/>
                </a:cubicBezTo>
                <a:cubicBezTo>
                  <a:pt x="7242385" y="1373807"/>
                  <a:pt x="7037244" y="1316979"/>
                  <a:pt x="6770877" y="1316979"/>
                </a:cubicBezTo>
                <a:cubicBezTo>
                  <a:pt x="6581570" y="1316979"/>
                  <a:pt x="6304647" y="1347240"/>
                  <a:pt x="6065374" y="1503295"/>
                </a:cubicBezTo>
                <a:lnTo>
                  <a:pt x="6065374" y="60621"/>
                </a:lnTo>
                <a:lnTo>
                  <a:pt x="7657946" y="60621"/>
                </a:lnTo>
                <a:close/>
              </a:path>
            </a:pathLst>
          </a:custGeom>
          <a:solidFill>
            <a:srgbClr val="4835F3"/>
          </a:solidFill>
          <a:ln w="1757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10DA7EC7-B966-4F26-A629-BC231114FE9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5B88E-59B6-4300-A6A5-FE6907AB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73A96F6-37E6-4BFF-B84F-D4B64D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36DF39-CB75-4B94-99A7-6AC992AC2597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440353C-5FA5-4860-9949-2793CD66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228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INAL SLIDE">
    <p:bg>
      <p:bgPr>
        <a:gradFill>
          <a:gsLst>
            <a:gs pos="0">
              <a:srgbClr val="00B8F5"/>
            </a:gs>
            <a:gs pos="100000">
              <a:srgbClr val="ACE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6">
            <a:extLst>
              <a:ext uri="{FF2B5EF4-FFF2-40B4-BE49-F238E27FC236}">
                <a16:creationId xmlns:a16="http://schemas.microsoft.com/office/drawing/2014/main" id="{248485D9-C9C0-4687-AA25-7A69FB015CB9}"/>
              </a:ext>
            </a:extLst>
          </p:cNvPr>
          <p:cNvSpPr/>
          <p:nvPr/>
        </p:nvSpPr>
        <p:spPr>
          <a:xfrm>
            <a:off x="2234933" y="1882443"/>
            <a:ext cx="7718488" cy="3099991"/>
          </a:xfrm>
          <a:custGeom>
            <a:avLst/>
            <a:gdLst>
              <a:gd name="connsiteX0" fmla="*/ 6005027 w 7718488"/>
              <a:gd name="connsiteY0" fmla="*/ -77 h 3099991"/>
              <a:gd name="connsiteX1" fmla="*/ 6005027 w 7718488"/>
              <a:gd name="connsiteY1" fmla="*/ 1546752 h 3099991"/>
              <a:gd name="connsiteX2" fmla="*/ 5861992 w 7718488"/>
              <a:gd name="connsiteY2" fmla="*/ 1684334 h 3099991"/>
              <a:gd name="connsiteX3" fmla="*/ 5861992 w 7718488"/>
              <a:gd name="connsiteY3" fmla="*/ -77 h 3099991"/>
              <a:gd name="connsiteX4" fmla="*/ 4148727 w 7718488"/>
              <a:gd name="connsiteY4" fmla="*/ -77 h 3099991"/>
              <a:gd name="connsiteX5" fmla="*/ 4148727 w 7718488"/>
              <a:gd name="connsiteY5" fmla="*/ 1408466 h 3099991"/>
              <a:gd name="connsiteX6" fmla="*/ 4006746 w 7718488"/>
              <a:gd name="connsiteY6" fmla="*/ 1408466 h 3099991"/>
              <a:gd name="connsiteX7" fmla="*/ 4006746 w 7718488"/>
              <a:gd name="connsiteY7" fmla="*/ -77 h 3099991"/>
              <a:gd name="connsiteX8" fmla="*/ 2292953 w 7718488"/>
              <a:gd name="connsiteY8" fmla="*/ -77 h 3099991"/>
              <a:gd name="connsiteX9" fmla="*/ 2292953 w 7718488"/>
              <a:gd name="connsiteY9" fmla="*/ 1410753 h 3099991"/>
              <a:gd name="connsiteX10" fmla="*/ 2151149 w 7718488"/>
              <a:gd name="connsiteY10" fmla="*/ 1410753 h 3099991"/>
              <a:gd name="connsiteX11" fmla="*/ 2151149 w 7718488"/>
              <a:gd name="connsiteY11" fmla="*/ -77 h 3099991"/>
              <a:gd name="connsiteX12" fmla="*/ 437180 w 7718488"/>
              <a:gd name="connsiteY12" fmla="*/ -77 h 3099991"/>
              <a:gd name="connsiteX13" fmla="*/ 437180 w 7718488"/>
              <a:gd name="connsiteY13" fmla="*/ 1607802 h 3099991"/>
              <a:gd name="connsiteX14" fmla="*/ -21 w 7718488"/>
              <a:gd name="connsiteY14" fmla="*/ 3065783 h 3099991"/>
              <a:gd name="connsiteX15" fmla="*/ 384575 w 7718488"/>
              <a:gd name="connsiteY15" fmla="*/ 3065783 h 3099991"/>
              <a:gd name="connsiteX16" fmla="*/ 578105 w 7718488"/>
              <a:gd name="connsiteY16" fmla="*/ 2420098 h 3099991"/>
              <a:gd name="connsiteX17" fmla="*/ 633701 w 7718488"/>
              <a:gd name="connsiteY17" fmla="*/ 2420098 h 3099991"/>
              <a:gd name="connsiteX18" fmla="*/ 952673 w 7718488"/>
              <a:gd name="connsiteY18" fmla="*/ 3065783 h 3099991"/>
              <a:gd name="connsiteX19" fmla="*/ 1417144 w 7718488"/>
              <a:gd name="connsiteY19" fmla="*/ 3065783 h 3099991"/>
              <a:gd name="connsiteX20" fmla="*/ 1107496 w 7718488"/>
              <a:gd name="connsiteY20" fmla="*/ 2420098 h 3099991"/>
              <a:gd name="connsiteX21" fmla="*/ 1809657 w 7718488"/>
              <a:gd name="connsiteY21" fmla="*/ 2420098 h 3099991"/>
              <a:gd name="connsiteX22" fmla="*/ 1614896 w 7718488"/>
              <a:gd name="connsiteY22" fmla="*/ 3065783 h 3099991"/>
              <a:gd name="connsiteX23" fmla="*/ 2035207 w 7718488"/>
              <a:gd name="connsiteY23" fmla="*/ 3065783 h 3099991"/>
              <a:gd name="connsiteX24" fmla="*/ 2227329 w 7718488"/>
              <a:gd name="connsiteY24" fmla="*/ 2421857 h 3099991"/>
              <a:gd name="connsiteX25" fmla="*/ 2319696 w 7718488"/>
              <a:gd name="connsiteY25" fmla="*/ 2421857 h 3099991"/>
              <a:gd name="connsiteX26" fmla="*/ 2319696 w 7718488"/>
              <a:gd name="connsiteY26" fmla="*/ 2420098 h 3099991"/>
              <a:gd name="connsiteX27" fmla="*/ 3255324 w 7718488"/>
              <a:gd name="connsiteY27" fmla="*/ 2420098 h 3099991"/>
              <a:gd name="connsiteX28" fmla="*/ 3069711 w 7718488"/>
              <a:gd name="connsiteY28" fmla="*/ 3064024 h 3099991"/>
              <a:gd name="connsiteX29" fmla="*/ 3493541 w 7718488"/>
              <a:gd name="connsiteY29" fmla="*/ 3064024 h 3099991"/>
              <a:gd name="connsiteX30" fmla="*/ 3673172 w 7718488"/>
              <a:gd name="connsiteY30" fmla="*/ 2420098 h 3099991"/>
              <a:gd name="connsiteX31" fmla="*/ 3863886 w 7718488"/>
              <a:gd name="connsiteY31" fmla="*/ 2420098 h 3099991"/>
              <a:gd name="connsiteX32" fmla="*/ 3868988 w 7718488"/>
              <a:gd name="connsiteY32" fmla="*/ 3064024 h 3099991"/>
              <a:gd name="connsiteX33" fmla="*/ 4224555 w 7718488"/>
              <a:gd name="connsiteY33" fmla="*/ 3064024 h 3099991"/>
              <a:gd name="connsiteX34" fmla="*/ 4632375 w 7718488"/>
              <a:gd name="connsiteY34" fmla="*/ 2420098 h 3099991"/>
              <a:gd name="connsiteX35" fmla="*/ 4899445 w 7718488"/>
              <a:gd name="connsiteY35" fmla="*/ 2420098 h 3099991"/>
              <a:gd name="connsiteX36" fmla="*/ 4761688 w 7718488"/>
              <a:gd name="connsiteY36" fmla="*/ 3064024 h 3099991"/>
              <a:gd name="connsiteX37" fmla="*/ 5178832 w 7718488"/>
              <a:gd name="connsiteY37" fmla="*/ 3064024 h 3099991"/>
              <a:gd name="connsiteX38" fmla="*/ 5314303 w 7718488"/>
              <a:gd name="connsiteY38" fmla="*/ 2420098 h 3099991"/>
              <a:gd name="connsiteX39" fmla="*/ 5555511 w 7718488"/>
              <a:gd name="connsiteY39" fmla="*/ 2420098 h 3099991"/>
              <a:gd name="connsiteX40" fmla="*/ 5729336 w 7718488"/>
              <a:gd name="connsiteY40" fmla="*/ 2922923 h 3099991"/>
              <a:gd name="connsiteX41" fmla="*/ 6322944 w 7718488"/>
              <a:gd name="connsiteY41" fmla="*/ 3099914 h 3099991"/>
              <a:gd name="connsiteX42" fmla="*/ 7097942 w 7718488"/>
              <a:gd name="connsiteY42" fmla="*/ 3004733 h 3099991"/>
              <a:gd name="connsiteX43" fmla="*/ 7242385 w 7718488"/>
              <a:gd name="connsiteY43" fmla="*/ 2420098 h 3099991"/>
              <a:gd name="connsiteX44" fmla="*/ 7718468 w 7718488"/>
              <a:gd name="connsiteY44" fmla="*/ 2420098 h 3099991"/>
              <a:gd name="connsiteX45" fmla="*/ 7718468 w 7718488"/>
              <a:gd name="connsiteY45" fmla="*/ -77 h 3099991"/>
              <a:gd name="connsiteX46" fmla="*/ 2089395 w 7718488"/>
              <a:gd name="connsiteY46" fmla="*/ 1492915 h 3099991"/>
              <a:gd name="connsiteX47" fmla="*/ 2064413 w 7718488"/>
              <a:gd name="connsiteY47" fmla="*/ 1575429 h 3099991"/>
              <a:gd name="connsiteX48" fmla="*/ 1836575 w 7718488"/>
              <a:gd name="connsiteY48" fmla="*/ 2333889 h 3099991"/>
              <a:gd name="connsiteX49" fmla="*/ 1827603 w 7718488"/>
              <a:gd name="connsiteY49" fmla="*/ 2360808 h 3099991"/>
              <a:gd name="connsiteX50" fmla="*/ 1078291 w 7718488"/>
              <a:gd name="connsiteY50" fmla="*/ 2360808 h 3099991"/>
              <a:gd name="connsiteX51" fmla="*/ 1019704 w 7718488"/>
              <a:gd name="connsiteY51" fmla="*/ 2237652 h 3099991"/>
              <a:gd name="connsiteX52" fmla="*/ 1827603 w 7718488"/>
              <a:gd name="connsiteY52" fmla="*/ 1411985 h 3099991"/>
              <a:gd name="connsiteX53" fmla="*/ 1308591 w 7718488"/>
              <a:gd name="connsiteY53" fmla="*/ 1411985 h 3099991"/>
              <a:gd name="connsiteX54" fmla="*/ 676805 w 7718488"/>
              <a:gd name="connsiteY54" fmla="*/ 2091274 h 3099991"/>
              <a:gd name="connsiteX55" fmla="*/ 881419 w 7718488"/>
              <a:gd name="connsiteY55" fmla="*/ 1410753 h 3099991"/>
              <a:gd name="connsiteX56" fmla="*/ 498582 w 7718488"/>
              <a:gd name="connsiteY56" fmla="*/ 1410753 h 3099991"/>
              <a:gd name="connsiteX57" fmla="*/ 498582 w 7718488"/>
              <a:gd name="connsiteY57" fmla="*/ 60972 h 3099991"/>
              <a:gd name="connsiteX58" fmla="*/ 2089395 w 7718488"/>
              <a:gd name="connsiteY58" fmla="*/ 60972 h 3099991"/>
              <a:gd name="connsiteX59" fmla="*/ 2531874 w 7718488"/>
              <a:gd name="connsiteY59" fmla="*/ 2133498 h 3099991"/>
              <a:gd name="connsiteX60" fmla="*/ 2531874 w 7718488"/>
              <a:gd name="connsiteY60" fmla="*/ 2133498 h 3099991"/>
              <a:gd name="connsiteX61" fmla="*/ 2483140 w 7718488"/>
              <a:gd name="connsiteY61" fmla="*/ 2135786 h 3099991"/>
              <a:gd name="connsiteX62" fmla="*/ 2424554 w 7718488"/>
              <a:gd name="connsiteY62" fmla="*/ 2135786 h 3099991"/>
              <a:gd name="connsiteX63" fmla="*/ 2322863 w 7718488"/>
              <a:gd name="connsiteY63" fmla="*/ 2135786 h 3099991"/>
              <a:gd name="connsiteX64" fmla="*/ 2369838 w 7718488"/>
              <a:gd name="connsiteY64" fmla="*/ 1961609 h 3099991"/>
              <a:gd name="connsiteX65" fmla="*/ 2392005 w 7718488"/>
              <a:gd name="connsiteY65" fmla="*/ 1874872 h 3099991"/>
              <a:gd name="connsiteX66" fmla="*/ 2445666 w 7718488"/>
              <a:gd name="connsiteY66" fmla="*/ 1672546 h 3099991"/>
              <a:gd name="connsiteX67" fmla="*/ 2514633 w 7718488"/>
              <a:gd name="connsiteY67" fmla="*/ 1671491 h 3099991"/>
              <a:gd name="connsiteX68" fmla="*/ 2593452 w 7718488"/>
              <a:gd name="connsiteY68" fmla="*/ 1671491 h 3099991"/>
              <a:gd name="connsiteX69" fmla="*/ 2844337 w 7718488"/>
              <a:gd name="connsiteY69" fmla="*/ 1722512 h 3099991"/>
              <a:gd name="connsiteX70" fmla="*/ 2837124 w 7718488"/>
              <a:gd name="connsiteY70" fmla="*/ 1896688 h 3099991"/>
              <a:gd name="connsiteX71" fmla="*/ 2532402 w 7718488"/>
              <a:gd name="connsiteY71" fmla="*/ 2133498 h 3099991"/>
              <a:gd name="connsiteX72" fmla="*/ 3690941 w 7718488"/>
              <a:gd name="connsiteY72" fmla="*/ 2359928 h 3099991"/>
              <a:gd name="connsiteX73" fmla="*/ 3858432 w 7718488"/>
              <a:gd name="connsiteY73" fmla="*/ 1764736 h 3099991"/>
              <a:gd name="connsiteX74" fmla="*/ 3864414 w 7718488"/>
              <a:gd name="connsiteY74" fmla="*/ 2359928 h 3099991"/>
              <a:gd name="connsiteX75" fmla="*/ 3944641 w 7718488"/>
              <a:gd name="connsiteY75" fmla="*/ 1408466 h 3099991"/>
              <a:gd name="connsiteX76" fmla="*/ 3546674 w 7718488"/>
              <a:gd name="connsiteY76" fmla="*/ 1408466 h 3099991"/>
              <a:gd name="connsiteX77" fmla="*/ 3273445 w 7718488"/>
              <a:gd name="connsiteY77" fmla="*/ 2359928 h 3099991"/>
              <a:gd name="connsiteX78" fmla="*/ 2851198 w 7718488"/>
              <a:gd name="connsiteY78" fmla="*/ 2359928 h 3099991"/>
              <a:gd name="connsiteX79" fmla="*/ 3238258 w 7718488"/>
              <a:gd name="connsiteY79" fmla="*/ 1902494 h 3099991"/>
              <a:gd name="connsiteX80" fmla="*/ 3184421 w 7718488"/>
              <a:gd name="connsiteY80" fmla="*/ 1525287 h 3099991"/>
              <a:gd name="connsiteX81" fmla="*/ 2671040 w 7718488"/>
              <a:gd name="connsiteY81" fmla="*/ 1407938 h 3099991"/>
              <a:gd name="connsiteX82" fmla="*/ 2354355 w 7718488"/>
              <a:gd name="connsiteY82" fmla="*/ 1407938 h 3099991"/>
              <a:gd name="connsiteX83" fmla="*/ 2354355 w 7718488"/>
              <a:gd name="connsiteY83" fmla="*/ 60972 h 3099991"/>
              <a:gd name="connsiteX84" fmla="*/ 3944641 w 7718488"/>
              <a:gd name="connsiteY84" fmla="*/ 60972 h 3099991"/>
              <a:gd name="connsiteX85" fmla="*/ 4912289 w 7718488"/>
              <a:gd name="connsiteY85" fmla="*/ 2359928 h 3099991"/>
              <a:gd name="connsiteX86" fmla="*/ 4672136 w 7718488"/>
              <a:gd name="connsiteY86" fmla="*/ 2359928 h 3099991"/>
              <a:gd name="connsiteX87" fmla="*/ 5035444 w 7718488"/>
              <a:gd name="connsiteY87" fmla="*/ 1789543 h 3099991"/>
              <a:gd name="connsiteX88" fmla="*/ 5801470 w 7718488"/>
              <a:gd name="connsiteY88" fmla="*/ 1435208 h 3099991"/>
              <a:gd name="connsiteX89" fmla="*/ 5800414 w 7718488"/>
              <a:gd name="connsiteY89" fmla="*/ 1764736 h 3099991"/>
              <a:gd name="connsiteX90" fmla="*/ 5588235 w 7718488"/>
              <a:gd name="connsiteY90" fmla="*/ 2220411 h 3099991"/>
              <a:gd name="connsiteX91" fmla="*/ 5563076 w 7718488"/>
              <a:gd name="connsiteY91" fmla="*/ 2359928 h 3099991"/>
              <a:gd name="connsiteX92" fmla="*/ 5329081 w 7718488"/>
              <a:gd name="connsiteY92" fmla="*/ 2359928 h 3099991"/>
              <a:gd name="connsiteX93" fmla="*/ 5528065 w 7718488"/>
              <a:gd name="connsiteY93" fmla="*/ 1410753 h 3099991"/>
              <a:gd name="connsiteX94" fmla="*/ 4854758 w 7718488"/>
              <a:gd name="connsiteY94" fmla="*/ 1410753 h 3099991"/>
              <a:gd name="connsiteX95" fmla="*/ 4252177 w 7718488"/>
              <a:gd name="connsiteY95" fmla="*/ 2360808 h 3099991"/>
              <a:gd name="connsiteX96" fmla="*/ 4208545 w 7718488"/>
              <a:gd name="connsiteY96" fmla="*/ 2360808 h 3099991"/>
              <a:gd name="connsiteX97" fmla="*/ 4208545 w 7718488"/>
              <a:gd name="connsiteY97" fmla="*/ 60972 h 3099991"/>
              <a:gd name="connsiteX98" fmla="*/ 5800766 w 7718488"/>
              <a:gd name="connsiteY98" fmla="*/ 60972 h 3099991"/>
              <a:gd name="connsiteX99" fmla="*/ 6718976 w 7718488"/>
              <a:gd name="connsiteY99" fmla="*/ 2748219 h 3099991"/>
              <a:gd name="connsiteX100" fmla="*/ 6451201 w 7718488"/>
              <a:gd name="connsiteY100" fmla="*/ 2775840 h 3099991"/>
              <a:gd name="connsiteX101" fmla="*/ 6058512 w 7718488"/>
              <a:gd name="connsiteY101" fmla="*/ 2420098 h 3099991"/>
              <a:gd name="connsiteX102" fmla="*/ 6800434 w 7718488"/>
              <a:gd name="connsiteY102" fmla="*/ 2420098 h 3099991"/>
              <a:gd name="connsiteX103" fmla="*/ 7658650 w 7718488"/>
              <a:gd name="connsiteY103" fmla="*/ 2359928 h 3099991"/>
              <a:gd name="connsiteX104" fmla="*/ 7256988 w 7718488"/>
              <a:gd name="connsiteY104" fmla="*/ 2359928 h 3099991"/>
              <a:gd name="connsiteX105" fmla="*/ 7322612 w 7718488"/>
              <a:gd name="connsiteY105" fmla="*/ 2094616 h 3099991"/>
              <a:gd name="connsiteX106" fmla="*/ 6519816 w 7718488"/>
              <a:gd name="connsiteY106" fmla="*/ 2094616 h 3099991"/>
              <a:gd name="connsiteX107" fmla="*/ 6453664 w 7718488"/>
              <a:gd name="connsiteY107" fmla="*/ 2359928 h 3099991"/>
              <a:gd name="connsiteX108" fmla="*/ 6065374 w 7718488"/>
              <a:gd name="connsiteY108" fmla="*/ 2359928 h 3099991"/>
              <a:gd name="connsiteX109" fmla="*/ 6065374 w 7718488"/>
              <a:gd name="connsiteY109" fmla="*/ 2305388 h 3099991"/>
              <a:gd name="connsiteX110" fmla="*/ 6084023 w 7718488"/>
              <a:gd name="connsiteY110" fmla="*/ 2210734 h 3099991"/>
              <a:gd name="connsiteX111" fmla="*/ 6667251 w 7718488"/>
              <a:gd name="connsiteY111" fmla="*/ 1642109 h 3099991"/>
              <a:gd name="connsiteX112" fmla="*/ 6905996 w 7718488"/>
              <a:gd name="connsiteY112" fmla="*/ 1868715 h 3099991"/>
              <a:gd name="connsiteX113" fmla="*/ 7383838 w 7718488"/>
              <a:gd name="connsiteY113" fmla="*/ 1868715 h 3099991"/>
              <a:gd name="connsiteX114" fmla="*/ 7344253 w 7718488"/>
              <a:gd name="connsiteY114" fmla="*/ 1514555 h 3099991"/>
              <a:gd name="connsiteX115" fmla="*/ 6770877 w 7718488"/>
              <a:gd name="connsiteY115" fmla="*/ 1316979 h 3099991"/>
              <a:gd name="connsiteX116" fmla="*/ 6065374 w 7718488"/>
              <a:gd name="connsiteY116" fmla="*/ 1503295 h 3099991"/>
              <a:gd name="connsiteX117" fmla="*/ 6065374 w 7718488"/>
              <a:gd name="connsiteY117" fmla="*/ 60621 h 3099991"/>
              <a:gd name="connsiteX118" fmla="*/ 7657946 w 7718488"/>
              <a:gd name="connsiteY118" fmla="*/ 60621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718488" h="3099991">
                <a:moveTo>
                  <a:pt x="6005027" y="-77"/>
                </a:moveTo>
                <a:lnTo>
                  <a:pt x="6005027" y="1546752"/>
                </a:lnTo>
                <a:cubicBezTo>
                  <a:pt x="5953197" y="1588097"/>
                  <a:pt x="5905324" y="1634157"/>
                  <a:pt x="5861992" y="1684334"/>
                </a:cubicBezTo>
                <a:lnTo>
                  <a:pt x="5861992" y="-77"/>
                </a:lnTo>
                <a:lnTo>
                  <a:pt x="4148727" y="-77"/>
                </a:lnTo>
                <a:lnTo>
                  <a:pt x="4148727" y="1408466"/>
                </a:lnTo>
                <a:lnTo>
                  <a:pt x="4006746" y="1408466"/>
                </a:lnTo>
                <a:lnTo>
                  <a:pt x="4006746" y="-77"/>
                </a:lnTo>
                <a:lnTo>
                  <a:pt x="2292953" y="-77"/>
                </a:lnTo>
                <a:lnTo>
                  <a:pt x="2292953" y="1410753"/>
                </a:lnTo>
                <a:lnTo>
                  <a:pt x="2151149" y="1410753"/>
                </a:lnTo>
                <a:lnTo>
                  <a:pt x="2151149" y="-77"/>
                </a:lnTo>
                <a:lnTo>
                  <a:pt x="437180" y="-77"/>
                </a:lnTo>
                <a:lnTo>
                  <a:pt x="437180" y="1607802"/>
                </a:lnTo>
                <a:lnTo>
                  <a:pt x="-21" y="3065783"/>
                </a:lnTo>
                <a:lnTo>
                  <a:pt x="384575" y="3065783"/>
                </a:lnTo>
                <a:lnTo>
                  <a:pt x="578105" y="2420098"/>
                </a:lnTo>
                <a:lnTo>
                  <a:pt x="633701" y="2420098"/>
                </a:lnTo>
                <a:lnTo>
                  <a:pt x="952673" y="3065783"/>
                </a:lnTo>
                <a:lnTo>
                  <a:pt x="1417144" y="3065783"/>
                </a:lnTo>
                <a:lnTo>
                  <a:pt x="1107496" y="2420098"/>
                </a:lnTo>
                <a:lnTo>
                  <a:pt x="1809657" y="2420098"/>
                </a:lnTo>
                <a:lnTo>
                  <a:pt x="1614896" y="3065783"/>
                </a:lnTo>
                <a:lnTo>
                  <a:pt x="2035207" y="3065783"/>
                </a:lnTo>
                <a:lnTo>
                  <a:pt x="2227329" y="2421857"/>
                </a:lnTo>
                <a:lnTo>
                  <a:pt x="2319696" y="2421857"/>
                </a:lnTo>
                <a:lnTo>
                  <a:pt x="2319696" y="2420098"/>
                </a:lnTo>
                <a:lnTo>
                  <a:pt x="3255324" y="2420098"/>
                </a:lnTo>
                <a:lnTo>
                  <a:pt x="3069711" y="3064024"/>
                </a:lnTo>
                <a:lnTo>
                  <a:pt x="3493541" y="3064024"/>
                </a:lnTo>
                <a:lnTo>
                  <a:pt x="3673172" y="2420098"/>
                </a:lnTo>
                <a:lnTo>
                  <a:pt x="3863886" y="2420098"/>
                </a:lnTo>
                <a:lnTo>
                  <a:pt x="3868988" y="3064024"/>
                </a:lnTo>
                <a:lnTo>
                  <a:pt x="4224555" y="3064024"/>
                </a:lnTo>
                <a:lnTo>
                  <a:pt x="4632375" y="2420098"/>
                </a:lnTo>
                <a:lnTo>
                  <a:pt x="4899445" y="2420098"/>
                </a:lnTo>
                <a:lnTo>
                  <a:pt x="4761688" y="3064024"/>
                </a:lnTo>
                <a:lnTo>
                  <a:pt x="5178832" y="3064024"/>
                </a:lnTo>
                <a:lnTo>
                  <a:pt x="5314303" y="2420098"/>
                </a:lnTo>
                <a:lnTo>
                  <a:pt x="5555511" y="2420098"/>
                </a:lnTo>
                <a:cubicBezTo>
                  <a:pt x="5546010" y="2619609"/>
                  <a:pt x="5597032" y="2800999"/>
                  <a:pt x="5729336" y="2922923"/>
                </a:cubicBezTo>
                <a:cubicBezTo>
                  <a:pt x="5891197" y="3071413"/>
                  <a:pt x="6139091" y="3099914"/>
                  <a:pt x="6322944" y="3099914"/>
                </a:cubicBezTo>
                <a:cubicBezTo>
                  <a:pt x="6583998" y="3096836"/>
                  <a:pt x="6843908" y="3064903"/>
                  <a:pt x="7097942" y="3004733"/>
                </a:cubicBezTo>
                <a:lnTo>
                  <a:pt x="7242385" y="2420098"/>
                </a:lnTo>
                <a:lnTo>
                  <a:pt x="7718468" y="2420098"/>
                </a:lnTo>
                <a:lnTo>
                  <a:pt x="7718468" y="-77"/>
                </a:lnTo>
                <a:close/>
                <a:moveTo>
                  <a:pt x="2089395" y="1492915"/>
                </a:moveTo>
                <a:lnTo>
                  <a:pt x="2064413" y="1575429"/>
                </a:lnTo>
                <a:lnTo>
                  <a:pt x="1836575" y="2333889"/>
                </a:lnTo>
                <a:lnTo>
                  <a:pt x="1827603" y="2360808"/>
                </a:lnTo>
                <a:lnTo>
                  <a:pt x="1078291" y="2360808"/>
                </a:lnTo>
                <a:lnTo>
                  <a:pt x="1019704" y="2237652"/>
                </a:lnTo>
                <a:lnTo>
                  <a:pt x="1827603" y="1411985"/>
                </a:lnTo>
                <a:lnTo>
                  <a:pt x="1308591" y="1411985"/>
                </a:lnTo>
                <a:lnTo>
                  <a:pt x="676805" y="2091274"/>
                </a:lnTo>
                <a:lnTo>
                  <a:pt x="881419" y="1410753"/>
                </a:lnTo>
                <a:lnTo>
                  <a:pt x="498582" y="1410753"/>
                </a:lnTo>
                <a:lnTo>
                  <a:pt x="498582" y="60972"/>
                </a:lnTo>
                <a:lnTo>
                  <a:pt x="2089395" y="60972"/>
                </a:lnTo>
                <a:close/>
                <a:moveTo>
                  <a:pt x="2531874" y="2133498"/>
                </a:moveTo>
                <a:lnTo>
                  <a:pt x="2531874" y="2133498"/>
                </a:lnTo>
                <a:cubicBezTo>
                  <a:pt x="2516568" y="2133498"/>
                  <a:pt x="2500910" y="2135786"/>
                  <a:pt x="2483140" y="2135786"/>
                </a:cubicBezTo>
                <a:cubicBezTo>
                  <a:pt x="2459741" y="2135786"/>
                  <a:pt x="2441795" y="2135786"/>
                  <a:pt x="2424554" y="2135786"/>
                </a:cubicBezTo>
                <a:lnTo>
                  <a:pt x="2322863" y="2135786"/>
                </a:lnTo>
                <a:lnTo>
                  <a:pt x="2369838" y="1961609"/>
                </a:lnTo>
                <a:lnTo>
                  <a:pt x="2392005" y="1874872"/>
                </a:lnTo>
                <a:lnTo>
                  <a:pt x="2445666" y="1672546"/>
                </a:lnTo>
                <a:cubicBezTo>
                  <a:pt x="2469417" y="1672546"/>
                  <a:pt x="2492465" y="1671491"/>
                  <a:pt x="2514633" y="1671491"/>
                </a:cubicBezTo>
                <a:lnTo>
                  <a:pt x="2593452" y="1671491"/>
                </a:lnTo>
                <a:cubicBezTo>
                  <a:pt x="2728219" y="1671491"/>
                  <a:pt x="2813372" y="1679231"/>
                  <a:pt x="2844337" y="1722512"/>
                </a:cubicBezTo>
                <a:cubicBezTo>
                  <a:pt x="2867912" y="1755060"/>
                  <a:pt x="2865097" y="1811360"/>
                  <a:pt x="2837124" y="1896688"/>
                </a:cubicBezTo>
                <a:cubicBezTo>
                  <a:pt x="2788917" y="2043771"/>
                  <a:pt x="2728219" y="2118544"/>
                  <a:pt x="2532402" y="2133498"/>
                </a:cubicBezTo>
                <a:moveTo>
                  <a:pt x="3690941" y="2359928"/>
                </a:moveTo>
                <a:lnTo>
                  <a:pt x="3858432" y="1764736"/>
                </a:lnTo>
                <a:lnTo>
                  <a:pt x="3864414" y="2359928"/>
                </a:lnTo>
                <a:close/>
                <a:moveTo>
                  <a:pt x="3944641" y="1408466"/>
                </a:moveTo>
                <a:lnTo>
                  <a:pt x="3546674" y="1408466"/>
                </a:lnTo>
                <a:lnTo>
                  <a:pt x="3273445" y="2359928"/>
                </a:lnTo>
                <a:lnTo>
                  <a:pt x="2851198" y="2359928"/>
                </a:lnTo>
                <a:cubicBezTo>
                  <a:pt x="3066368" y="2280229"/>
                  <a:pt x="3197265" y="2128220"/>
                  <a:pt x="3238258" y="1902494"/>
                </a:cubicBezTo>
                <a:cubicBezTo>
                  <a:pt x="3271685" y="1726558"/>
                  <a:pt x="3255851" y="1611672"/>
                  <a:pt x="3184421" y="1525287"/>
                </a:cubicBezTo>
                <a:cubicBezTo>
                  <a:pt x="3077100" y="1396854"/>
                  <a:pt x="2861931" y="1407938"/>
                  <a:pt x="2671040" y="1407938"/>
                </a:cubicBezTo>
                <a:lnTo>
                  <a:pt x="2354355" y="1407938"/>
                </a:lnTo>
                <a:lnTo>
                  <a:pt x="2354355" y="60972"/>
                </a:lnTo>
                <a:lnTo>
                  <a:pt x="3944641" y="60972"/>
                </a:lnTo>
                <a:close/>
                <a:moveTo>
                  <a:pt x="4912289" y="2359928"/>
                </a:moveTo>
                <a:lnTo>
                  <a:pt x="4672136" y="2359928"/>
                </a:lnTo>
                <a:lnTo>
                  <a:pt x="5035444" y="1789543"/>
                </a:lnTo>
                <a:close/>
                <a:moveTo>
                  <a:pt x="5801470" y="1435208"/>
                </a:moveTo>
                <a:lnTo>
                  <a:pt x="5800414" y="1764736"/>
                </a:lnTo>
                <a:cubicBezTo>
                  <a:pt x="5701327" y="1901738"/>
                  <a:pt x="5629298" y="2056403"/>
                  <a:pt x="5588235" y="2220411"/>
                </a:cubicBezTo>
                <a:cubicBezTo>
                  <a:pt x="5576254" y="2266189"/>
                  <a:pt x="5567844" y="2312847"/>
                  <a:pt x="5563076" y="2359928"/>
                </a:cubicBezTo>
                <a:lnTo>
                  <a:pt x="5329081" y="2359928"/>
                </a:lnTo>
                <a:lnTo>
                  <a:pt x="5528065" y="1410753"/>
                </a:lnTo>
                <a:lnTo>
                  <a:pt x="4854758" y="1410753"/>
                </a:lnTo>
                <a:lnTo>
                  <a:pt x="4252177" y="2360808"/>
                </a:lnTo>
                <a:lnTo>
                  <a:pt x="4208545" y="2360808"/>
                </a:lnTo>
                <a:lnTo>
                  <a:pt x="4208545" y="60972"/>
                </a:lnTo>
                <a:lnTo>
                  <a:pt x="5800766" y="60972"/>
                </a:lnTo>
                <a:close/>
                <a:moveTo>
                  <a:pt x="6718976" y="2748219"/>
                </a:moveTo>
                <a:cubicBezTo>
                  <a:pt x="6630709" y="2765355"/>
                  <a:pt x="6541104" y="2774591"/>
                  <a:pt x="6451201" y="2775840"/>
                </a:cubicBezTo>
                <a:cubicBezTo>
                  <a:pt x="6221605" y="2775840"/>
                  <a:pt x="6061855" y="2669047"/>
                  <a:pt x="6058512" y="2420098"/>
                </a:cubicBezTo>
                <a:lnTo>
                  <a:pt x="6800434" y="2420098"/>
                </a:lnTo>
                <a:close/>
                <a:moveTo>
                  <a:pt x="7658650" y="2359928"/>
                </a:moveTo>
                <a:lnTo>
                  <a:pt x="7256988" y="2359928"/>
                </a:lnTo>
                <a:lnTo>
                  <a:pt x="7322612" y="2094616"/>
                </a:lnTo>
                <a:lnTo>
                  <a:pt x="6519816" y="2094616"/>
                </a:lnTo>
                <a:lnTo>
                  <a:pt x="6453664" y="2359928"/>
                </a:lnTo>
                <a:lnTo>
                  <a:pt x="6065374" y="2359928"/>
                </a:lnTo>
                <a:lnTo>
                  <a:pt x="6065374" y="2305388"/>
                </a:lnTo>
                <a:cubicBezTo>
                  <a:pt x="6071355" y="2275479"/>
                  <a:pt x="6076458" y="2244162"/>
                  <a:pt x="6084023" y="2210734"/>
                </a:cubicBezTo>
                <a:cubicBezTo>
                  <a:pt x="6154397" y="1924662"/>
                  <a:pt x="6342648" y="1642109"/>
                  <a:pt x="6667251" y="1642109"/>
                </a:cubicBezTo>
                <a:cubicBezTo>
                  <a:pt x="6795684" y="1642109"/>
                  <a:pt x="6923413" y="1691019"/>
                  <a:pt x="6905996" y="1868715"/>
                </a:cubicBezTo>
                <a:lnTo>
                  <a:pt x="7383838" y="1868715"/>
                </a:lnTo>
                <a:cubicBezTo>
                  <a:pt x="7402839" y="1785849"/>
                  <a:pt x="7434332" y="1644572"/>
                  <a:pt x="7344253" y="1514555"/>
                </a:cubicBezTo>
                <a:cubicBezTo>
                  <a:pt x="7242385" y="1373807"/>
                  <a:pt x="7037244" y="1316979"/>
                  <a:pt x="6770877" y="1316979"/>
                </a:cubicBezTo>
                <a:cubicBezTo>
                  <a:pt x="6581570" y="1316979"/>
                  <a:pt x="6304647" y="1347240"/>
                  <a:pt x="6065374" y="1503295"/>
                </a:cubicBezTo>
                <a:lnTo>
                  <a:pt x="6065374" y="60621"/>
                </a:lnTo>
                <a:lnTo>
                  <a:pt x="7657946" y="60621"/>
                </a:lnTo>
                <a:close/>
              </a:path>
            </a:pathLst>
          </a:custGeom>
          <a:solidFill>
            <a:schemeClr val="accent2"/>
          </a:solidFill>
          <a:ln w="1757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4FB16981-6B82-4675-8BD2-16F7F9ECDD5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D7771-E391-4914-AD47-57F13F654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5D4B1157-B5C0-4AD9-BA1D-B6C82126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1DF9C6-DFC5-4AB2-833E-C58C8F901A0B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8B8CBB-ED87-4C39-9AC3-A1B4F02BE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45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3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98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58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912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65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4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58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5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9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9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3A210-92DD-4299-9F1D-B2FE60EC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02702" y="6295536"/>
            <a:ext cx="193129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4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5663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76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5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Purple/</a:t>
            </a:r>
            <a:br>
              <a:rPr lang="en-GB" sz="1000"/>
            </a:br>
            <a:r>
              <a:rPr lang="en-GB" sz="100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Pacific/</a:t>
            </a:r>
            <a:br>
              <a:rPr lang="en-GB" sz="1000"/>
            </a:br>
            <a:r>
              <a:rPr lang="en-GB" sz="100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</a:t>
            </a:r>
            <a:r>
              <a:rPr lang="en-GB" sz="1000" b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Traffic Light Palette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9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47F714-6C54-4314-98BB-66152EED9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7" name="Graphic 8">
            <a:extLst>
              <a:ext uri="{FF2B5EF4-FFF2-40B4-BE49-F238E27FC236}">
                <a16:creationId xmlns:a16="http://schemas.microsoft.com/office/drawing/2014/main" id="{06D31D37-5AE7-49B1-AC0A-16BA6F1C3D14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99AC0269-90F1-4A82-8325-F17B72310FCA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1CB91B-2722-4BA0-942C-2FE923FD8B0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AB876A-7FF7-4D90-A474-4D6DAB646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4" y="6266997"/>
            <a:ext cx="54023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</a:p>
        </p:txBody>
      </p:sp>
    </p:spTree>
    <p:extLst>
      <p:ext uri="{BB962C8B-B14F-4D97-AF65-F5344CB8AC3E}">
        <p14:creationId xmlns:p14="http://schemas.microsoft.com/office/powerpoint/2010/main" val="2444222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 - Right vertical dark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9">
            <a:extLst>
              <a:ext uri="{FF2B5EF4-FFF2-40B4-BE49-F238E27FC236}">
                <a16:creationId xmlns:a16="http://schemas.microsoft.com/office/drawing/2014/main" id="{457C79FB-C07C-444A-B79A-75D7F59B856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37131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319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209602"/>
            <a:ext cx="101856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94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text only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B47DB-768D-47AE-9D19-E74198AD4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4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35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33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text only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B47DB-768D-47AE-9D19-E74198AD4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4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7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38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83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05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8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788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5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3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118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2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19669-F96A-4239-990D-B48E0AE68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20154" y="6295536"/>
            <a:ext cx="20138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96358" y="6295536"/>
            <a:ext cx="1937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90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641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64606" y="6295536"/>
            <a:ext cx="196938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173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64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10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93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6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43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52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907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119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1826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42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89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049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3A210-92DD-4299-9F1D-B2FE60EC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902702" y="6295536"/>
            <a:ext cx="193129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885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8427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445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4675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4143781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3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1416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58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Purple/</a:t>
            </a:r>
            <a:br>
              <a:rPr lang="en-GB" sz="1000"/>
            </a:br>
            <a:r>
              <a:rPr lang="en-GB" sz="100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Pacific/</a:t>
            </a:r>
            <a:br>
              <a:rPr lang="en-GB" sz="1000"/>
            </a:br>
            <a:r>
              <a:rPr lang="en-GB" sz="100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</a:t>
            </a:r>
            <a:r>
              <a:rPr lang="en-GB" sz="1000" b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Traffic Light Palette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58642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063" y="451575"/>
            <a:ext cx="10800000" cy="726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063" y="180000"/>
            <a:ext cx="10800000" cy="252000"/>
          </a:xfrm>
        </p:spPr>
        <p:txBody>
          <a:bodyPr vert="horz" lIns="36000" tIns="36000" rIns="36000" bIns="36000" rtlCol="0" anchor="b" anchorCtr="0">
            <a:noAutofit/>
          </a:bodyPr>
          <a:lstStyle>
            <a:lvl1pPr>
              <a:spcAft>
                <a:spcPts val="0"/>
              </a:spcAft>
              <a:defRPr lang="en-US" sz="1200" b="0" dirty="0" smtClean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</a:lstStyle>
          <a:p>
            <a:pPr lvl="0">
              <a:spcAft>
                <a:spcPts val="0"/>
              </a:spcAft>
            </a:pPr>
            <a:r>
              <a:rPr lang="en-US"/>
              <a:t>Super title here – ignore when not needed</a:t>
            </a:r>
          </a:p>
        </p:txBody>
      </p:sp>
    </p:spTree>
    <p:extLst>
      <p:ext uri="{BB962C8B-B14F-4D97-AF65-F5344CB8AC3E}">
        <p14:creationId xmlns:p14="http://schemas.microsoft.com/office/powerpoint/2010/main" val="178287120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1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2" y="1759937"/>
            <a:ext cx="5765983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2" y="4752153"/>
            <a:ext cx="5765983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998477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7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27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405717" y="371313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2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5" y="636808"/>
            <a:ext cx="7260639" cy="3950972"/>
          </a:xfrm>
        </p:spPr>
        <p:txBody>
          <a:bodyPr/>
          <a:lstStyle>
            <a:lvl1pPr>
              <a:defRPr lang="en-GB" sz="495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text only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B47DB-768D-47AE-9D19-E74198AD4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1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8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3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3" y="4710484"/>
            <a:ext cx="322951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3" y="636808"/>
            <a:ext cx="3229511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5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752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2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7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2"/>
            <a:ext cx="3551187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9" y="112952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9" y="187215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7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7347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9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75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09" y="1453785"/>
            <a:ext cx="5301923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4" y="61496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09" y="4953575"/>
            <a:ext cx="5301923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233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8" y="112952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8" y="1872151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90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75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7" y="1456390"/>
            <a:ext cx="3174867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7" y="5007010"/>
            <a:ext cx="3174867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2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9" y="1456390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49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8" y="61496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8" y="1357590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9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8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75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919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25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5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1" y="6295536"/>
            <a:ext cx="2020193" cy="69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9"/>
            <a:ext cx="4623067" cy="242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5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5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330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4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476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9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24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9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271463" indent="-135731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5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19669-F96A-4239-990D-B48E0AE68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20155" y="6295536"/>
            <a:ext cx="2013840" cy="69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9"/>
            <a:ext cx="4623067" cy="242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5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5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72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5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96359" y="6295536"/>
            <a:ext cx="1937636" cy="69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1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9"/>
            <a:ext cx="4623067" cy="242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5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5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6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82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9191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5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64607" y="6295536"/>
            <a:ext cx="1969388" cy="69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1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885685" y="6266999"/>
            <a:ext cx="4623067" cy="242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5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5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318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991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928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429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7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7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483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4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4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4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4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5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9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3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4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364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4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4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4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4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5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9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3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4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95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en-US" sz="1125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5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2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050"/>
            </a:lvl1pPr>
            <a:lvl2pPr algn="l">
              <a:defRPr sz="1050"/>
            </a:lvl2pPr>
            <a:lvl3pPr algn="l">
              <a:defRPr sz="1050"/>
            </a:lvl3pPr>
            <a:lvl4pPr algn="l">
              <a:defRPr sz="1050"/>
            </a:lvl4pPr>
            <a:lvl5pPr algn="l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6"/>
            <a:ext cx="10185400" cy="43345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679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5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5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49" y="1936715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5" y="1936715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2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7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1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7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96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tags" Target="../tags/tag19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tags" Target="../tags/tag18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17.xml"/><Relationship Id="rId47" Type="http://schemas.openxmlformats.org/officeDocument/2006/relationships/slideLayout" Target="../slideLayouts/slideLayout122.xml"/><Relationship Id="rId63" Type="http://schemas.openxmlformats.org/officeDocument/2006/relationships/slideLayout" Target="../slideLayouts/slideLayout138.xml"/><Relationship Id="rId68" Type="http://schemas.openxmlformats.org/officeDocument/2006/relationships/tags" Target="../tags/tag32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40" Type="http://schemas.openxmlformats.org/officeDocument/2006/relationships/slideLayout" Target="../slideLayouts/slideLayout115.xml"/><Relationship Id="rId45" Type="http://schemas.openxmlformats.org/officeDocument/2006/relationships/slideLayout" Target="../slideLayouts/slideLayout120.xml"/><Relationship Id="rId53" Type="http://schemas.openxmlformats.org/officeDocument/2006/relationships/slideLayout" Target="../slideLayouts/slideLayout128.xml"/><Relationship Id="rId58" Type="http://schemas.openxmlformats.org/officeDocument/2006/relationships/slideLayout" Target="../slideLayouts/slideLayout133.xml"/><Relationship Id="rId66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80.xml"/><Relationship Id="rId61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43" Type="http://schemas.openxmlformats.org/officeDocument/2006/relationships/slideLayout" Target="../slideLayouts/slideLayout118.xml"/><Relationship Id="rId48" Type="http://schemas.openxmlformats.org/officeDocument/2006/relationships/slideLayout" Target="../slideLayouts/slideLayout123.xml"/><Relationship Id="rId56" Type="http://schemas.openxmlformats.org/officeDocument/2006/relationships/slideLayout" Target="../slideLayouts/slideLayout131.xml"/><Relationship Id="rId64" Type="http://schemas.openxmlformats.org/officeDocument/2006/relationships/slideLayout" Target="../slideLayouts/slideLayout139.xml"/><Relationship Id="rId69" Type="http://schemas.openxmlformats.org/officeDocument/2006/relationships/tags" Target="../tags/tag33.xml"/><Relationship Id="rId8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Relationship Id="rId46" Type="http://schemas.openxmlformats.org/officeDocument/2006/relationships/slideLayout" Target="../slideLayouts/slideLayout121.xml"/><Relationship Id="rId59" Type="http://schemas.openxmlformats.org/officeDocument/2006/relationships/slideLayout" Target="../slideLayouts/slideLayout134.xml"/><Relationship Id="rId67" Type="http://schemas.openxmlformats.org/officeDocument/2006/relationships/theme" Target="../theme/theme3.xml"/><Relationship Id="rId20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16.xml"/><Relationship Id="rId54" Type="http://schemas.openxmlformats.org/officeDocument/2006/relationships/slideLayout" Target="../slideLayouts/slideLayout129.xml"/><Relationship Id="rId6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49" Type="http://schemas.openxmlformats.org/officeDocument/2006/relationships/slideLayout" Target="../slideLayouts/slideLayout124.xml"/><Relationship Id="rId57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106.xml"/><Relationship Id="rId44" Type="http://schemas.openxmlformats.org/officeDocument/2006/relationships/slideLayout" Target="../slideLayouts/slideLayout119.xml"/><Relationship Id="rId52" Type="http://schemas.openxmlformats.org/officeDocument/2006/relationships/slideLayout" Target="../slideLayouts/slideLayout127.xml"/><Relationship Id="rId60" Type="http://schemas.openxmlformats.org/officeDocument/2006/relationships/slideLayout" Target="../slideLayouts/slideLayout135.xml"/><Relationship Id="rId65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09.xml"/><Relationship Id="rId50" Type="http://schemas.openxmlformats.org/officeDocument/2006/relationships/slideLayout" Target="../slideLayouts/slideLayout125.xml"/><Relationship Id="rId55" Type="http://schemas.openxmlformats.org/officeDocument/2006/relationships/slideLayout" Target="../slideLayouts/slideLayout130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62.xml"/><Relationship Id="rId34" Type="http://schemas.openxmlformats.org/officeDocument/2006/relationships/slideLayout" Target="../slideLayouts/slideLayout175.xml"/><Relationship Id="rId42" Type="http://schemas.openxmlformats.org/officeDocument/2006/relationships/slideLayout" Target="../slideLayouts/slideLayout183.xml"/><Relationship Id="rId47" Type="http://schemas.openxmlformats.org/officeDocument/2006/relationships/slideLayout" Target="../slideLayouts/slideLayout188.xml"/><Relationship Id="rId50" Type="http://schemas.openxmlformats.org/officeDocument/2006/relationships/slideLayout" Target="../slideLayouts/slideLayout191.xml"/><Relationship Id="rId55" Type="http://schemas.openxmlformats.org/officeDocument/2006/relationships/slideLayout" Target="../slideLayouts/slideLayout196.xml"/><Relationship Id="rId6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9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52.xml"/><Relationship Id="rId24" Type="http://schemas.openxmlformats.org/officeDocument/2006/relationships/slideLayout" Target="../slideLayouts/slideLayout165.xml"/><Relationship Id="rId32" Type="http://schemas.openxmlformats.org/officeDocument/2006/relationships/slideLayout" Target="../slideLayouts/slideLayout173.xml"/><Relationship Id="rId37" Type="http://schemas.openxmlformats.org/officeDocument/2006/relationships/slideLayout" Target="../slideLayouts/slideLayout178.xml"/><Relationship Id="rId40" Type="http://schemas.openxmlformats.org/officeDocument/2006/relationships/slideLayout" Target="../slideLayouts/slideLayout181.xml"/><Relationship Id="rId45" Type="http://schemas.openxmlformats.org/officeDocument/2006/relationships/slideLayout" Target="../slideLayouts/slideLayout186.xml"/><Relationship Id="rId53" Type="http://schemas.openxmlformats.org/officeDocument/2006/relationships/slideLayout" Target="../slideLayouts/slideLayout194.xml"/><Relationship Id="rId58" Type="http://schemas.openxmlformats.org/officeDocument/2006/relationships/slideLayout" Target="../slideLayouts/slideLayout199.xml"/><Relationship Id="rId66" Type="http://schemas.openxmlformats.org/officeDocument/2006/relationships/tags" Target="../tags/tag57.xml"/><Relationship Id="rId5" Type="http://schemas.openxmlformats.org/officeDocument/2006/relationships/slideLayout" Target="../slideLayouts/slideLayout146.xml"/><Relationship Id="rId61" Type="http://schemas.openxmlformats.org/officeDocument/2006/relationships/slideLayout" Target="../slideLayouts/slideLayout202.xml"/><Relationship Id="rId1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55.xml"/><Relationship Id="rId22" Type="http://schemas.openxmlformats.org/officeDocument/2006/relationships/slideLayout" Target="../slideLayouts/slideLayout163.xml"/><Relationship Id="rId27" Type="http://schemas.openxmlformats.org/officeDocument/2006/relationships/slideLayout" Target="../slideLayouts/slideLayout168.xml"/><Relationship Id="rId30" Type="http://schemas.openxmlformats.org/officeDocument/2006/relationships/slideLayout" Target="../slideLayouts/slideLayout171.xml"/><Relationship Id="rId35" Type="http://schemas.openxmlformats.org/officeDocument/2006/relationships/slideLayout" Target="../slideLayouts/slideLayout176.xml"/><Relationship Id="rId43" Type="http://schemas.openxmlformats.org/officeDocument/2006/relationships/slideLayout" Target="../slideLayouts/slideLayout184.xml"/><Relationship Id="rId48" Type="http://schemas.openxmlformats.org/officeDocument/2006/relationships/slideLayout" Target="../slideLayouts/slideLayout189.xml"/><Relationship Id="rId56" Type="http://schemas.openxmlformats.org/officeDocument/2006/relationships/slideLayout" Target="../slideLayouts/slideLayout197.xml"/><Relationship Id="rId64" Type="http://schemas.openxmlformats.org/officeDocument/2006/relationships/theme" Target="../theme/theme4.xml"/><Relationship Id="rId8" Type="http://schemas.openxmlformats.org/officeDocument/2006/relationships/slideLayout" Target="../slideLayouts/slideLayout149.xml"/><Relationship Id="rId51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5" Type="http://schemas.openxmlformats.org/officeDocument/2006/relationships/slideLayout" Target="../slideLayouts/slideLayout166.xml"/><Relationship Id="rId33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179.xml"/><Relationship Id="rId46" Type="http://schemas.openxmlformats.org/officeDocument/2006/relationships/slideLayout" Target="../slideLayouts/slideLayout187.xml"/><Relationship Id="rId59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82.xml"/><Relationship Id="rId54" Type="http://schemas.openxmlformats.org/officeDocument/2006/relationships/slideLayout" Target="../slideLayouts/slideLayout195.xml"/><Relationship Id="rId6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6.xml"/><Relationship Id="rId23" Type="http://schemas.openxmlformats.org/officeDocument/2006/relationships/slideLayout" Target="../slideLayouts/slideLayout164.xml"/><Relationship Id="rId28" Type="http://schemas.openxmlformats.org/officeDocument/2006/relationships/slideLayout" Target="../slideLayouts/slideLayout169.xml"/><Relationship Id="rId36" Type="http://schemas.openxmlformats.org/officeDocument/2006/relationships/slideLayout" Target="../slideLayouts/slideLayout177.xml"/><Relationship Id="rId49" Type="http://schemas.openxmlformats.org/officeDocument/2006/relationships/slideLayout" Target="../slideLayouts/slideLayout190.xml"/><Relationship Id="rId57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72.xml"/><Relationship Id="rId44" Type="http://schemas.openxmlformats.org/officeDocument/2006/relationships/slideLayout" Target="../slideLayouts/slideLayout185.xml"/><Relationship Id="rId52" Type="http://schemas.openxmlformats.org/officeDocument/2006/relationships/slideLayout" Target="../slideLayouts/slideLayout193.xml"/><Relationship Id="rId60" Type="http://schemas.openxmlformats.org/officeDocument/2006/relationships/slideLayout" Target="../slideLayouts/slideLayout201.xml"/><Relationship Id="rId65" Type="http://schemas.openxmlformats.org/officeDocument/2006/relationships/tags" Target="../tags/tag56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41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raphic 8">
            <a:extLst>
              <a:ext uri="{FF2B5EF4-FFF2-40B4-BE49-F238E27FC236}">
                <a16:creationId xmlns:a16="http://schemas.microsoft.com/office/drawing/2014/main" id="{9AC77B96-D96C-4FA2-858B-DEE0A3A7B7B6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42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703" r:id="rId2"/>
    <p:sldLayoutId id="2147483783" r:id="rId3"/>
    <p:sldLayoutId id="2147483749" r:id="rId4"/>
    <p:sldLayoutId id="2147483750" r:id="rId5"/>
    <p:sldLayoutId id="2147483767" r:id="rId6"/>
    <p:sldLayoutId id="2147483768" r:id="rId7"/>
    <p:sldLayoutId id="2147483765" r:id="rId8"/>
    <p:sldLayoutId id="2147483766" r:id="rId9"/>
    <p:sldLayoutId id="2147483666" r:id="rId10"/>
    <p:sldLayoutId id="2147483712" r:id="rId11"/>
    <p:sldLayoutId id="2147483664" r:id="rId12"/>
    <p:sldLayoutId id="2147483769" r:id="rId13"/>
    <p:sldLayoutId id="2147483770" r:id="rId14"/>
    <p:sldLayoutId id="2147483714" r:id="rId15"/>
    <p:sldLayoutId id="2147483689" r:id="rId16"/>
    <p:sldLayoutId id="2147483716" r:id="rId17"/>
    <p:sldLayoutId id="2147483690" r:id="rId18"/>
    <p:sldLayoutId id="2147483692" r:id="rId19"/>
    <p:sldLayoutId id="2147483691" r:id="rId20"/>
    <p:sldLayoutId id="2147483693" r:id="rId21"/>
    <p:sldLayoutId id="2147483701" r:id="rId22"/>
    <p:sldLayoutId id="2147483771" r:id="rId23"/>
    <p:sldLayoutId id="2147483752" r:id="rId24"/>
    <p:sldLayoutId id="2147483697" r:id="rId25"/>
    <p:sldLayoutId id="2147483772" r:id="rId26"/>
    <p:sldLayoutId id="2147483754" r:id="rId27"/>
    <p:sldLayoutId id="2147483699" r:id="rId28"/>
    <p:sldLayoutId id="2147483700" r:id="rId29"/>
    <p:sldLayoutId id="2147483722" r:id="rId30"/>
    <p:sldLayoutId id="2147483682" r:id="rId31"/>
    <p:sldLayoutId id="2147483745" r:id="rId32"/>
    <p:sldLayoutId id="2147483746" r:id="rId33"/>
    <p:sldLayoutId id="2147483667" r:id="rId34"/>
    <p:sldLayoutId id="2147483748" r:id="rId35"/>
    <p:sldLayoutId id="2147483773" r:id="rId36"/>
    <p:sldLayoutId id="2147483898" r:id="rId37"/>
    <p:sldLayoutId id="2147483972" r:id="rId38"/>
    <p:sldLayoutId id="2147484038" r:id="rId39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 userDrawn="1">
          <p15:clr>
            <a:srgbClr val="F26B43"/>
          </p15:clr>
        </p15:guide>
        <p15:guide id="2" pos="627" userDrawn="1">
          <p15:clr>
            <a:srgbClr val="F26B43"/>
          </p15:clr>
        </p15:guide>
        <p15:guide id="3" pos="7055" userDrawn="1">
          <p15:clr>
            <a:srgbClr val="F26B43"/>
          </p15:clr>
        </p15:guide>
        <p15:guide id="4" orient="horz" pos="838" userDrawn="1">
          <p15:clr>
            <a:srgbClr val="F26B43"/>
          </p15:clr>
        </p15:guide>
        <p15:guide id="5" orient="horz" pos="612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38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raphic 8">
            <a:extLst>
              <a:ext uri="{FF2B5EF4-FFF2-40B4-BE49-F238E27FC236}">
                <a16:creationId xmlns:a16="http://schemas.microsoft.com/office/drawing/2014/main" id="{9AC77B96-D96C-4FA2-858B-DEE0A3A7B7B6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39"/>
            </p:custDataLst>
          </p:nvPr>
        </p:nvSpPr>
        <p:spPr>
          <a:xfrm>
            <a:off x="1885685" y="6266997"/>
            <a:ext cx="4623066" cy="2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6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7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  <p:sldLayoutId id="2147483815" r:id="rId31"/>
    <p:sldLayoutId id="2147483816" r:id="rId32"/>
    <p:sldLayoutId id="2147483817" r:id="rId33"/>
    <p:sldLayoutId id="2147483818" r:id="rId34"/>
    <p:sldLayoutId id="2147483819" r:id="rId35"/>
    <p:sldLayoutId id="2147483820" r:id="rId36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1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3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75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75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68"/>
            </p:custDataLst>
          </p:nvPr>
        </p:nvSpPr>
        <p:spPr>
          <a:xfrm>
            <a:off x="8967795" y="6295536"/>
            <a:ext cx="1866200" cy="69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raphic 8">
            <a:extLst>
              <a:ext uri="{FF2B5EF4-FFF2-40B4-BE49-F238E27FC236}">
                <a16:creationId xmlns:a16="http://schemas.microsoft.com/office/drawing/2014/main" id="{9AC77B96-D96C-4FA2-858B-DEE0A3A7B7B6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350"/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69"/>
            </p:custDataLst>
          </p:nvPr>
        </p:nvSpPr>
        <p:spPr>
          <a:xfrm>
            <a:off x="1885685" y="6266999"/>
            <a:ext cx="4623067" cy="242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25"/>
              </a:spcAft>
            </a:pPr>
            <a:r>
              <a:rPr lang="cs-CZ" sz="5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cs-CZ" sz="5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0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27" r:id="rId22"/>
    <p:sldLayoutId id="2147483928" r:id="rId23"/>
    <p:sldLayoutId id="2147483929" r:id="rId24"/>
    <p:sldLayoutId id="2147483930" r:id="rId25"/>
    <p:sldLayoutId id="2147483931" r:id="rId26"/>
    <p:sldLayoutId id="2147483932" r:id="rId27"/>
    <p:sldLayoutId id="2147483933" r:id="rId28"/>
    <p:sldLayoutId id="2147483934" r:id="rId29"/>
    <p:sldLayoutId id="2147483935" r:id="rId30"/>
    <p:sldLayoutId id="2147483936" r:id="rId31"/>
    <p:sldLayoutId id="2147483937" r:id="rId32"/>
    <p:sldLayoutId id="2147483938" r:id="rId33"/>
    <p:sldLayoutId id="2147483939" r:id="rId34"/>
    <p:sldLayoutId id="2147483940" r:id="rId35"/>
    <p:sldLayoutId id="2147483941" r:id="rId36"/>
    <p:sldLayoutId id="2147483942" r:id="rId37"/>
    <p:sldLayoutId id="2147483943" r:id="rId38"/>
    <p:sldLayoutId id="2147483944" r:id="rId39"/>
    <p:sldLayoutId id="2147483945" r:id="rId40"/>
    <p:sldLayoutId id="2147483946" r:id="rId41"/>
    <p:sldLayoutId id="2147483947" r:id="rId42"/>
    <p:sldLayoutId id="2147483948" r:id="rId43"/>
    <p:sldLayoutId id="2147483949" r:id="rId44"/>
    <p:sldLayoutId id="2147483950" r:id="rId45"/>
    <p:sldLayoutId id="2147483951" r:id="rId46"/>
    <p:sldLayoutId id="2147483952" r:id="rId47"/>
    <p:sldLayoutId id="2147483953" r:id="rId48"/>
    <p:sldLayoutId id="2147483954" r:id="rId49"/>
    <p:sldLayoutId id="2147483955" r:id="rId50"/>
    <p:sldLayoutId id="2147483956" r:id="rId51"/>
    <p:sldLayoutId id="2147483957" r:id="rId52"/>
    <p:sldLayoutId id="2147483958" r:id="rId53"/>
    <p:sldLayoutId id="2147483959" r:id="rId54"/>
    <p:sldLayoutId id="2147483960" r:id="rId55"/>
    <p:sldLayoutId id="2147483961" r:id="rId56"/>
    <p:sldLayoutId id="2147483962" r:id="rId57"/>
    <p:sldLayoutId id="2147483963" r:id="rId58"/>
    <p:sldLayoutId id="2147483964" r:id="rId59"/>
    <p:sldLayoutId id="2147483965" r:id="rId60"/>
    <p:sldLayoutId id="2147483966" r:id="rId61"/>
    <p:sldLayoutId id="2147483967" r:id="rId62"/>
    <p:sldLayoutId id="2147483968" r:id="rId63"/>
    <p:sldLayoutId id="2147483969" r:id="rId64"/>
    <p:sldLayoutId id="2147483970" r:id="rId65"/>
    <p:sldLayoutId id="2147483971" r:id="rId66"/>
  </p:sldLayoutIdLst>
  <p:txStyles>
    <p:titleStyle>
      <a:lvl1pPr algn="l" defTabSz="685800" rtl="0" eaLnBrk="1" latinLnBrk="0" hangingPunct="1">
        <a:lnSpc>
          <a:spcPct val="7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Tx/>
        <a:buNone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Tx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5731" indent="-135731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Tx/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271463" indent="-135731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Tx/>
        <a:buFont typeface="Arial" panose="020B0604020202020204" pitchFamily="34" charset="0"/>
        <a:buChar char="-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07194" indent="-135731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Tx/>
        <a:buFont typeface="Arial" panose="020B0604020202020204" pitchFamily="34" charset="0"/>
        <a:buChar char="•"/>
        <a:defRPr sz="12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539354" indent="-135731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+mn-lt"/>
          <a:ea typeface="+mn-ea"/>
          <a:cs typeface="+mn-cs"/>
        </a:defRPr>
      </a:lvl6pPr>
      <a:lvl7pPr marL="672704" indent="-1333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sz="1125" kern="1200">
          <a:solidFill>
            <a:schemeClr val="tx2"/>
          </a:solidFill>
          <a:latin typeface="+mn-lt"/>
          <a:ea typeface="+mn-ea"/>
          <a:cs typeface="+mn-cs"/>
        </a:defRPr>
      </a:lvl7pPr>
      <a:lvl8pPr marL="806054" indent="-1333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942975" indent="-136922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2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836">
          <p15:clr>
            <a:srgbClr val="F26B43"/>
          </p15:clr>
        </p15:guide>
        <p15:guide id="3" pos="9407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30126"/>
            <a:ext cx="10194470" cy="454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65"/>
            </p:custDataLst>
          </p:nvPr>
        </p:nvSpPr>
        <p:spPr>
          <a:xfrm>
            <a:off x="8967794" y="629553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Public</a:t>
            </a:r>
            <a:endParaRPr lang="en-GB" sz="600" b="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8">
            <a:extLst>
              <a:ext uri="{FF2B5EF4-FFF2-40B4-BE49-F238E27FC236}">
                <a16:creationId xmlns:a16="http://schemas.microsoft.com/office/drawing/2014/main" id="{9CAB9EC7-F5E0-4684-A576-ECACF26F9022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66"/>
            </p:custDataLst>
          </p:nvPr>
        </p:nvSpPr>
        <p:spPr>
          <a:xfrm>
            <a:off x="1885685" y="6266997"/>
            <a:ext cx="46230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2024 KPMG Česká republika, s.r.o., společnost s ručením omezeným založená dle právních předpisů České republiky a členská společnost globální organizace nezávislých členských společností KPMG, přidružených ke KPMG International Limited, soukromé anglické společnosti s ručením omezeným. Všechna práva vyhrazena.</a:t>
            </a:r>
            <a:endParaRPr lang="en-US" sz="60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56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3999" r:id="rId26"/>
    <p:sldLayoutId id="2147484000" r:id="rId27"/>
    <p:sldLayoutId id="2147484001" r:id="rId28"/>
    <p:sldLayoutId id="2147484002" r:id="rId29"/>
    <p:sldLayoutId id="2147484003" r:id="rId30"/>
    <p:sldLayoutId id="2147484004" r:id="rId31"/>
    <p:sldLayoutId id="2147484005" r:id="rId32"/>
    <p:sldLayoutId id="2147484006" r:id="rId33"/>
    <p:sldLayoutId id="2147484007" r:id="rId34"/>
    <p:sldLayoutId id="2147484008" r:id="rId35"/>
    <p:sldLayoutId id="2147484009" r:id="rId36"/>
    <p:sldLayoutId id="2147484010" r:id="rId37"/>
    <p:sldLayoutId id="2147484011" r:id="rId38"/>
    <p:sldLayoutId id="2147484012" r:id="rId39"/>
    <p:sldLayoutId id="2147484013" r:id="rId40"/>
    <p:sldLayoutId id="2147484014" r:id="rId41"/>
    <p:sldLayoutId id="2147484015" r:id="rId42"/>
    <p:sldLayoutId id="2147484016" r:id="rId43"/>
    <p:sldLayoutId id="2147484017" r:id="rId44"/>
    <p:sldLayoutId id="2147484018" r:id="rId45"/>
    <p:sldLayoutId id="2147484019" r:id="rId46"/>
    <p:sldLayoutId id="2147484020" r:id="rId47"/>
    <p:sldLayoutId id="2147484021" r:id="rId48"/>
    <p:sldLayoutId id="2147484022" r:id="rId49"/>
    <p:sldLayoutId id="2147484023" r:id="rId50"/>
    <p:sldLayoutId id="2147484024" r:id="rId51"/>
    <p:sldLayoutId id="2147484025" r:id="rId52"/>
    <p:sldLayoutId id="2147484026" r:id="rId53"/>
    <p:sldLayoutId id="2147484027" r:id="rId54"/>
    <p:sldLayoutId id="2147484028" r:id="rId55"/>
    <p:sldLayoutId id="2147484029" r:id="rId56"/>
    <p:sldLayoutId id="2147484030" r:id="rId57"/>
    <p:sldLayoutId id="2147484031" r:id="rId58"/>
    <p:sldLayoutId id="2147484032" r:id="rId59"/>
    <p:sldLayoutId id="2147484033" r:id="rId60"/>
    <p:sldLayoutId id="2147484034" r:id="rId61"/>
    <p:sldLayoutId id="2147484035" r:id="rId62"/>
    <p:sldLayoutId id="2147484036" r:id="rId6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5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DF62D3-0140-DFF3-CC02-F3DBA8353BE3}"/>
              </a:ext>
            </a:extLst>
          </p:cNvPr>
          <p:cNvSpPr txBox="1">
            <a:spLocks/>
          </p:cNvSpPr>
          <p:nvPr/>
        </p:nvSpPr>
        <p:spPr>
          <a:xfrm>
            <a:off x="887766" y="971550"/>
            <a:ext cx="6211124" cy="245744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000" dirty="0">
                <a:solidFill>
                  <a:srgbClr val="00338D"/>
                </a:solidFill>
                <a:latin typeface="+mj-lt"/>
              </a:rPr>
              <a:t>Je česká daňová politika dostatečně motivační?</a:t>
            </a:r>
            <a:endParaRPr lang="cs-CZ" dirty="0">
              <a:solidFill>
                <a:srgbClr val="00338D"/>
              </a:solidFill>
              <a:latin typeface="+mj-lt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56D6B6A-79A1-A3C9-1A4F-641A866CD15B}"/>
              </a:ext>
            </a:extLst>
          </p:cNvPr>
          <p:cNvSpPr txBox="1">
            <a:spLocks/>
          </p:cNvSpPr>
          <p:nvPr/>
        </p:nvSpPr>
        <p:spPr>
          <a:xfrm>
            <a:off x="898040" y="4096494"/>
            <a:ext cx="5522461" cy="816606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0" indent="-18097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42" indent="-18097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12" indent="-18097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21" indent="-18097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16" indent="-1777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12" indent="-177796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269" indent="-18255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cs-CZ" b="0" dirty="0"/>
              <a:t>Ladislav </a:t>
            </a:r>
            <a:r>
              <a:rPr lang="cs-CZ" b="0" dirty="0" err="1"/>
              <a:t>Malůšek</a:t>
            </a:r>
            <a:endParaRPr lang="en-GB" b="0" dirty="0"/>
          </a:p>
          <a:p>
            <a:pPr lvl="1"/>
            <a:r>
              <a:rPr lang="cs-CZ" dirty="0"/>
              <a:t>27. května </a:t>
            </a:r>
            <a:r>
              <a:rPr lang="en-US" dirty="0"/>
              <a:t>202</a:t>
            </a:r>
            <a:r>
              <a:rPr lang="cs-C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8B7BED-A2FE-AE49-5D92-0D8162D2D021}"/>
              </a:ext>
            </a:extLst>
          </p:cNvPr>
          <p:cNvSpPr/>
          <p:nvPr/>
        </p:nvSpPr>
        <p:spPr>
          <a:xfrm>
            <a:off x="4767888" y="1358428"/>
            <a:ext cx="2656225" cy="745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5F29E-72A2-FD17-40C4-2DB2E3A5CF45}"/>
              </a:ext>
            </a:extLst>
          </p:cNvPr>
          <p:cNvSpPr/>
          <p:nvPr/>
        </p:nvSpPr>
        <p:spPr>
          <a:xfrm>
            <a:off x="4767888" y="2327477"/>
            <a:ext cx="2656225" cy="745658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9E1722-206A-4F69-E442-E7D87399273A}"/>
              </a:ext>
            </a:extLst>
          </p:cNvPr>
          <p:cNvSpPr/>
          <p:nvPr/>
        </p:nvSpPr>
        <p:spPr>
          <a:xfrm>
            <a:off x="4767888" y="3295992"/>
            <a:ext cx="2656225" cy="745658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D5021-5C1C-FB54-8553-856A4159889A}"/>
              </a:ext>
            </a:extLst>
          </p:cNvPr>
          <p:cNvSpPr/>
          <p:nvPr/>
        </p:nvSpPr>
        <p:spPr>
          <a:xfrm>
            <a:off x="4767888" y="4255416"/>
            <a:ext cx="2656225" cy="7456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498502C-B9EA-2A55-E143-910DF2713AD2}"/>
              </a:ext>
            </a:extLst>
          </p:cNvPr>
          <p:cNvSpPr txBox="1">
            <a:spLocks/>
          </p:cNvSpPr>
          <p:nvPr/>
        </p:nvSpPr>
        <p:spPr>
          <a:xfrm>
            <a:off x="682769" y="362039"/>
            <a:ext cx="7824844" cy="58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Jaké produkty jsou daňově podporované?</a:t>
            </a:r>
            <a:endParaRPr lang="en-US" sz="4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6D4B9-FA80-D352-E1D5-6B49E197333B}"/>
              </a:ext>
            </a:extLst>
          </p:cNvPr>
          <p:cNvGrpSpPr/>
          <p:nvPr/>
        </p:nvGrpSpPr>
        <p:grpSpPr>
          <a:xfrm>
            <a:off x="1329218" y="1740204"/>
            <a:ext cx="9774228" cy="2880310"/>
            <a:chOff x="1218938" y="1740204"/>
            <a:chExt cx="9774228" cy="28803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AF9DDF-6CDB-F559-326A-22895AB45A7B}"/>
                </a:ext>
              </a:extLst>
            </p:cNvPr>
            <p:cNvSpPr txBox="1"/>
            <p:nvPr/>
          </p:nvSpPr>
          <p:spPr>
            <a:xfrm>
              <a:off x="1218938" y="2632393"/>
              <a:ext cx="1376553" cy="109592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3D4845-EFA6-88D6-143B-F668790646DF}"/>
                </a:ext>
              </a:extLst>
            </p:cNvPr>
            <p:cNvSpPr txBox="1"/>
            <p:nvPr/>
          </p:nvSpPr>
          <p:spPr>
            <a:xfrm>
              <a:off x="9557575" y="2904679"/>
              <a:ext cx="1435591" cy="61210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cs-CZ" sz="1500" b="1" dirty="0">
                  <a:solidFill>
                    <a:schemeClr val="bg1"/>
                  </a:solidFill>
                </a:rPr>
                <a:t>Nově </a:t>
              </a:r>
              <a:br>
                <a:rPr lang="cs-CZ" sz="1500" b="1" dirty="0">
                  <a:solidFill>
                    <a:schemeClr val="bg1"/>
                  </a:solidFill>
                </a:rPr>
              </a:br>
              <a:r>
                <a:rPr lang="cs-CZ" sz="1500" b="1" dirty="0">
                  <a:solidFill>
                    <a:schemeClr val="bg1"/>
                  </a:solidFill>
                </a:rPr>
                <a:t>od roku 2024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2D94859-FD9B-F583-DF06-294CAE571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6225" y="1740204"/>
              <a:ext cx="1921383" cy="1395583"/>
            </a:xfrm>
            <a:prstGeom prst="straightConnector1">
              <a:avLst/>
            </a:prstGeom>
            <a:ln w="12700">
              <a:solidFill>
                <a:srgbClr val="00338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A293FB7-4DD7-9CFD-BFA7-F2877E3C7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6225" y="2700307"/>
              <a:ext cx="1921383" cy="435480"/>
            </a:xfrm>
            <a:prstGeom prst="straightConnector1">
              <a:avLst/>
            </a:prstGeom>
            <a:ln w="12700">
              <a:solidFill>
                <a:srgbClr val="00338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AFA062B-C950-8175-D561-6ED6E2C16D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3833" y="1740204"/>
              <a:ext cx="1962275" cy="1440154"/>
            </a:xfrm>
            <a:prstGeom prst="straightConnector1">
              <a:avLst/>
            </a:prstGeom>
            <a:ln w="12700">
              <a:solidFill>
                <a:srgbClr val="00338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45E6267-DAD6-6500-EFFC-D36886CC3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3833" y="2700307"/>
              <a:ext cx="1962275" cy="480051"/>
            </a:xfrm>
            <a:prstGeom prst="straightConnector1">
              <a:avLst/>
            </a:prstGeom>
            <a:ln w="12700">
              <a:solidFill>
                <a:srgbClr val="00338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E97060E-711F-E5DF-B421-114D9B7BAA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833" y="3180358"/>
              <a:ext cx="1962275" cy="480052"/>
            </a:xfrm>
            <a:prstGeom prst="straightConnector1">
              <a:avLst/>
            </a:prstGeom>
            <a:ln w="12700">
              <a:solidFill>
                <a:srgbClr val="00338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F7B5CAD-8DFE-64FF-8512-5318D2DF3C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833" y="3180358"/>
              <a:ext cx="1962275" cy="1440156"/>
            </a:xfrm>
            <a:prstGeom prst="straightConnector1">
              <a:avLst/>
            </a:prstGeom>
            <a:ln w="12700">
              <a:solidFill>
                <a:srgbClr val="00338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B33837-D86F-AF08-7994-FBFD03EEA4D9}"/>
              </a:ext>
            </a:extLst>
          </p:cNvPr>
          <p:cNvSpPr txBox="1"/>
          <p:nvPr/>
        </p:nvSpPr>
        <p:spPr>
          <a:xfrm>
            <a:off x="4767888" y="2416619"/>
            <a:ext cx="2656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Investiční / kapitálové </a:t>
            </a:r>
            <a:br>
              <a:rPr lang="cs-CZ" sz="1400" b="1" dirty="0">
                <a:solidFill>
                  <a:schemeClr val="bg1"/>
                </a:solidFill>
              </a:rPr>
            </a:br>
            <a:r>
              <a:rPr lang="cs-CZ" sz="1400" b="1" dirty="0">
                <a:solidFill>
                  <a:schemeClr val="bg1"/>
                </a:solidFill>
              </a:rPr>
              <a:t>životní pojištění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A07C0B-2EB0-CB1B-FE17-5052DDAC12DA}"/>
              </a:ext>
            </a:extLst>
          </p:cNvPr>
          <p:cNvSpPr txBox="1"/>
          <p:nvPr/>
        </p:nvSpPr>
        <p:spPr>
          <a:xfrm>
            <a:off x="4755584" y="1366807"/>
            <a:ext cx="26685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Penzijní připojištění</a:t>
            </a:r>
            <a:br>
              <a:rPr lang="cs-CZ" sz="1400" b="1" dirty="0">
                <a:solidFill>
                  <a:schemeClr val="bg1"/>
                </a:solidFill>
              </a:rPr>
            </a:br>
            <a:r>
              <a:rPr lang="cs-CZ" sz="1400" b="1" dirty="0">
                <a:solidFill>
                  <a:schemeClr val="bg1"/>
                </a:solidFill>
              </a:rPr>
              <a:t>Doplňkové penzijní spoření</a:t>
            </a:r>
            <a:br>
              <a:rPr lang="cs-CZ" sz="1400" b="1" dirty="0">
                <a:solidFill>
                  <a:schemeClr val="bg1"/>
                </a:solidFill>
              </a:rPr>
            </a:br>
            <a:r>
              <a:rPr lang="cs-CZ" sz="1400" b="1" dirty="0">
                <a:solidFill>
                  <a:schemeClr val="bg1"/>
                </a:solidFill>
              </a:rPr>
              <a:t>Penzijní pojištění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497B15-CB7F-EEBC-A418-7E840C74504C}"/>
              </a:ext>
            </a:extLst>
          </p:cNvPr>
          <p:cNvSpPr txBox="1"/>
          <p:nvPr/>
        </p:nvSpPr>
        <p:spPr>
          <a:xfrm>
            <a:off x="4767888" y="3488460"/>
            <a:ext cx="2656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Dlouhodobý investiční produkt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9123F6-431F-6887-C202-277A83E326E2}"/>
              </a:ext>
            </a:extLst>
          </p:cNvPr>
          <p:cNvSpPr txBox="1"/>
          <p:nvPr/>
        </p:nvSpPr>
        <p:spPr>
          <a:xfrm>
            <a:off x="4767888" y="4466625"/>
            <a:ext cx="26562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Pojištění dlouhodobé péče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EE0948-0AC1-B024-99AB-D33C2DAA0E42}"/>
              </a:ext>
            </a:extLst>
          </p:cNvPr>
          <p:cNvSpPr/>
          <p:nvPr/>
        </p:nvSpPr>
        <p:spPr>
          <a:xfrm>
            <a:off x="1271946" y="2445797"/>
            <a:ext cx="1595853" cy="15958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008EAF-BDE3-997F-CBFC-33CFD195AEC7}"/>
              </a:ext>
            </a:extLst>
          </p:cNvPr>
          <p:cNvSpPr txBox="1"/>
          <p:nvPr/>
        </p:nvSpPr>
        <p:spPr>
          <a:xfrm>
            <a:off x="1271945" y="2637061"/>
            <a:ext cx="15958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3200" b="1" dirty="0">
                <a:solidFill>
                  <a:schemeClr val="bg1"/>
                </a:solidFill>
                <a:latin typeface="+mj-lt"/>
              </a:rPr>
              <a:t>Do roku 2023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051B23-950F-1CC6-A078-5D1C4C6C4B25}"/>
              </a:ext>
            </a:extLst>
          </p:cNvPr>
          <p:cNvGrpSpPr/>
          <p:nvPr/>
        </p:nvGrpSpPr>
        <p:grpSpPr>
          <a:xfrm>
            <a:off x="9386388" y="2377896"/>
            <a:ext cx="1595854" cy="1595853"/>
            <a:chOff x="9507062" y="4064152"/>
            <a:chExt cx="1595854" cy="159585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7CD7929-3671-9C36-12F4-150F8CE3B745}"/>
                </a:ext>
              </a:extLst>
            </p:cNvPr>
            <p:cNvSpPr/>
            <p:nvPr/>
          </p:nvSpPr>
          <p:spPr>
            <a:xfrm>
              <a:off x="9507063" y="4064152"/>
              <a:ext cx="1595853" cy="15958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CZ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5B2772-9AB1-83BB-B52B-2B7D1CFA1820}"/>
                </a:ext>
              </a:extLst>
            </p:cNvPr>
            <p:cNvSpPr txBox="1"/>
            <p:nvPr/>
          </p:nvSpPr>
          <p:spPr>
            <a:xfrm>
              <a:off x="9507062" y="4294594"/>
              <a:ext cx="159585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cs-CZ" sz="3200" b="1" dirty="0">
                  <a:solidFill>
                    <a:schemeClr val="bg1"/>
                  </a:solidFill>
                  <a:latin typeface="+mj-lt"/>
                </a:rPr>
                <a:t>Nově od </a:t>
              </a:r>
              <a:br>
                <a:rPr lang="cs-CZ" sz="3200" b="1" dirty="0">
                  <a:solidFill>
                    <a:schemeClr val="bg1"/>
                  </a:solidFill>
                  <a:latin typeface="+mj-lt"/>
                </a:rPr>
              </a:br>
              <a:r>
                <a:rPr lang="cs-CZ" sz="3200" b="1" dirty="0">
                  <a:solidFill>
                    <a:schemeClr val="bg1"/>
                  </a:solidFill>
                  <a:latin typeface="+mj-lt"/>
                </a:rPr>
                <a:t>roku 2024</a:t>
              </a:r>
              <a:endParaRPr 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98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DB15C-18D2-BF38-B2BF-4FF0F63B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BEC4027-51C6-8C99-DDFA-4034ECE67F94}"/>
              </a:ext>
            </a:extLst>
          </p:cNvPr>
          <p:cNvSpPr txBox="1">
            <a:spLocks/>
          </p:cNvSpPr>
          <p:nvPr/>
        </p:nvSpPr>
        <p:spPr>
          <a:xfrm>
            <a:off x="1080336" y="2353971"/>
            <a:ext cx="5834813" cy="2904940"/>
          </a:xfrm>
          <a:prstGeom prst="rect">
            <a:avLst/>
          </a:prstGeom>
          <a:noFill/>
          <a:ln w="3175">
            <a:noFill/>
            <a:prstDash val="lgDash"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cs-CZ" dirty="0"/>
              <a:t>Zaměstnanecké akciové a opční programy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83666-ECE9-8272-0378-4EDD24F0085B}"/>
              </a:ext>
            </a:extLst>
          </p:cNvPr>
          <p:cNvSpPr txBox="1"/>
          <p:nvPr/>
        </p:nvSpPr>
        <p:spPr>
          <a:xfrm>
            <a:off x="995363" y="1040991"/>
            <a:ext cx="61655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cs-CZ" sz="60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811E29C8-6F72-18B4-A955-97D69A2BA9E3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A05FE83B-59E2-1263-F419-15A63CD9A702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5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CCF75E-6FC2-764B-0FC4-A26E20115603}"/>
              </a:ext>
            </a:extLst>
          </p:cNvPr>
          <p:cNvSpPr/>
          <p:nvPr/>
        </p:nvSpPr>
        <p:spPr>
          <a:xfrm>
            <a:off x="987026" y="3496880"/>
            <a:ext cx="10206830" cy="262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1C665A-AFEF-B1F4-73BE-2480351095C2}"/>
              </a:ext>
            </a:extLst>
          </p:cNvPr>
          <p:cNvSpPr/>
          <p:nvPr/>
        </p:nvSpPr>
        <p:spPr>
          <a:xfrm>
            <a:off x="8021637" y="5231650"/>
            <a:ext cx="4257806" cy="659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5F1C1A-F061-22B5-F570-FE4BFA717B05}"/>
              </a:ext>
            </a:extLst>
          </p:cNvPr>
          <p:cNvSpPr/>
          <p:nvPr/>
        </p:nvSpPr>
        <p:spPr>
          <a:xfrm>
            <a:off x="995363" y="2233061"/>
            <a:ext cx="10206830" cy="5139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950A7A2-7159-4E18-81D3-353E09D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431800"/>
            <a:ext cx="10706779" cy="533400"/>
          </a:xfrm>
        </p:spPr>
        <p:txBody>
          <a:bodyPr/>
          <a:lstStyle/>
          <a:p>
            <a:r>
              <a:rPr lang="cs-CZ" sz="4000" dirty="0"/>
              <a:t>Novela zákona o daních z příjmů – odložení okamžiku zdanění příjmů         ze závislé činnosti</a:t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C07C7-C351-9F31-F6E0-E2EA77B6C7E6}"/>
              </a:ext>
            </a:extLst>
          </p:cNvPr>
          <p:cNvSpPr txBox="1">
            <a:spLocks/>
          </p:cNvSpPr>
          <p:nvPr/>
        </p:nvSpPr>
        <p:spPr>
          <a:xfrm>
            <a:off x="1120543" y="2376308"/>
            <a:ext cx="9918357" cy="3203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Zdanitelný okamžik – uplatnění opce / uvolnění restrikcí a nabytí akcií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DE0512E-D35E-1A29-459B-B2B46D4893A7}"/>
              </a:ext>
            </a:extLst>
          </p:cNvPr>
          <p:cNvSpPr txBox="1">
            <a:spLocks/>
          </p:cNvSpPr>
          <p:nvPr/>
        </p:nvSpPr>
        <p:spPr>
          <a:xfrm>
            <a:off x="997642" y="3650898"/>
            <a:ext cx="10185598" cy="23563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sz="1400" dirty="0">
                <a:solidFill>
                  <a:srgbClr val="7213EA"/>
                </a:solidFill>
                <a:latin typeface="Arial"/>
                <a:cs typeface="Arial"/>
              </a:rPr>
              <a:t>Odložení okamžiku zdanění příjmů ze závislé činnosti</a:t>
            </a:r>
          </a:p>
          <a:p>
            <a:pPr marL="466725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cs-CZ" sz="1400" b="0" dirty="0">
                <a:solidFill>
                  <a:srgbClr val="00338D"/>
                </a:solidFill>
                <a:latin typeface="Arial"/>
                <a:cs typeface="Arial"/>
              </a:rPr>
              <a:t>Konec výkonu činnosti zaměstnance (ukončení pracovního poměru se zaměstnavatelem)</a:t>
            </a:r>
          </a:p>
          <a:p>
            <a:pPr marL="466725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cs-CZ" sz="1400" b="0" dirty="0">
                <a:solidFill>
                  <a:srgbClr val="00338D"/>
                </a:solidFill>
                <a:latin typeface="Arial"/>
                <a:cs typeface="Arial"/>
              </a:rPr>
              <a:t>Vstup zaměstnavatele do likvidace</a:t>
            </a:r>
          </a:p>
          <a:p>
            <a:pPr marL="466725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cs-CZ" sz="1400" b="0" dirty="0">
                <a:solidFill>
                  <a:srgbClr val="00338D"/>
                </a:solidFill>
                <a:latin typeface="Arial"/>
                <a:cs typeface="Arial"/>
              </a:rPr>
              <a:t>Výměna podílu, při které se mění celková jmenovitá hodnota podílů zaměstnance</a:t>
            </a:r>
          </a:p>
          <a:p>
            <a:pPr marL="466725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cs-CZ" sz="1400" b="0" dirty="0">
                <a:solidFill>
                  <a:srgbClr val="00338D"/>
                </a:solidFill>
                <a:latin typeface="Arial"/>
                <a:cs typeface="Arial"/>
              </a:rPr>
              <a:t>Konec české daňové rezidence zaměstnance / zaměstnavatele</a:t>
            </a:r>
          </a:p>
          <a:p>
            <a:pPr marL="466725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cs-CZ" sz="1400" b="0" dirty="0">
                <a:solidFill>
                  <a:srgbClr val="00338D"/>
                </a:solidFill>
                <a:latin typeface="Arial"/>
                <a:cs typeface="Arial"/>
              </a:rPr>
              <a:t>Převod podílu / opce</a:t>
            </a:r>
          </a:p>
          <a:p>
            <a:pPr marL="466725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cs-CZ" sz="1400" dirty="0">
                <a:solidFill>
                  <a:srgbClr val="00338D"/>
                </a:solidFill>
                <a:latin typeface="Arial"/>
                <a:cs typeface="Arial"/>
              </a:rPr>
              <a:t>Uplatnění opce</a:t>
            </a:r>
            <a:endParaRPr lang="cs-CZ" sz="1400" b="0" dirty="0">
              <a:solidFill>
                <a:srgbClr val="00338D"/>
              </a:solidFill>
              <a:latin typeface="Arial"/>
              <a:cs typeface="Arial"/>
            </a:endParaRPr>
          </a:p>
          <a:p>
            <a:pPr marL="466725" lvl="2" indent="-285750">
              <a:spcBef>
                <a:spcPts val="300"/>
              </a:spcBef>
              <a:spcAft>
                <a:spcPts val="300"/>
              </a:spcAft>
              <a:defRPr/>
            </a:pPr>
            <a:r>
              <a:rPr lang="cs-CZ" sz="1400" b="0" dirty="0">
                <a:solidFill>
                  <a:srgbClr val="00338D"/>
                </a:solidFill>
                <a:latin typeface="Arial"/>
                <a:cs typeface="Arial"/>
              </a:rPr>
              <a:t>Nejpozději uplynutí 10 let ode dne nabytí podílu nebo opce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B1082-8159-1BC0-9F4A-B228461B79B6}"/>
              </a:ext>
            </a:extLst>
          </p:cNvPr>
          <p:cNvSpPr/>
          <p:nvPr/>
        </p:nvSpPr>
        <p:spPr>
          <a:xfrm>
            <a:off x="989806" y="1635923"/>
            <a:ext cx="10212387" cy="674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 konce roku 2023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01933-8851-3E98-7ACB-ED28A9A44D8B}"/>
              </a:ext>
            </a:extLst>
          </p:cNvPr>
          <p:cNvSpPr/>
          <p:nvPr/>
        </p:nvSpPr>
        <p:spPr>
          <a:xfrm>
            <a:off x="989806" y="2943636"/>
            <a:ext cx="10212387" cy="684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Nová právní úprava (od 1. ledna 2024)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C1734C-9766-5045-2540-C05EAC7F984D}"/>
              </a:ext>
            </a:extLst>
          </p:cNvPr>
          <p:cNvGrpSpPr/>
          <p:nvPr/>
        </p:nvGrpSpPr>
        <p:grpSpPr>
          <a:xfrm>
            <a:off x="7679545" y="5231650"/>
            <a:ext cx="684184" cy="659863"/>
            <a:chOff x="9340730" y="4784039"/>
            <a:chExt cx="684184" cy="65986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EA49767-3A85-76E7-88EE-FE6487886EEF}"/>
                </a:ext>
              </a:extLst>
            </p:cNvPr>
            <p:cNvSpPr/>
            <p:nvPr/>
          </p:nvSpPr>
          <p:spPr>
            <a:xfrm>
              <a:off x="9340730" y="4784039"/>
              <a:ext cx="684184" cy="659863"/>
            </a:xfrm>
            <a:prstGeom prst="ellipse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D58CA58-6AEA-CBA4-0754-7F37D4B0DF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3932" y="4953627"/>
              <a:ext cx="273935" cy="290168"/>
            </a:xfrm>
            <a:custGeom>
              <a:avLst/>
              <a:gdLst>
                <a:gd name="T0" fmla="*/ 104 w 120"/>
                <a:gd name="T1" fmla="*/ 61 h 134"/>
                <a:gd name="T2" fmla="*/ 104 w 120"/>
                <a:gd name="T3" fmla="*/ 61 h 134"/>
                <a:gd name="T4" fmla="*/ 102 w 120"/>
                <a:gd name="T5" fmla="*/ 74 h 134"/>
                <a:gd name="T6" fmla="*/ 98 w 120"/>
                <a:gd name="T7" fmla="*/ 84 h 134"/>
                <a:gd name="T8" fmla="*/ 89 w 120"/>
                <a:gd name="T9" fmla="*/ 94 h 134"/>
                <a:gd name="T10" fmla="*/ 72 w 120"/>
                <a:gd name="T11" fmla="*/ 122 h 134"/>
                <a:gd name="T12" fmla="*/ 49 w 120"/>
                <a:gd name="T13" fmla="*/ 122 h 134"/>
                <a:gd name="T14" fmla="*/ 39 w 120"/>
                <a:gd name="T15" fmla="*/ 101 h 134"/>
                <a:gd name="T16" fmla="*/ 24 w 120"/>
                <a:gd name="T17" fmla="*/ 84 h 134"/>
                <a:gd name="T18" fmla="*/ 20 w 120"/>
                <a:gd name="T19" fmla="*/ 74 h 134"/>
                <a:gd name="T20" fmla="*/ 17 w 120"/>
                <a:gd name="T21" fmla="*/ 61 h 134"/>
                <a:gd name="T22" fmla="*/ 21 w 120"/>
                <a:gd name="T23" fmla="*/ 44 h 134"/>
                <a:gd name="T24" fmla="*/ 36 w 120"/>
                <a:gd name="T25" fmla="*/ 25 h 134"/>
                <a:gd name="T26" fmla="*/ 52 w 120"/>
                <a:gd name="T27" fmla="*/ 18 h 134"/>
                <a:gd name="T28" fmla="*/ 74 w 120"/>
                <a:gd name="T29" fmla="*/ 19 h 134"/>
                <a:gd name="T30" fmla="*/ 85 w 120"/>
                <a:gd name="T31" fmla="*/ 25 h 134"/>
                <a:gd name="T32" fmla="*/ 102 w 120"/>
                <a:gd name="T33" fmla="*/ 48 h 134"/>
                <a:gd name="T34" fmla="*/ 104 w 120"/>
                <a:gd name="T35" fmla="*/ 61 h 134"/>
                <a:gd name="T36" fmla="*/ 119 w 120"/>
                <a:gd name="T37" fmla="*/ 61 h 134"/>
                <a:gd name="T38" fmla="*/ 119 w 120"/>
                <a:gd name="T39" fmla="*/ 61 h 134"/>
                <a:gd name="T40" fmla="*/ 102 w 120"/>
                <a:gd name="T41" fmla="*/ 19 h 134"/>
                <a:gd name="T42" fmla="*/ 49 w 120"/>
                <a:gd name="T43" fmla="*/ 4 h 134"/>
                <a:gd name="T44" fmla="*/ 10 w 120"/>
                <a:gd name="T45" fmla="*/ 33 h 134"/>
                <a:gd name="T46" fmla="*/ 4 w 120"/>
                <a:gd name="T47" fmla="*/ 74 h 134"/>
                <a:gd name="T48" fmla="*/ 8 w 120"/>
                <a:gd name="T49" fmla="*/ 86 h 134"/>
                <a:gd name="T50" fmla="*/ 16 w 120"/>
                <a:gd name="T51" fmla="*/ 98 h 134"/>
                <a:gd name="T52" fmla="*/ 34 w 120"/>
                <a:gd name="T53" fmla="*/ 124 h 134"/>
                <a:gd name="T54" fmla="*/ 32 w 120"/>
                <a:gd name="T55" fmla="*/ 126 h 134"/>
                <a:gd name="T56" fmla="*/ 32 w 120"/>
                <a:gd name="T57" fmla="*/ 132 h 134"/>
                <a:gd name="T58" fmla="*/ 34 w 120"/>
                <a:gd name="T59" fmla="*/ 134 h 134"/>
                <a:gd name="T60" fmla="*/ 88 w 120"/>
                <a:gd name="T61" fmla="*/ 134 h 134"/>
                <a:gd name="T62" fmla="*/ 90 w 120"/>
                <a:gd name="T63" fmla="*/ 132 h 134"/>
                <a:gd name="T64" fmla="*/ 90 w 120"/>
                <a:gd name="T65" fmla="*/ 126 h 134"/>
                <a:gd name="T66" fmla="*/ 88 w 120"/>
                <a:gd name="T67" fmla="*/ 124 h 134"/>
                <a:gd name="T68" fmla="*/ 106 w 120"/>
                <a:gd name="T69" fmla="*/ 98 h 134"/>
                <a:gd name="T70" fmla="*/ 119 w 120"/>
                <a:gd name="T71" fmla="*/ 6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34">
                  <a:moveTo>
                    <a:pt x="104" y="61"/>
                  </a:moveTo>
                  <a:cubicBezTo>
                    <a:pt x="104" y="61"/>
                    <a:pt x="104" y="61"/>
                    <a:pt x="104" y="61"/>
                  </a:cubicBezTo>
                  <a:cubicBezTo>
                    <a:pt x="103" y="65"/>
                    <a:pt x="104" y="71"/>
                    <a:pt x="102" y="74"/>
                  </a:cubicBezTo>
                  <a:cubicBezTo>
                    <a:pt x="101" y="77"/>
                    <a:pt x="99" y="81"/>
                    <a:pt x="98" y="84"/>
                  </a:cubicBezTo>
                  <a:cubicBezTo>
                    <a:pt x="96" y="86"/>
                    <a:pt x="91" y="91"/>
                    <a:pt x="89" y="94"/>
                  </a:cubicBezTo>
                  <a:cubicBezTo>
                    <a:pt x="81" y="101"/>
                    <a:pt x="75" y="112"/>
                    <a:pt x="72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7" y="115"/>
                    <a:pt x="43" y="107"/>
                    <a:pt x="39" y="101"/>
                  </a:cubicBezTo>
                  <a:cubicBezTo>
                    <a:pt x="34" y="96"/>
                    <a:pt x="28" y="89"/>
                    <a:pt x="24" y="84"/>
                  </a:cubicBezTo>
                  <a:cubicBezTo>
                    <a:pt x="23" y="81"/>
                    <a:pt x="21" y="77"/>
                    <a:pt x="20" y="74"/>
                  </a:cubicBezTo>
                  <a:cubicBezTo>
                    <a:pt x="18" y="71"/>
                    <a:pt x="18" y="65"/>
                    <a:pt x="17" y="61"/>
                  </a:cubicBezTo>
                  <a:cubicBezTo>
                    <a:pt x="18" y="56"/>
                    <a:pt x="19" y="49"/>
                    <a:pt x="21" y="44"/>
                  </a:cubicBezTo>
                  <a:cubicBezTo>
                    <a:pt x="24" y="37"/>
                    <a:pt x="30" y="29"/>
                    <a:pt x="36" y="25"/>
                  </a:cubicBezTo>
                  <a:cubicBezTo>
                    <a:pt x="41" y="23"/>
                    <a:pt x="47" y="19"/>
                    <a:pt x="52" y="18"/>
                  </a:cubicBezTo>
                  <a:cubicBezTo>
                    <a:pt x="59" y="17"/>
                    <a:pt x="67" y="18"/>
                    <a:pt x="74" y="19"/>
                  </a:cubicBezTo>
                  <a:cubicBezTo>
                    <a:pt x="76" y="21"/>
                    <a:pt x="83" y="24"/>
                    <a:pt x="85" y="25"/>
                  </a:cubicBezTo>
                  <a:cubicBezTo>
                    <a:pt x="92" y="30"/>
                    <a:pt x="100" y="39"/>
                    <a:pt x="102" y="48"/>
                  </a:cubicBezTo>
                  <a:cubicBezTo>
                    <a:pt x="103" y="52"/>
                    <a:pt x="104" y="57"/>
                    <a:pt x="104" y="61"/>
                  </a:cubicBezTo>
                  <a:close/>
                  <a:moveTo>
                    <a:pt x="119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20" y="45"/>
                    <a:pt x="112" y="30"/>
                    <a:pt x="102" y="19"/>
                  </a:cubicBezTo>
                  <a:cubicBezTo>
                    <a:pt x="88" y="6"/>
                    <a:pt x="68" y="0"/>
                    <a:pt x="49" y="4"/>
                  </a:cubicBezTo>
                  <a:cubicBezTo>
                    <a:pt x="32" y="7"/>
                    <a:pt x="18" y="18"/>
                    <a:pt x="10" y="33"/>
                  </a:cubicBezTo>
                  <a:cubicBezTo>
                    <a:pt x="3" y="45"/>
                    <a:pt x="0" y="60"/>
                    <a:pt x="4" y="74"/>
                  </a:cubicBezTo>
                  <a:cubicBezTo>
                    <a:pt x="4" y="77"/>
                    <a:pt x="6" y="83"/>
                    <a:pt x="8" y="86"/>
                  </a:cubicBezTo>
                  <a:cubicBezTo>
                    <a:pt x="9" y="89"/>
                    <a:pt x="13" y="95"/>
                    <a:pt x="16" y="98"/>
                  </a:cubicBezTo>
                  <a:cubicBezTo>
                    <a:pt x="22" y="106"/>
                    <a:pt x="32" y="114"/>
                    <a:pt x="34" y="124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1" y="128"/>
                    <a:pt x="31" y="131"/>
                    <a:pt x="32" y="132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1" y="131"/>
                    <a:pt x="91" y="128"/>
                    <a:pt x="90" y="126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90" y="113"/>
                    <a:pt x="100" y="106"/>
                    <a:pt x="106" y="98"/>
                  </a:cubicBezTo>
                  <a:cubicBezTo>
                    <a:pt x="115" y="88"/>
                    <a:pt x="119" y="74"/>
                    <a:pt x="1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B0C18CF-CCC8-2429-A1FD-91FEB547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76" y="5280179"/>
              <a:ext cx="141293" cy="45481"/>
            </a:xfrm>
            <a:custGeom>
              <a:avLst/>
              <a:gdLst>
                <a:gd name="T0" fmla="*/ 58 w 62"/>
                <a:gd name="T1" fmla="*/ 0 h 21"/>
                <a:gd name="T2" fmla="*/ 4 w 62"/>
                <a:gd name="T3" fmla="*/ 0 h 21"/>
                <a:gd name="T4" fmla="*/ 3 w 62"/>
                <a:gd name="T5" fmla="*/ 10 h 21"/>
                <a:gd name="T6" fmla="*/ 14 w 62"/>
                <a:gd name="T7" fmla="*/ 12 h 21"/>
                <a:gd name="T8" fmla="*/ 16 w 62"/>
                <a:gd name="T9" fmla="*/ 17 h 21"/>
                <a:gd name="T10" fmla="*/ 21 w 62"/>
                <a:gd name="T11" fmla="*/ 19 h 21"/>
                <a:gd name="T12" fmla="*/ 46 w 62"/>
                <a:gd name="T13" fmla="*/ 17 h 21"/>
                <a:gd name="T14" fmla="*/ 48 w 62"/>
                <a:gd name="T15" fmla="*/ 12 h 21"/>
                <a:gd name="T16" fmla="*/ 59 w 62"/>
                <a:gd name="T17" fmla="*/ 10 h 21"/>
                <a:gd name="T18" fmla="*/ 58 w 6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1">
                  <a:moveTo>
                    <a:pt x="5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3"/>
                    <a:pt x="0" y="7"/>
                    <a:pt x="3" y="10"/>
                  </a:cubicBezTo>
                  <a:cubicBezTo>
                    <a:pt x="5" y="13"/>
                    <a:pt x="10" y="13"/>
                    <a:pt x="14" y="12"/>
                  </a:cubicBezTo>
                  <a:cubicBezTo>
                    <a:pt x="14" y="14"/>
                    <a:pt x="15" y="16"/>
                    <a:pt x="16" y="17"/>
                  </a:cubicBezTo>
                  <a:cubicBezTo>
                    <a:pt x="17" y="18"/>
                    <a:pt x="20" y="19"/>
                    <a:pt x="21" y="19"/>
                  </a:cubicBezTo>
                  <a:cubicBezTo>
                    <a:pt x="26" y="19"/>
                    <a:pt x="42" y="21"/>
                    <a:pt x="46" y="17"/>
                  </a:cubicBezTo>
                  <a:cubicBezTo>
                    <a:pt x="47" y="16"/>
                    <a:pt x="48" y="14"/>
                    <a:pt x="48" y="12"/>
                  </a:cubicBezTo>
                  <a:cubicBezTo>
                    <a:pt x="51" y="13"/>
                    <a:pt x="56" y="13"/>
                    <a:pt x="59" y="10"/>
                  </a:cubicBezTo>
                  <a:cubicBezTo>
                    <a:pt x="62" y="7"/>
                    <a:pt x="61" y="3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B827743-B23F-5ECB-AD0C-112BEA83A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098" y="5250162"/>
              <a:ext cx="137448" cy="25469"/>
            </a:xfrm>
            <a:custGeom>
              <a:avLst/>
              <a:gdLst>
                <a:gd name="T0" fmla="*/ 56 w 60"/>
                <a:gd name="T1" fmla="*/ 0 h 12"/>
                <a:gd name="T2" fmla="*/ 3 w 60"/>
                <a:gd name="T3" fmla="*/ 0 h 12"/>
                <a:gd name="T4" fmla="*/ 0 w 60"/>
                <a:gd name="T5" fmla="*/ 6 h 12"/>
                <a:gd name="T6" fmla="*/ 2 w 60"/>
                <a:gd name="T7" fmla="*/ 11 h 12"/>
                <a:gd name="T8" fmla="*/ 3 w 60"/>
                <a:gd name="T9" fmla="*/ 12 h 12"/>
                <a:gd name="T10" fmla="*/ 56 w 60"/>
                <a:gd name="T11" fmla="*/ 12 h 12"/>
                <a:gd name="T12" fmla="*/ 58 w 60"/>
                <a:gd name="T13" fmla="*/ 11 h 12"/>
                <a:gd name="T14" fmla="*/ 60 w 60"/>
                <a:gd name="T15" fmla="*/ 6 h 12"/>
                <a:gd name="T16" fmla="*/ 58 w 60"/>
                <a:gd name="T17" fmla="*/ 1 h 12"/>
                <a:gd name="T18" fmla="*/ 56 w 6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">
                  <a:moveTo>
                    <a:pt x="5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1" y="7"/>
                    <a:pt x="1" y="10"/>
                    <a:pt x="2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7"/>
                    <a:pt x="60" y="6"/>
                  </a:cubicBezTo>
                  <a:cubicBezTo>
                    <a:pt x="59" y="4"/>
                    <a:pt x="58" y="3"/>
                    <a:pt x="58" y="1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E142851-6BAC-1D0E-6532-4BD90F502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1271" y="5063690"/>
              <a:ext cx="73049" cy="39114"/>
            </a:xfrm>
            <a:custGeom>
              <a:avLst/>
              <a:gdLst>
                <a:gd name="T0" fmla="*/ 32 w 32"/>
                <a:gd name="T1" fmla="*/ 9 h 18"/>
                <a:gd name="T2" fmla="*/ 32 w 32"/>
                <a:gd name="T3" fmla="*/ 9 h 18"/>
                <a:gd name="T4" fmla="*/ 32 w 32"/>
                <a:gd name="T5" fmla="*/ 6 h 18"/>
                <a:gd name="T6" fmla="*/ 6 w 32"/>
                <a:gd name="T7" fmla="*/ 2 h 18"/>
                <a:gd name="T8" fmla="*/ 0 w 32"/>
                <a:gd name="T9" fmla="*/ 6 h 18"/>
                <a:gd name="T10" fmla="*/ 0 w 32"/>
                <a:gd name="T11" fmla="*/ 9 h 18"/>
                <a:gd name="T12" fmla="*/ 6 w 32"/>
                <a:gd name="T13" fmla="*/ 15 h 18"/>
                <a:gd name="T14" fmla="*/ 32 w 32"/>
                <a:gd name="T15" fmla="*/ 11 h 18"/>
                <a:gd name="T16" fmla="*/ 32 w 32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32" y="9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8" y="0"/>
                    <a:pt x="11" y="3"/>
                    <a:pt x="6" y="2"/>
                  </a:cubicBezTo>
                  <a:cubicBezTo>
                    <a:pt x="4" y="3"/>
                    <a:pt x="2" y="4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3" y="14"/>
                    <a:pt x="6" y="15"/>
                  </a:cubicBezTo>
                  <a:cubicBezTo>
                    <a:pt x="11" y="14"/>
                    <a:pt x="29" y="18"/>
                    <a:pt x="32" y="1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62E9ED2-9944-B95D-5AED-4197DD2FA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24" y="5068239"/>
              <a:ext cx="73049" cy="28198"/>
            </a:xfrm>
            <a:custGeom>
              <a:avLst/>
              <a:gdLst>
                <a:gd name="T0" fmla="*/ 26 w 32"/>
                <a:gd name="T1" fmla="*/ 0 h 13"/>
                <a:gd name="T2" fmla="*/ 4 w 32"/>
                <a:gd name="T3" fmla="*/ 1 h 13"/>
                <a:gd name="T4" fmla="*/ 1 w 32"/>
                <a:gd name="T5" fmla="*/ 4 h 13"/>
                <a:gd name="T6" fmla="*/ 0 w 32"/>
                <a:gd name="T7" fmla="*/ 7 h 13"/>
                <a:gd name="T8" fmla="*/ 4 w 32"/>
                <a:gd name="T9" fmla="*/ 12 h 13"/>
                <a:gd name="T10" fmla="*/ 26 w 32"/>
                <a:gd name="T11" fmla="*/ 13 h 13"/>
                <a:gd name="T12" fmla="*/ 32 w 32"/>
                <a:gd name="T13" fmla="*/ 7 h 13"/>
                <a:gd name="T14" fmla="*/ 31 w 32"/>
                <a:gd name="T15" fmla="*/ 4 h 13"/>
                <a:gd name="T16" fmla="*/ 26 w 3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6" y="0"/>
                  </a:moveTo>
                  <a:cubicBezTo>
                    <a:pt x="24" y="0"/>
                    <a:pt x="5" y="0"/>
                    <a:pt x="4" y="1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2" y="11"/>
                    <a:pt x="4" y="12"/>
                  </a:cubicBezTo>
                  <a:cubicBezTo>
                    <a:pt x="5" y="13"/>
                    <a:pt x="24" y="13"/>
                    <a:pt x="26" y="13"/>
                  </a:cubicBezTo>
                  <a:cubicBezTo>
                    <a:pt x="29" y="12"/>
                    <a:pt x="31" y="10"/>
                    <a:pt x="32" y="7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2"/>
                    <a:pt x="28" y="1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84B4301-8A6E-1034-3064-F3F901FC4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0864" y="4934525"/>
              <a:ext cx="59593" cy="56396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24 h 26"/>
                <a:gd name="T4" fmla="*/ 20 w 26"/>
                <a:gd name="T5" fmla="*/ 26 h 26"/>
                <a:gd name="T6" fmla="*/ 26 w 26"/>
                <a:gd name="T7" fmla="*/ 20 h 26"/>
                <a:gd name="T8" fmla="*/ 25 w 26"/>
                <a:gd name="T9" fmla="*/ 17 h 26"/>
                <a:gd name="T10" fmla="*/ 8 w 26"/>
                <a:gd name="T11" fmla="*/ 0 h 26"/>
                <a:gd name="T12" fmla="*/ 4 w 26"/>
                <a:gd name="T13" fmla="*/ 0 h 26"/>
                <a:gd name="T14" fmla="*/ 0 w 26"/>
                <a:gd name="T15" fmla="*/ 6 h 26"/>
                <a:gd name="T16" fmla="*/ 15 w 26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6" y="25"/>
                    <a:pt x="18" y="26"/>
                    <a:pt x="20" y="26"/>
                  </a:cubicBezTo>
                  <a:cubicBezTo>
                    <a:pt x="23" y="25"/>
                    <a:pt x="25" y="23"/>
                    <a:pt x="26" y="20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5"/>
                    <a:pt x="11" y="1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10"/>
                    <a:pt x="13" y="21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E7C43FC-C2E3-5282-94E4-595749311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187" y="5174664"/>
              <a:ext cx="59593" cy="55487"/>
            </a:xfrm>
            <a:custGeom>
              <a:avLst/>
              <a:gdLst>
                <a:gd name="T0" fmla="*/ 11 w 26"/>
                <a:gd name="T1" fmla="*/ 2 h 26"/>
                <a:gd name="T2" fmla="*/ 11 w 26"/>
                <a:gd name="T3" fmla="*/ 2 h 26"/>
                <a:gd name="T4" fmla="*/ 6 w 26"/>
                <a:gd name="T5" fmla="*/ 0 h 26"/>
                <a:gd name="T6" fmla="*/ 0 w 26"/>
                <a:gd name="T7" fmla="*/ 6 h 26"/>
                <a:gd name="T8" fmla="*/ 2 w 26"/>
                <a:gd name="T9" fmla="*/ 11 h 26"/>
                <a:gd name="T10" fmla="*/ 20 w 26"/>
                <a:gd name="T11" fmla="*/ 26 h 26"/>
                <a:gd name="T12" fmla="*/ 26 w 26"/>
                <a:gd name="T13" fmla="*/ 22 h 26"/>
                <a:gd name="T14" fmla="*/ 26 w 26"/>
                <a:gd name="T15" fmla="*/ 18 h 26"/>
                <a:gd name="T16" fmla="*/ 11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5" y="13"/>
                    <a:pt x="16" y="26"/>
                    <a:pt x="20" y="26"/>
                  </a:cubicBezTo>
                  <a:cubicBezTo>
                    <a:pt x="22" y="26"/>
                    <a:pt x="25" y="24"/>
                    <a:pt x="26" y="22"/>
                  </a:cubicBezTo>
                  <a:cubicBezTo>
                    <a:pt x="26" y="21"/>
                    <a:pt x="26" y="19"/>
                    <a:pt x="26" y="18"/>
                  </a:cubicBezTo>
                  <a:cubicBezTo>
                    <a:pt x="26" y="17"/>
                    <a:pt x="12" y="3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34A9D1C-944C-4801-E913-C997CB645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0864" y="5174664"/>
              <a:ext cx="59593" cy="55487"/>
            </a:xfrm>
            <a:custGeom>
              <a:avLst/>
              <a:gdLst>
                <a:gd name="T0" fmla="*/ 15 w 26"/>
                <a:gd name="T1" fmla="*/ 2 h 26"/>
                <a:gd name="T2" fmla="*/ 0 w 26"/>
                <a:gd name="T3" fmla="*/ 20 h 26"/>
                <a:gd name="T4" fmla="*/ 6 w 26"/>
                <a:gd name="T5" fmla="*/ 26 h 26"/>
                <a:gd name="T6" fmla="*/ 10 w 26"/>
                <a:gd name="T7" fmla="*/ 24 h 26"/>
                <a:gd name="T8" fmla="*/ 26 w 26"/>
                <a:gd name="T9" fmla="*/ 6 h 26"/>
                <a:gd name="T10" fmla="*/ 20 w 26"/>
                <a:gd name="T11" fmla="*/ 0 h 26"/>
                <a:gd name="T12" fmla="*/ 15 w 26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5" y="2"/>
                  </a:moveTo>
                  <a:cubicBezTo>
                    <a:pt x="13" y="5"/>
                    <a:pt x="0" y="16"/>
                    <a:pt x="0" y="20"/>
                  </a:cubicBezTo>
                  <a:cubicBezTo>
                    <a:pt x="0" y="23"/>
                    <a:pt x="3" y="26"/>
                    <a:pt x="6" y="26"/>
                  </a:cubicBezTo>
                  <a:cubicBezTo>
                    <a:pt x="7" y="26"/>
                    <a:pt x="9" y="25"/>
                    <a:pt x="10" y="24"/>
                  </a:cubicBezTo>
                  <a:cubicBezTo>
                    <a:pt x="13" y="21"/>
                    <a:pt x="26" y="10"/>
                    <a:pt x="26" y="6"/>
                  </a:cubicBezTo>
                  <a:cubicBezTo>
                    <a:pt x="25" y="3"/>
                    <a:pt x="23" y="0"/>
                    <a:pt x="20" y="0"/>
                  </a:cubicBezTo>
                  <a:cubicBezTo>
                    <a:pt x="18" y="0"/>
                    <a:pt x="16" y="1"/>
                    <a:pt x="1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0F59742-0F1A-1DEB-FECF-4C461B971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187" y="4934525"/>
              <a:ext cx="59593" cy="56396"/>
            </a:xfrm>
            <a:custGeom>
              <a:avLst/>
              <a:gdLst>
                <a:gd name="T0" fmla="*/ 6 w 26"/>
                <a:gd name="T1" fmla="*/ 26 h 26"/>
                <a:gd name="T2" fmla="*/ 6 w 26"/>
                <a:gd name="T3" fmla="*/ 26 h 26"/>
                <a:gd name="T4" fmla="*/ 11 w 26"/>
                <a:gd name="T5" fmla="*/ 24 h 26"/>
                <a:gd name="T6" fmla="*/ 26 w 26"/>
                <a:gd name="T7" fmla="*/ 8 h 26"/>
                <a:gd name="T8" fmla="*/ 26 w 26"/>
                <a:gd name="T9" fmla="*/ 4 h 26"/>
                <a:gd name="T10" fmla="*/ 22 w 26"/>
                <a:gd name="T11" fmla="*/ 0 h 26"/>
                <a:gd name="T12" fmla="*/ 17 w 26"/>
                <a:gd name="T13" fmla="*/ 0 h 26"/>
                <a:gd name="T14" fmla="*/ 0 w 26"/>
                <a:gd name="T15" fmla="*/ 17 h 26"/>
                <a:gd name="T16" fmla="*/ 0 w 26"/>
                <a:gd name="T17" fmla="*/ 20 h 26"/>
                <a:gd name="T18" fmla="*/ 6 w 26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6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8" y="26"/>
                    <a:pt x="10" y="25"/>
                    <a:pt x="11" y="24"/>
                  </a:cubicBezTo>
                  <a:cubicBezTo>
                    <a:pt x="12" y="23"/>
                    <a:pt x="26" y="9"/>
                    <a:pt x="26" y="8"/>
                  </a:cubicBezTo>
                  <a:cubicBezTo>
                    <a:pt x="26" y="7"/>
                    <a:pt x="26" y="5"/>
                    <a:pt x="26" y="4"/>
                  </a:cubicBezTo>
                  <a:cubicBezTo>
                    <a:pt x="25" y="2"/>
                    <a:pt x="24" y="1"/>
                    <a:pt x="22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1"/>
                    <a:pt x="3" y="15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3" y="25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6C22BD1-2C74-FAE9-7418-5E73ED414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8885" y="4876309"/>
              <a:ext cx="29797" cy="69131"/>
            </a:xfrm>
            <a:custGeom>
              <a:avLst/>
              <a:gdLst>
                <a:gd name="T0" fmla="*/ 6 w 13"/>
                <a:gd name="T1" fmla="*/ 32 h 32"/>
                <a:gd name="T2" fmla="*/ 6 w 13"/>
                <a:gd name="T3" fmla="*/ 32 h 32"/>
                <a:gd name="T4" fmla="*/ 12 w 13"/>
                <a:gd name="T5" fmla="*/ 28 h 32"/>
                <a:gd name="T6" fmla="*/ 12 w 13"/>
                <a:gd name="T7" fmla="*/ 6 h 32"/>
                <a:gd name="T8" fmla="*/ 6 w 13"/>
                <a:gd name="T9" fmla="*/ 0 h 32"/>
                <a:gd name="T10" fmla="*/ 0 w 13"/>
                <a:gd name="T11" fmla="*/ 4 h 32"/>
                <a:gd name="T12" fmla="*/ 0 w 13"/>
                <a:gd name="T13" fmla="*/ 28 h 32"/>
                <a:gd name="T14" fmla="*/ 6 w 13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2"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8" y="31"/>
                    <a:pt x="10" y="30"/>
                    <a:pt x="12" y="28"/>
                  </a:cubicBezTo>
                  <a:cubicBezTo>
                    <a:pt x="13" y="27"/>
                    <a:pt x="12" y="8"/>
                    <a:pt x="12" y="6"/>
                  </a:cubicBezTo>
                  <a:cubicBezTo>
                    <a:pt x="12" y="3"/>
                    <a:pt x="9" y="1"/>
                    <a:pt x="6" y="0"/>
                  </a:cubicBezTo>
                  <a:cubicBezTo>
                    <a:pt x="4" y="0"/>
                    <a:pt x="1" y="2"/>
                    <a:pt x="0" y="4"/>
                  </a:cubicBezTo>
                  <a:cubicBezTo>
                    <a:pt x="0" y="8"/>
                    <a:pt x="0" y="25"/>
                    <a:pt x="0" y="28"/>
                  </a:cubicBezTo>
                  <a:cubicBezTo>
                    <a:pt x="1" y="30"/>
                    <a:pt x="4" y="32"/>
                    <a:pt x="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EA2C417-2DF2-ED29-5929-E5FDE9A9D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913" y="5003655"/>
              <a:ext cx="74972" cy="90962"/>
            </a:xfrm>
            <a:custGeom>
              <a:avLst/>
              <a:gdLst>
                <a:gd name="T0" fmla="*/ 25 w 33"/>
                <a:gd name="T1" fmla="*/ 1 h 42"/>
                <a:gd name="T2" fmla="*/ 2 w 33"/>
                <a:gd name="T3" fmla="*/ 39 h 42"/>
                <a:gd name="T4" fmla="*/ 5 w 33"/>
                <a:gd name="T5" fmla="*/ 42 h 42"/>
                <a:gd name="T6" fmla="*/ 9 w 33"/>
                <a:gd name="T7" fmla="*/ 42 h 42"/>
                <a:gd name="T8" fmla="*/ 12 w 33"/>
                <a:gd name="T9" fmla="*/ 39 h 42"/>
                <a:gd name="T10" fmla="*/ 31 w 33"/>
                <a:gd name="T11" fmla="*/ 8 h 42"/>
                <a:gd name="T12" fmla="*/ 32 w 33"/>
                <a:gd name="T13" fmla="*/ 3 h 42"/>
                <a:gd name="T14" fmla="*/ 27 w 33"/>
                <a:gd name="T15" fmla="*/ 0 h 42"/>
                <a:gd name="T16" fmla="*/ 25 w 33"/>
                <a:gd name="T1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2">
                  <a:moveTo>
                    <a:pt x="25" y="1"/>
                  </a:moveTo>
                  <a:cubicBezTo>
                    <a:pt x="11" y="7"/>
                    <a:pt x="0" y="23"/>
                    <a:pt x="2" y="39"/>
                  </a:cubicBezTo>
                  <a:cubicBezTo>
                    <a:pt x="2" y="40"/>
                    <a:pt x="4" y="41"/>
                    <a:pt x="5" y="42"/>
                  </a:cubicBezTo>
                  <a:cubicBezTo>
                    <a:pt x="6" y="42"/>
                    <a:pt x="8" y="42"/>
                    <a:pt x="9" y="42"/>
                  </a:cubicBezTo>
                  <a:cubicBezTo>
                    <a:pt x="10" y="41"/>
                    <a:pt x="11" y="40"/>
                    <a:pt x="12" y="39"/>
                  </a:cubicBezTo>
                  <a:cubicBezTo>
                    <a:pt x="12" y="25"/>
                    <a:pt x="19" y="15"/>
                    <a:pt x="31" y="8"/>
                  </a:cubicBezTo>
                  <a:cubicBezTo>
                    <a:pt x="33" y="7"/>
                    <a:pt x="32" y="4"/>
                    <a:pt x="32" y="3"/>
                  </a:cubicBezTo>
                  <a:cubicBezTo>
                    <a:pt x="31" y="1"/>
                    <a:pt x="29" y="0"/>
                    <a:pt x="27" y="0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A744729-98E5-DA7C-A625-9C64D6195E85}"/>
              </a:ext>
            </a:extLst>
          </p:cNvPr>
          <p:cNvSpPr txBox="1"/>
          <p:nvPr/>
        </p:nvSpPr>
        <p:spPr>
          <a:xfrm>
            <a:off x="8214053" y="5369576"/>
            <a:ext cx="42876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 dirty="0">
                <a:solidFill>
                  <a:schemeClr val="bg1"/>
                </a:solidFill>
              </a:rPr>
              <a:t>Nejsou přechodná ustanovení</a:t>
            </a:r>
          </a:p>
        </p:txBody>
      </p:sp>
    </p:spTree>
    <p:extLst>
      <p:ext uri="{BB962C8B-B14F-4D97-AF65-F5344CB8AC3E}">
        <p14:creationId xmlns:p14="http://schemas.microsoft.com/office/powerpoint/2010/main" val="353786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5166D5-44C0-8D2A-C137-06A0B8F3A037}"/>
              </a:ext>
            </a:extLst>
          </p:cNvPr>
          <p:cNvSpPr txBox="1">
            <a:spLocks/>
          </p:cNvSpPr>
          <p:nvPr/>
        </p:nvSpPr>
        <p:spPr>
          <a:xfrm>
            <a:off x="995364" y="431800"/>
            <a:ext cx="10204451" cy="5334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Kontakt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84AE8-A678-02C8-23F7-D3065CD9DF8C}"/>
              </a:ext>
            </a:extLst>
          </p:cNvPr>
          <p:cNvSpPr txBox="1"/>
          <p:nvPr/>
        </p:nvSpPr>
        <p:spPr>
          <a:xfrm>
            <a:off x="995364" y="4153376"/>
            <a:ext cx="2181862" cy="172354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+mj-lt"/>
              </a:rPr>
              <a:t>Ladislav </a:t>
            </a:r>
            <a:r>
              <a:rPr lang="cs-CZ" sz="3200" dirty="0" err="1">
                <a:solidFill>
                  <a:schemeClr val="bg1"/>
                </a:solidFill>
                <a:latin typeface="+mj-lt"/>
              </a:rPr>
              <a:t>Malůšek</a:t>
            </a:r>
            <a:br>
              <a:rPr lang="cs-CZ" sz="3200" dirty="0">
                <a:solidFill>
                  <a:schemeClr val="bg1"/>
                </a:solidFill>
                <a:latin typeface="+mj-lt"/>
              </a:rPr>
            </a:br>
            <a:r>
              <a:rPr lang="cs-CZ" sz="1600" dirty="0">
                <a:solidFill>
                  <a:schemeClr val="bg1"/>
                </a:solidFill>
              </a:rPr>
              <a:t>Partner</a:t>
            </a:r>
          </a:p>
          <a:p>
            <a:r>
              <a:rPr lang="cs-CZ" sz="1600" dirty="0">
                <a:solidFill>
                  <a:schemeClr val="bg1"/>
                </a:solidFill>
              </a:rPr>
              <a:t>KPMG Česká republika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T +420 724 775 624</a:t>
            </a:r>
          </a:p>
          <a:p>
            <a:r>
              <a:rPr lang="cs-CZ" sz="1600" dirty="0">
                <a:solidFill>
                  <a:schemeClr val="bg1"/>
                </a:solidFill>
              </a:rPr>
              <a:t>lmalusek@kpmg.cz</a:t>
            </a:r>
          </a:p>
        </p:txBody>
      </p:sp>
      <p:pic>
        <p:nvPicPr>
          <p:cNvPr id="2" name="Picture Placeholder 2">
            <a:extLst>
              <a:ext uri="{FF2B5EF4-FFF2-40B4-BE49-F238E27FC236}">
                <a16:creationId xmlns:a16="http://schemas.microsoft.com/office/drawing/2014/main" id="{0BE8B530-9F15-84DD-F09A-A82618FF21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389" r="6250" b="1389"/>
          <a:stretch/>
        </p:blipFill>
        <p:spPr>
          <a:xfrm>
            <a:off x="995364" y="1330325"/>
            <a:ext cx="1909130" cy="272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1193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DB15C-18D2-BF38-B2BF-4FF0F63B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04185"/>
            <a:ext cx="12554996" cy="706218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BEC4027-51C6-8C99-DDFA-4034ECE67F94}"/>
              </a:ext>
            </a:extLst>
          </p:cNvPr>
          <p:cNvSpPr txBox="1">
            <a:spLocks/>
          </p:cNvSpPr>
          <p:nvPr/>
        </p:nvSpPr>
        <p:spPr>
          <a:xfrm>
            <a:off x="1080336" y="2353971"/>
            <a:ext cx="6270375" cy="2904940"/>
          </a:xfrm>
          <a:prstGeom prst="rect">
            <a:avLst/>
          </a:prstGeom>
          <a:noFill/>
          <a:ln w="3175">
            <a:noFill/>
            <a:prstDash val="lgDash"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cs-CZ" sz="8800" dirty="0"/>
              <a:t>Sazba daně investičních fondů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83666-ECE9-8272-0378-4EDD24F0085B}"/>
              </a:ext>
            </a:extLst>
          </p:cNvPr>
          <p:cNvSpPr txBox="1"/>
          <p:nvPr/>
        </p:nvSpPr>
        <p:spPr>
          <a:xfrm>
            <a:off x="995363" y="1040991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cs-CZ" sz="54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92E80C4D-3F46-F615-7196-3CCCD16B3012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92C20129-EE44-7A6D-CDA6-D5BFEA4B4F7C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5% sazba daně z příjmů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89E401-2EBF-5D59-DB2E-7B0424AB1B29}"/>
              </a:ext>
            </a:extLst>
          </p:cNvPr>
          <p:cNvGrpSpPr/>
          <p:nvPr/>
        </p:nvGrpSpPr>
        <p:grpSpPr>
          <a:xfrm>
            <a:off x="995363" y="1539045"/>
            <a:ext cx="9858038" cy="1800303"/>
            <a:chOff x="995363" y="1539045"/>
            <a:chExt cx="9858038" cy="18003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46E3D4-9C56-482B-90D5-A1537E540D94}"/>
                </a:ext>
              </a:extLst>
            </p:cNvPr>
            <p:cNvSpPr txBox="1"/>
            <p:nvPr/>
          </p:nvSpPr>
          <p:spPr>
            <a:xfrm>
              <a:off x="7315344" y="1693465"/>
              <a:ext cx="588303" cy="646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cs-CZ" sz="600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27F4F5-9250-417B-9045-2717E37A1012}"/>
                </a:ext>
              </a:extLst>
            </p:cNvPr>
            <p:cNvSpPr txBox="1"/>
            <p:nvPr/>
          </p:nvSpPr>
          <p:spPr>
            <a:xfrm>
              <a:off x="995363" y="2012784"/>
              <a:ext cx="2026970" cy="84328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</a:ln>
          </p:spPr>
          <p:txBody>
            <a:bodyPr wrap="square" lIns="72000" tIns="135000" rIns="135000" bIns="13500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2800" dirty="0">
                  <a:solidFill>
                    <a:schemeClr val="bg1"/>
                  </a:solidFill>
                  <a:latin typeface="+mj-lt"/>
                </a:rPr>
                <a:t>Základní </a:t>
              </a:r>
              <a:br>
                <a:rPr lang="cs-CZ" sz="2800" dirty="0">
                  <a:solidFill>
                    <a:schemeClr val="bg1"/>
                  </a:solidFill>
                  <a:latin typeface="+mj-lt"/>
                </a:rPr>
              </a:br>
              <a:r>
                <a:rPr lang="cs-CZ" sz="2800" dirty="0">
                  <a:solidFill>
                    <a:schemeClr val="bg1"/>
                  </a:solidFill>
                  <a:latin typeface="+mj-lt"/>
                </a:rPr>
                <a:t>investiční fond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3C1A2F-410A-414A-8365-E5F7E6362258}"/>
                </a:ext>
              </a:extLst>
            </p:cNvPr>
            <p:cNvSpPr txBox="1"/>
            <p:nvPr/>
          </p:nvSpPr>
          <p:spPr>
            <a:xfrm>
              <a:off x="3305735" y="1539045"/>
              <a:ext cx="7547666" cy="1800303"/>
            </a:xfrm>
            <a:prstGeom prst="rect">
              <a:avLst/>
            </a:prstGeom>
            <a:solidFill>
              <a:srgbClr val="E5E5E5"/>
            </a:solidFill>
          </p:spPr>
          <p:txBody>
            <a:bodyPr wrap="square" lIns="72000" tIns="72000" rIns="72000" bIns="72000" rtlCol="0">
              <a:noAutofit/>
            </a:bodyPr>
            <a:lstStyle/>
            <a:p>
              <a:pPr marL="342900" indent="-342900">
                <a:buAutoNum type="alphaLcParenR"/>
              </a:pPr>
              <a:endParaRPr lang="cs-CZ" sz="1600" dirty="0">
                <a:solidFill>
                  <a:schemeClr val="tx2"/>
                </a:solidFill>
              </a:endParaRPr>
            </a:p>
            <a:p>
              <a:pPr marL="342900" indent="-342900">
                <a:buAutoNum type="alphaLcParenR"/>
              </a:pPr>
              <a:r>
                <a:rPr lang="cs-CZ" sz="1600" dirty="0">
                  <a:solidFill>
                    <a:schemeClr val="tx2"/>
                  </a:solidFill>
                </a:rPr>
                <a:t>Investiční fond, jehož akcie jsou přijaty k obchodování na evropském </a:t>
              </a:r>
              <a:br>
                <a:rPr lang="cs-CZ" sz="1600" dirty="0">
                  <a:solidFill>
                    <a:schemeClr val="tx2"/>
                  </a:solidFill>
                </a:rPr>
              </a:br>
              <a:r>
                <a:rPr lang="cs-CZ" sz="1600" dirty="0">
                  <a:solidFill>
                    <a:schemeClr val="tx2"/>
                  </a:solidFill>
                </a:rPr>
                <a:t>regulovaném trhu (při splnění dalších podmínek)</a:t>
              </a:r>
            </a:p>
            <a:p>
              <a:pPr marL="342900" indent="-342900">
                <a:buAutoNum type="alphaLcParenR"/>
              </a:pPr>
              <a:r>
                <a:rPr lang="cs-CZ" sz="1600" dirty="0">
                  <a:solidFill>
                    <a:schemeClr val="tx2"/>
                  </a:solidFill>
                </a:rPr>
                <a:t>Podílový fond</a:t>
              </a:r>
            </a:p>
            <a:p>
              <a:pPr marL="342900" indent="-342900">
                <a:buAutoNum type="alphaLcParenR"/>
              </a:pPr>
              <a:r>
                <a:rPr lang="cs-CZ" sz="1600" dirty="0">
                  <a:solidFill>
                    <a:schemeClr val="tx2"/>
                  </a:solidFill>
                </a:rPr>
                <a:t>Investiční fond a podfond SICAV investující v souladu se svým statutem </a:t>
              </a:r>
              <a:br>
                <a:rPr lang="cs-CZ" sz="1600" dirty="0">
                  <a:solidFill>
                    <a:schemeClr val="tx2"/>
                  </a:solidFill>
                </a:rPr>
              </a:br>
              <a:r>
                <a:rPr lang="cs-CZ" sz="1600" dirty="0">
                  <a:solidFill>
                    <a:schemeClr val="tx2"/>
                  </a:solidFill>
                </a:rPr>
                <a:t>více než 90 % hodnoty svého majetku do kvalifikovaných aktiv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274AB9-046C-41D7-B6F1-BD8DA2648F75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3022333" y="2434424"/>
              <a:ext cx="283402" cy="477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5210D7-5941-4646-B6E8-EAD2A3FB8823}"/>
              </a:ext>
            </a:extLst>
          </p:cNvPr>
          <p:cNvGrpSpPr/>
          <p:nvPr/>
        </p:nvGrpSpPr>
        <p:grpSpPr>
          <a:xfrm>
            <a:off x="995362" y="3699347"/>
            <a:ext cx="9858039" cy="872651"/>
            <a:chOff x="1154854" y="4894579"/>
            <a:chExt cx="9858039" cy="87265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11F63A-5C12-04F9-C0EC-D357D046F7E8}"/>
                </a:ext>
              </a:extLst>
            </p:cNvPr>
            <p:cNvSpPr txBox="1"/>
            <p:nvPr/>
          </p:nvSpPr>
          <p:spPr>
            <a:xfrm>
              <a:off x="1154854" y="4965748"/>
              <a:ext cx="2026970" cy="72000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</a:ln>
          </p:spPr>
          <p:txBody>
            <a:bodyPr wrap="square" lIns="72000" tIns="135000" rIns="135000" bIns="13500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2800" dirty="0">
                  <a:solidFill>
                    <a:schemeClr val="bg1"/>
                  </a:solidFill>
                  <a:latin typeface="+mj-lt"/>
                </a:rPr>
                <a:t>Novela ZISIF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EF1AF0-F04E-A5B4-5A78-F4AE4D75D77A}"/>
                </a:ext>
              </a:extLst>
            </p:cNvPr>
            <p:cNvCxnSpPr>
              <a:cxnSpLocks/>
            </p:cNvCxnSpPr>
            <p:nvPr/>
          </p:nvCxnSpPr>
          <p:spPr>
            <a:xfrm>
              <a:off x="2731242" y="5327730"/>
              <a:ext cx="73398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D25076-34B6-0059-9C5D-21666A59B98E}"/>
                </a:ext>
              </a:extLst>
            </p:cNvPr>
            <p:cNvSpPr txBox="1"/>
            <p:nvPr/>
          </p:nvSpPr>
          <p:spPr>
            <a:xfrm>
              <a:off x="3465227" y="4894579"/>
              <a:ext cx="7547666" cy="87265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72000" tIns="72000" rIns="72000" bIns="72000" rtlCol="0">
              <a:noAutofit/>
            </a:bodyPr>
            <a:lstStyle/>
            <a:p>
              <a:endParaRPr lang="cs-CZ" sz="1600" dirty="0">
                <a:solidFill>
                  <a:schemeClr val="tx2"/>
                </a:solidFill>
              </a:endParaRPr>
            </a:p>
            <a:p>
              <a:r>
                <a:rPr lang="cs-CZ" sz="1600" dirty="0">
                  <a:solidFill>
                    <a:schemeClr val="tx2"/>
                  </a:solidFill>
                </a:rPr>
                <a:t>      Rozšíření definice základního investičního fondu – relevantní pro podfondy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CF48AE-187E-7FDF-86DA-315EFC3F68A3}"/>
              </a:ext>
            </a:extLst>
          </p:cNvPr>
          <p:cNvSpPr txBox="1"/>
          <p:nvPr/>
        </p:nvSpPr>
        <p:spPr>
          <a:xfrm>
            <a:off x="12420600" y="19703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endParaRPr lang="en-CZ" sz="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DB15C-18D2-BF38-B2BF-4FF0F63B9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69830"/>
            <a:ext cx="12191999" cy="685799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BEC4027-51C6-8C99-DDFA-4034ECE67F94}"/>
              </a:ext>
            </a:extLst>
          </p:cNvPr>
          <p:cNvSpPr txBox="1">
            <a:spLocks/>
          </p:cNvSpPr>
          <p:nvPr/>
        </p:nvSpPr>
        <p:spPr>
          <a:xfrm>
            <a:off x="1080336" y="2353971"/>
            <a:ext cx="5834813" cy="2904940"/>
          </a:xfrm>
          <a:prstGeom prst="rect">
            <a:avLst/>
          </a:prstGeom>
          <a:noFill/>
          <a:ln w="3175">
            <a:noFill/>
            <a:prstDash val="lgDash"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cs-CZ" sz="8800" dirty="0"/>
              <a:t>Časový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83666-ECE9-8272-0378-4EDD24F0085B}"/>
              </a:ext>
            </a:extLst>
          </p:cNvPr>
          <p:cNvSpPr txBox="1"/>
          <p:nvPr/>
        </p:nvSpPr>
        <p:spPr>
          <a:xfrm>
            <a:off x="995363" y="1040991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cs-CZ" sz="54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9D67192C-BD58-5AAE-D8F5-B89F065BE2E2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316D6A02-B4B5-D8CF-D57C-874D7D0B8B0A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7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U-turn Arrow 26">
            <a:extLst>
              <a:ext uri="{FF2B5EF4-FFF2-40B4-BE49-F238E27FC236}">
                <a16:creationId xmlns:a16="http://schemas.microsoft.com/office/drawing/2014/main" id="{A44088AB-5DF4-9BF8-01B5-D510E4F757D2}"/>
              </a:ext>
            </a:extLst>
          </p:cNvPr>
          <p:cNvSpPr/>
          <p:nvPr/>
        </p:nvSpPr>
        <p:spPr>
          <a:xfrm rot="10800000" flipH="1">
            <a:off x="2662784" y="3982217"/>
            <a:ext cx="6076955" cy="670901"/>
          </a:xfrm>
          <a:prstGeom prst="utur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0833-407A-08EF-8ABD-C6D16596D38B}"/>
              </a:ext>
            </a:extLst>
          </p:cNvPr>
          <p:cNvSpPr/>
          <p:nvPr/>
        </p:nvSpPr>
        <p:spPr>
          <a:xfrm>
            <a:off x="6845849" y="2988756"/>
            <a:ext cx="3377285" cy="1162600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6C9239-CA38-CE3B-094A-06B9967A7E93}"/>
              </a:ext>
            </a:extLst>
          </p:cNvPr>
          <p:cNvSpPr/>
          <p:nvPr/>
        </p:nvSpPr>
        <p:spPr>
          <a:xfrm>
            <a:off x="6832126" y="1318100"/>
            <a:ext cx="3377285" cy="1162600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15" name="Arrow: Down 21">
            <a:extLst>
              <a:ext uri="{FF2B5EF4-FFF2-40B4-BE49-F238E27FC236}">
                <a16:creationId xmlns:a16="http://schemas.microsoft.com/office/drawing/2014/main" id="{F73EBE7E-E69A-D6EA-DBCA-EA439C0D6C82}"/>
              </a:ext>
            </a:extLst>
          </p:cNvPr>
          <p:cNvSpPr/>
          <p:nvPr/>
        </p:nvSpPr>
        <p:spPr>
          <a:xfrm>
            <a:off x="8353420" y="2227727"/>
            <a:ext cx="314632" cy="646331"/>
          </a:xfrm>
          <a:prstGeom prst="downArrow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cs-CZ" sz="1500" dirty="0" err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AE4F7D-10EB-7BE2-4E36-EC443E9787E5}"/>
              </a:ext>
            </a:extLst>
          </p:cNvPr>
          <p:cNvSpPr txBox="1"/>
          <p:nvPr/>
        </p:nvSpPr>
        <p:spPr>
          <a:xfrm>
            <a:off x="6832125" y="1573392"/>
            <a:ext cx="3377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Splněn časový test 3 roky            od nabytí cenného papíru?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C74FA-C2FA-A8EE-A602-B9161DB65601}"/>
              </a:ext>
            </a:extLst>
          </p:cNvPr>
          <p:cNvSpPr txBox="1"/>
          <p:nvPr/>
        </p:nvSpPr>
        <p:spPr>
          <a:xfrm>
            <a:off x="6845849" y="3107536"/>
            <a:ext cx="33772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Nově je osvobozený příjem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(nikoli zisk) jen do výše 40 mil. Kč za zdaňovací období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5C754-2BA9-B8DC-2B5D-4A2F34C64E28}"/>
              </a:ext>
            </a:extLst>
          </p:cNvPr>
          <p:cNvSpPr/>
          <p:nvPr/>
        </p:nvSpPr>
        <p:spPr>
          <a:xfrm>
            <a:off x="1111167" y="2991328"/>
            <a:ext cx="3377285" cy="1162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5E299-E9C3-D3B2-05A9-0F5987BBB2BE}"/>
              </a:ext>
            </a:extLst>
          </p:cNvPr>
          <p:cNvSpPr/>
          <p:nvPr/>
        </p:nvSpPr>
        <p:spPr>
          <a:xfrm>
            <a:off x="1097444" y="1320672"/>
            <a:ext cx="3377285" cy="1162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498502C-B9EA-2A55-E143-910DF2713AD2}"/>
              </a:ext>
            </a:extLst>
          </p:cNvPr>
          <p:cNvSpPr txBox="1">
            <a:spLocks/>
          </p:cNvSpPr>
          <p:nvPr/>
        </p:nvSpPr>
        <p:spPr>
          <a:xfrm>
            <a:off x="995363" y="431799"/>
            <a:ext cx="8601024" cy="5347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Osvobození příjmu z prodeje cenných papírů a podílů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40CAF1-334E-3D06-819D-6023D5AD204B}"/>
              </a:ext>
            </a:extLst>
          </p:cNvPr>
          <p:cNvSpPr txBox="1"/>
          <p:nvPr/>
        </p:nvSpPr>
        <p:spPr>
          <a:xfrm>
            <a:off x="1643513" y="5259945"/>
            <a:ext cx="9725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cs-CZ" sz="1400" dirty="0"/>
              <a:t>Osvobozený příjem se posuzuje v součtu příjmů z prodeje cenných papírů, nikoli samostatně.</a:t>
            </a:r>
          </a:p>
          <a:p>
            <a:r>
              <a:rPr lang="cs-CZ" sz="1400" dirty="0"/>
              <a:t>Nezapomínat na podání oznámení o osvobozených příjmech nad 5 mil. Kč.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36F27E2-47A5-033F-5D41-128D40C49C5F}"/>
              </a:ext>
            </a:extLst>
          </p:cNvPr>
          <p:cNvGrpSpPr/>
          <p:nvPr/>
        </p:nvGrpSpPr>
        <p:grpSpPr>
          <a:xfrm>
            <a:off x="991818" y="5270099"/>
            <a:ext cx="610196" cy="619201"/>
            <a:chOff x="932044" y="4336052"/>
            <a:chExt cx="626427" cy="63872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10CC6FB-4760-7A59-EEE8-81D3BC2F302C}"/>
                </a:ext>
              </a:extLst>
            </p:cNvPr>
            <p:cNvSpPr/>
            <p:nvPr/>
          </p:nvSpPr>
          <p:spPr>
            <a:xfrm>
              <a:off x="932044" y="4336052"/>
              <a:ext cx="626427" cy="638721"/>
            </a:xfrm>
            <a:prstGeom prst="ellipse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>
                <a:defRPr/>
              </a:pPr>
              <a:endParaRPr lang="en-GB" sz="1500" dirty="0" err="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58" name="Grupo 523">
              <a:extLst>
                <a:ext uri="{FF2B5EF4-FFF2-40B4-BE49-F238E27FC236}">
                  <a16:creationId xmlns:a16="http://schemas.microsoft.com/office/drawing/2014/main" id="{7CE8F6B8-E3C1-D478-FAF1-7592806060C7}"/>
                </a:ext>
              </a:extLst>
            </p:cNvPr>
            <p:cNvGrpSpPr/>
            <p:nvPr/>
          </p:nvGrpSpPr>
          <p:grpSpPr>
            <a:xfrm>
              <a:off x="1056411" y="4430619"/>
              <a:ext cx="377691" cy="449583"/>
              <a:chOff x="2890838" y="3584575"/>
              <a:chExt cx="731838" cy="784225"/>
            </a:xfrm>
          </p:grpSpPr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FC11583E-6983-5653-A125-C91DD82868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7363" y="3719513"/>
                <a:ext cx="452438" cy="506413"/>
              </a:xfrm>
              <a:custGeom>
                <a:avLst/>
                <a:gdLst>
                  <a:gd name="T0" fmla="*/ 104 w 120"/>
                  <a:gd name="T1" fmla="*/ 61 h 134"/>
                  <a:gd name="T2" fmla="*/ 104 w 120"/>
                  <a:gd name="T3" fmla="*/ 61 h 134"/>
                  <a:gd name="T4" fmla="*/ 102 w 120"/>
                  <a:gd name="T5" fmla="*/ 74 h 134"/>
                  <a:gd name="T6" fmla="*/ 98 w 120"/>
                  <a:gd name="T7" fmla="*/ 84 h 134"/>
                  <a:gd name="T8" fmla="*/ 89 w 120"/>
                  <a:gd name="T9" fmla="*/ 94 h 134"/>
                  <a:gd name="T10" fmla="*/ 72 w 120"/>
                  <a:gd name="T11" fmla="*/ 122 h 134"/>
                  <a:gd name="T12" fmla="*/ 49 w 120"/>
                  <a:gd name="T13" fmla="*/ 122 h 134"/>
                  <a:gd name="T14" fmla="*/ 39 w 120"/>
                  <a:gd name="T15" fmla="*/ 101 h 134"/>
                  <a:gd name="T16" fmla="*/ 24 w 120"/>
                  <a:gd name="T17" fmla="*/ 84 h 134"/>
                  <a:gd name="T18" fmla="*/ 20 w 120"/>
                  <a:gd name="T19" fmla="*/ 74 h 134"/>
                  <a:gd name="T20" fmla="*/ 17 w 120"/>
                  <a:gd name="T21" fmla="*/ 61 h 134"/>
                  <a:gd name="T22" fmla="*/ 21 w 120"/>
                  <a:gd name="T23" fmla="*/ 44 h 134"/>
                  <a:gd name="T24" fmla="*/ 36 w 120"/>
                  <a:gd name="T25" fmla="*/ 25 h 134"/>
                  <a:gd name="T26" fmla="*/ 52 w 120"/>
                  <a:gd name="T27" fmla="*/ 18 h 134"/>
                  <a:gd name="T28" fmla="*/ 74 w 120"/>
                  <a:gd name="T29" fmla="*/ 19 h 134"/>
                  <a:gd name="T30" fmla="*/ 85 w 120"/>
                  <a:gd name="T31" fmla="*/ 25 h 134"/>
                  <a:gd name="T32" fmla="*/ 102 w 120"/>
                  <a:gd name="T33" fmla="*/ 48 h 134"/>
                  <a:gd name="T34" fmla="*/ 104 w 120"/>
                  <a:gd name="T35" fmla="*/ 61 h 134"/>
                  <a:gd name="T36" fmla="*/ 119 w 120"/>
                  <a:gd name="T37" fmla="*/ 61 h 134"/>
                  <a:gd name="T38" fmla="*/ 119 w 120"/>
                  <a:gd name="T39" fmla="*/ 61 h 134"/>
                  <a:gd name="T40" fmla="*/ 102 w 120"/>
                  <a:gd name="T41" fmla="*/ 19 h 134"/>
                  <a:gd name="T42" fmla="*/ 49 w 120"/>
                  <a:gd name="T43" fmla="*/ 4 h 134"/>
                  <a:gd name="T44" fmla="*/ 10 w 120"/>
                  <a:gd name="T45" fmla="*/ 33 h 134"/>
                  <a:gd name="T46" fmla="*/ 4 w 120"/>
                  <a:gd name="T47" fmla="*/ 74 h 134"/>
                  <a:gd name="T48" fmla="*/ 8 w 120"/>
                  <a:gd name="T49" fmla="*/ 86 h 134"/>
                  <a:gd name="T50" fmla="*/ 16 w 120"/>
                  <a:gd name="T51" fmla="*/ 98 h 134"/>
                  <a:gd name="T52" fmla="*/ 34 w 120"/>
                  <a:gd name="T53" fmla="*/ 124 h 134"/>
                  <a:gd name="T54" fmla="*/ 32 w 120"/>
                  <a:gd name="T55" fmla="*/ 126 h 134"/>
                  <a:gd name="T56" fmla="*/ 32 w 120"/>
                  <a:gd name="T57" fmla="*/ 132 h 134"/>
                  <a:gd name="T58" fmla="*/ 34 w 120"/>
                  <a:gd name="T59" fmla="*/ 134 h 134"/>
                  <a:gd name="T60" fmla="*/ 88 w 120"/>
                  <a:gd name="T61" fmla="*/ 134 h 134"/>
                  <a:gd name="T62" fmla="*/ 90 w 120"/>
                  <a:gd name="T63" fmla="*/ 132 h 134"/>
                  <a:gd name="T64" fmla="*/ 90 w 120"/>
                  <a:gd name="T65" fmla="*/ 126 h 134"/>
                  <a:gd name="T66" fmla="*/ 88 w 120"/>
                  <a:gd name="T67" fmla="*/ 124 h 134"/>
                  <a:gd name="T68" fmla="*/ 106 w 120"/>
                  <a:gd name="T69" fmla="*/ 98 h 134"/>
                  <a:gd name="T70" fmla="*/ 119 w 120"/>
                  <a:gd name="T71" fmla="*/ 6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0" h="134">
                    <a:moveTo>
                      <a:pt x="104" y="61"/>
                    </a:moveTo>
                    <a:cubicBezTo>
                      <a:pt x="104" y="61"/>
                      <a:pt x="104" y="61"/>
                      <a:pt x="104" y="61"/>
                    </a:cubicBezTo>
                    <a:cubicBezTo>
                      <a:pt x="103" y="65"/>
                      <a:pt x="104" y="71"/>
                      <a:pt x="102" y="74"/>
                    </a:cubicBezTo>
                    <a:cubicBezTo>
                      <a:pt x="101" y="77"/>
                      <a:pt x="99" y="81"/>
                      <a:pt x="98" y="84"/>
                    </a:cubicBezTo>
                    <a:cubicBezTo>
                      <a:pt x="96" y="86"/>
                      <a:pt x="91" y="91"/>
                      <a:pt x="89" y="94"/>
                    </a:cubicBezTo>
                    <a:cubicBezTo>
                      <a:pt x="81" y="101"/>
                      <a:pt x="75" y="112"/>
                      <a:pt x="72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7" y="115"/>
                      <a:pt x="43" y="107"/>
                      <a:pt x="39" y="101"/>
                    </a:cubicBezTo>
                    <a:cubicBezTo>
                      <a:pt x="34" y="96"/>
                      <a:pt x="28" y="89"/>
                      <a:pt x="24" y="84"/>
                    </a:cubicBezTo>
                    <a:cubicBezTo>
                      <a:pt x="23" y="81"/>
                      <a:pt x="21" y="77"/>
                      <a:pt x="20" y="74"/>
                    </a:cubicBezTo>
                    <a:cubicBezTo>
                      <a:pt x="18" y="71"/>
                      <a:pt x="18" y="65"/>
                      <a:pt x="17" y="61"/>
                    </a:cubicBezTo>
                    <a:cubicBezTo>
                      <a:pt x="18" y="56"/>
                      <a:pt x="19" y="49"/>
                      <a:pt x="21" y="44"/>
                    </a:cubicBezTo>
                    <a:cubicBezTo>
                      <a:pt x="24" y="37"/>
                      <a:pt x="30" y="29"/>
                      <a:pt x="36" y="25"/>
                    </a:cubicBezTo>
                    <a:cubicBezTo>
                      <a:pt x="41" y="23"/>
                      <a:pt x="47" y="19"/>
                      <a:pt x="52" y="18"/>
                    </a:cubicBezTo>
                    <a:cubicBezTo>
                      <a:pt x="59" y="17"/>
                      <a:pt x="67" y="18"/>
                      <a:pt x="74" y="19"/>
                    </a:cubicBezTo>
                    <a:cubicBezTo>
                      <a:pt x="76" y="21"/>
                      <a:pt x="83" y="24"/>
                      <a:pt x="85" y="25"/>
                    </a:cubicBezTo>
                    <a:cubicBezTo>
                      <a:pt x="92" y="30"/>
                      <a:pt x="100" y="39"/>
                      <a:pt x="102" y="48"/>
                    </a:cubicBezTo>
                    <a:cubicBezTo>
                      <a:pt x="103" y="52"/>
                      <a:pt x="104" y="57"/>
                      <a:pt x="104" y="61"/>
                    </a:cubicBezTo>
                    <a:close/>
                    <a:moveTo>
                      <a:pt x="119" y="61"/>
                    </a:moveTo>
                    <a:cubicBezTo>
                      <a:pt x="119" y="61"/>
                      <a:pt x="119" y="61"/>
                      <a:pt x="119" y="61"/>
                    </a:cubicBezTo>
                    <a:cubicBezTo>
                      <a:pt x="120" y="45"/>
                      <a:pt x="112" y="30"/>
                      <a:pt x="102" y="19"/>
                    </a:cubicBezTo>
                    <a:cubicBezTo>
                      <a:pt x="88" y="6"/>
                      <a:pt x="68" y="0"/>
                      <a:pt x="49" y="4"/>
                    </a:cubicBezTo>
                    <a:cubicBezTo>
                      <a:pt x="32" y="7"/>
                      <a:pt x="18" y="18"/>
                      <a:pt x="10" y="33"/>
                    </a:cubicBezTo>
                    <a:cubicBezTo>
                      <a:pt x="3" y="45"/>
                      <a:pt x="0" y="60"/>
                      <a:pt x="4" y="74"/>
                    </a:cubicBezTo>
                    <a:cubicBezTo>
                      <a:pt x="4" y="77"/>
                      <a:pt x="6" y="83"/>
                      <a:pt x="8" y="86"/>
                    </a:cubicBezTo>
                    <a:cubicBezTo>
                      <a:pt x="9" y="89"/>
                      <a:pt x="13" y="95"/>
                      <a:pt x="16" y="98"/>
                    </a:cubicBezTo>
                    <a:cubicBezTo>
                      <a:pt x="22" y="106"/>
                      <a:pt x="32" y="114"/>
                      <a:pt x="34" y="124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1" y="128"/>
                      <a:pt x="31" y="131"/>
                      <a:pt x="32" y="132"/>
                    </a:cubicBezTo>
                    <a:cubicBezTo>
                      <a:pt x="34" y="134"/>
                      <a:pt x="34" y="134"/>
                      <a:pt x="34" y="134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1" y="131"/>
                      <a:pt x="91" y="128"/>
                      <a:pt x="90" y="126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90" y="113"/>
                      <a:pt x="100" y="106"/>
                      <a:pt x="106" y="98"/>
                    </a:cubicBezTo>
                    <a:cubicBezTo>
                      <a:pt x="115" y="88"/>
                      <a:pt x="119" y="74"/>
                      <a:pt x="119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59ECFECE-DADD-87C4-9546-BA3F3CC6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076" y="4289425"/>
                <a:ext cx="233363" cy="79375"/>
              </a:xfrm>
              <a:custGeom>
                <a:avLst/>
                <a:gdLst>
                  <a:gd name="T0" fmla="*/ 58 w 62"/>
                  <a:gd name="T1" fmla="*/ 0 h 21"/>
                  <a:gd name="T2" fmla="*/ 4 w 62"/>
                  <a:gd name="T3" fmla="*/ 0 h 21"/>
                  <a:gd name="T4" fmla="*/ 3 w 62"/>
                  <a:gd name="T5" fmla="*/ 10 h 21"/>
                  <a:gd name="T6" fmla="*/ 14 w 62"/>
                  <a:gd name="T7" fmla="*/ 12 h 21"/>
                  <a:gd name="T8" fmla="*/ 16 w 62"/>
                  <a:gd name="T9" fmla="*/ 17 h 21"/>
                  <a:gd name="T10" fmla="*/ 21 w 62"/>
                  <a:gd name="T11" fmla="*/ 19 h 21"/>
                  <a:gd name="T12" fmla="*/ 46 w 62"/>
                  <a:gd name="T13" fmla="*/ 17 h 21"/>
                  <a:gd name="T14" fmla="*/ 48 w 62"/>
                  <a:gd name="T15" fmla="*/ 12 h 21"/>
                  <a:gd name="T16" fmla="*/ 59 w 62"/>
                  <a:gd name="T17" fmla="*/ 10 h 21"/>
                  <a:gd name="T18" fmla="*/ 58 w 62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21">
                    <a:moveTo>
                      <a:pt x="5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3"/>
                      <a:pt x="0" y="7"/>
                      <a:pt x="3" y="10"/>
                    </a:cubicBezTo>
                    <a:cubicBezTo>
                      <a:pt x="5" y="13"/>
                      <a:pt x="10" y="13"/>
                      <a:pt x="14" y="12"/>
                    </a:cubicBezTo>
                    <a:cubicBezTo>
                      <a:pt x="14" y="14"/>
                      <a:pt x="15" y="16"/>
                      <a:pt x="16" y="17"/>
                    </a:cubicBezTo>
                    <a:cubicBezTo>
                      <a:pt x="17" y="18"/>
                      <a:pt x="20" y="19"/>
                      <a:pt x="21" y="19"/>
                    </a:cubicBezTo>
                    <a:cubicBezTo>
                      <a:pt x="26" y="19"/>
                      <a:pt x="42" y="21"/>
                      <a:pt x="46" y="17"/>
                    </a:cubicBezTo>
                    <a:cubicBezTo>
                      <a:pt x="47" y="16"/>
                      <a:pt x="48" y="14"/>
                      <a:pt x="48" y="12"/>
                    </a:cubicBezTo>
                    <a:cubicBezTo>
                      <a:pt x="51" y="13"/>
                      <a:pt x="56" y="13"/>
                      <a:pt x="59" y="10"/>
                    </a:cubicBezTo>
                    <a:cubicBezTo>
                      <a:pt x="62" y="7"/>
                      <a:pt x="61" y="3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6C6D593E-601C-ECCE-56D0-2E741BD89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1" y="4237038"/>
                <a:ext cx="227013" cy="44450"/>
              </a:xfrm>
              <a:custGeom>
                <a:avLst/>
                <a:gdLst>
                  <a:gd name="T0" fmla="*/ 56 w 60"/>
                  <a:gd name="T1" fmla="*/ 0 h 12"/>
                  <a:gd name="T2" fmla="*/ 3 w 60"/>
                  <a:gd name="T3" fmla="*/ 0 h 12"/>
                  <a:gd name="T4" fmla="*/ 0 w 60"/>
                  <a:gd name="T5" fmla="*/ 6 h 12"/>
                  <a:gd name="T6" fmla="*/ 2 w 60"/>
                  <a:gd name="T7" fmla="*/ 11 h 12"/>
                  <a:gd name="T8" fmla="*/ 3 w 60"/>
                  <a:gd name="T9" fmla="*/ 12 h 12"/>
                  <a:gd name="T10" fmla="*/ 56 w 60"/>
                  <a:gd name="T11" fmla="*/ 12 h 12"/>
                  <a:gd name="T12" fmla="*/ 58 w 60"/>
                  <a:gd name="T13" fmla="*/ 11 h 12"/>
                  <a:gd name="T14" fmla="*/ 60 w 60"/>
                  <a:gd name="T15" fmla="*/ 6 h 12"/>
                  <a:gd name="T16" fmla="*/ 58 w 60"/>
                  <a:gd name="T17" fmla="*/ 1 h 12"/>
                  <a:gd name="T18" fmla="*/ 56 w 60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2">
                    <a:moveTo>
                      <a:pt x="5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1" y="7"/>
                      <a:pt x="1" y="10"/>
                      <a:pt x="2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0"/>
                      <a:pt x="59" y="7"/>
                      <a:pt x="60" y="6"/>
                    </a:cubicBezTo>
                    <a:cubicBezTo>
                      <a:pt x="59" y="4"/>
                      <a:pt x="58" y="3"/>
                      <a:pt x="58" y="1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91E4B033-7F58-81D3-A8BD-B783FD033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838" y="3911600"/>
                <a:ext cx="120650" cy="68263"/>
              </a:xfrm>
              <a:custGeom>
                <a:avLst/>
                <a:gdLst>
                  <a:gd name="T0" fmla="*/ 32 w 32"/>
                  <a:gd name="T1" fmla="*/ 9 h 18"/>
                  <a:gd name="T2" fmla="*/ 32 w 32"/>
                  <a:gd name="T3" fmla="*/ 9 h 18"/>
                  <a:gd name="T4" fmla="*/ 32 w 32"/>
                  <a:gd name="T5" fmla="*/ 6 h 18"/>
                  <a:gd name="T6" fmla="*/ 6 w 32"/>
                  <a:gd name="T7" fmla="*/ 2 h 18"/>
                  <a:gd name="T8" fmla="*/ 0 w 32"/>
                  <a:gd name="T9" fmla="*/ 6 h 18"/>
                  <a:gd name="T10" fmla="*/ 0 w 32"/>
                  <a:gd name="T11" fmla="*/ 9 h 18"/>
                  <a:gd name="T12" fmla="*/ 6 w 32"/>
                  <a:gd name="T13" fmla="*/ 15 h 18"/>
                  <a:gd name="T14" fmla="*/ 32 w 32"/>
                  <a:gd name="T15" fmla="*/ 11 h 18"/>
                  <a:gd name="T16" fmla="*/ 32 w 32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8">
                    <a:moveTo>
                      <a:pt x="32" y="9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28" y="0"/>
                      <a:pt x="11" y="3"/>
                      <a:pt x="6" y="2"/>
                    </a:cubicBezTo>
                    <a:cubicBezTo>
                      <a:pt x="4" y="3"/>
                      <a:pt x="2" y="4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3" y="14"/>
                      <a:pt x="6" y="15"/>
                    </a:cubicBezTo>
                    <a:cubicBezTo>
                      <a:pt x="11" y="14"/>
                      <a:pt x="29" y="18"/>
                      <a:pt x="32" y="11"/>
                    </a:cubicBez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6FAD7F51-F185-B2B1-4419-40658545F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026" y="3919538"/>
                <a:ext cx="120650" cy="49213"/>
              </a:xfrm>
              <a:custGeom>
                <a:avLst/>
                <a:gdLst>
                  <a:gd name="T0" fmla="*/ 26 w 32"/>
                  <a:gd name="T1" fmla="*/ 0 h 13"/>
                  <a:gd name="T2" fmla="*/ 4 w 32"/>
                  <a:gd name="T3" fmla="*/ 1 h 13"/>
                  <a:gd name="T4" fmla="*/ 1 w 32"/>
                  <a:gd name="T5" fmla="*/ 4 h 13"/>
                  <a:gd name="T6" fmla="*/ 0 w 32"/>
                  <a:gd name="T7" fmla="*/ 7 h 13"/>
                  <a:gd name="T8" fmla="*/ 4 w 32"/>
                  <a:gd name="T9" fmla="*/ 12 h 13"/>
                  <a:gd name="T10" fmla="*/ 26 w 32"/>
                  <a:gd name="T11" fmla="*/ 13 h 13"/>
                  <a:gd name="T12" fmla="*/ 32 w 32"/>
                  <a:gd name="T13" fmla="*/ 7 h 13"/>
                  <a:gd name="T14" fmla="*/ 31 w 32"/>
                  <a:gd name="T15" fmla="*/ 4 h 13"/>
                  <a:gd name="T16" fmla="*/ 26 w 32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3">
                    <a:moveTo>
                      <a:pt x="26" y="0"/>
                    </a:moveTo>
                    <a:cubicBezTo>
                      <a:pt x="24" y="0"/>
                      <a:pt x="5" y="0"/>
                      <a:pt x="4" y="1"/>
                    </a:cubicBezTo>
                    <a:cubicBezTo>
                      <a:pt x="3" y="2"/>
                      <a:pt x="1" y="3"/>
                      <a:pt x="1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9"/>
                      <a:pt x="2" y="11"/>
                      <a:pt x="4" y="12"/>
                    </a:cubicBezTo>
                    <a:cubicBezTo>
                      <a:pt x="5" y="13"/>
                      <a:pt x="24" y="13"/>
                      <a:pt x="26" y="13"/>
                    </a:cubicBezTo>
                    <a:cubicBezTo>
                      <a:pt x="29" y="12"/>
                      <a:pt x="31" y="10"/>
                      <a:pt x="32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2"/>
                      <a:pt x="28" y="1"/>
                      <a:pt x="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205A6C96-12D2-3BA8-D780-87D611283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263" y="3686175"/>
                <a:ext cx="98425" cy="98425"/>
              </a:xfrm>
              <a:custGeom>
                <a:avLst/>
                <a:gdLst>
                  <a:gd name="T0" fmla="*/ 15 w 26"/>
                  <a:gd name="T1" fmla="*/ 24 h 26"/>
                  <a:gd name="T2" fmla="*/ 15 w 26"/>
                  <a:gd name="T3" fmla="*/ 24 h 26"/>
                  <a:gd name="T4" fmla="*/ 20 w 26"/>
                  <a:gd name="T5" fmla="*/ 26 h 26"/>
                  <a:gd name="T6" fmla="*/ 26 w 26"/>
                  <a:gd name="T7" fmla="*/ 20 h 26"/>
                  <a:gd name="T8" fmla="*/ 25 w 26"/>
                  <a:gd name="T9" fmla="*/ 17 h 26"/>
                  <a:gd name="T10" fmla="*/ 8 w 26"/>
                  <a:gd name="T11" fmla="*/ 0 h 26"/>
                  <a:gd name="T12" fmla="*/ 4 w 26"/>
                  <a:gd name="T13" fmla="*/ 0 h 26"/>
                  <a:gd name="T14" fmla="*/ 0 w 26"/>
                  <a:gd name="T15" fmla="*/ 6 h 26"/>
                  <a:gd name="T16" fmla="*/ 15 w 26"/>
                  <a:gd name="T1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15" y="24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5"/>
                      <a:pt x="18" y="26"/>
                      <a:pt x="20" y="26"/>
                    </a:cubicBezTo>
                    <a:cubicBezTo>
                      <a:pt x="23" y="25"/>
                      <a:pt x="25" y="23"/>
                      <a:pt x="26" y="20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3" y="15"/>
                      <a:pt x="11" y="1"/>
                      <a:pt x="8" y="0"/>
                    </a:cubicBezTo>
                    <a:cubicBezTo>
                      <a:pt x="7" y="0"/>
                      <a:pt x="5" y="0"/>
                      <a:pt x="4" y="0"/>
                    </a:cubicBezTo>
                    <a:cubicBezTo>
                      <a:pt x="1" y="1"/>
                      <a:pt x="0" y="4"/>
                      <a:pt x="0" y="6"/>
                    </a:cubicBezTo>
                    <a:cubicBezTo>
                      <a:pt x="0" y="10"/>
                      <a:pt x="13" y="21"/>
                      <a:pt x="1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C5BA4C10-CE41-9AE1-3546-4AE88E033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5826" y="4105275"/>
                <a:ext cx="98425" cy="96838"/>
              </a:xfrm>
              <a:custGeom>
                <a:avLst/>
                <a:gdLst>
                  <a:gd name="T0" fmla="*/ 11 w 26"/>
                  <a:gd name="T1" fmla="*/ 2 h 26"/>
                  <a:gd name="T2" fmla="*/ 11 w 26"/>
                  <a:gd name="T3" fmla="*/ 2 h 26"/>
                  <a:gd name="T4" fmla="*/ 6 w 26"/>
                  <a:gd name="T5" fmla="*/ 0 h 26"/>
                  <a:gd name="T6" fmla="*/ 0 w 26"/>
                  <a:gd name="T7" fmla="*/ 6 h 26"/>
                  <a:gd name="T8" fmla="*/ 2 w 26"/>
                  <a:gd name="T9" fmla="*/ 11 h 26"/>
                  <a:gd name="T10" fmla="*/ 20 w 26"/>
                  <a:gd name="T11" fmla="*/ 26 h 26"/>
                  <a:gd name="T12" fmla="*/ 26 w 26"/>
                  <a:gd name="T13" fmla="*/ 22 h 26"/>
                  <a:gd name="T14" fmla="*/ 26 w 26"/>
                  <a:gd name="T15" fmla="*/ 18 h 26"/>
                  <a:gd name="T16" fmla="*/ 11 w 26"/>
                  <a:gd name="T17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11" y="2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"/>
                      <a:pt x="1" y="10"/>
                      <a:pt x="2" y="11"/>
                    </a:cubicBezTo>
                    <a:cubicBezTo>
                      <a:pt x="5" y="13"/>
                      <a:pt x="16" y="26"/>
                      <a:pt x="20" y="26"/>
                    </a:cubicBezTo>
                    <a:cubicBezTo>
                      <a:pt x="22" y="26"/>
                      <a:pt x="25" y="24"/>
                      <a:pt x="26" y="22"/>
                    </a:cubicBezTo>
                    <a:cubicBezTo>
                      <a:pt x="26" y="21"/>
                      <a:pt x="26" y="19"/>
                      <a:pt x="26" y="18"/>
                    </a:cubicBezTo>
                    <a:cubicBezTo>
                      <a:pt x="26" y="17"/>
                      <a:pt x="12" y="3"/>
                      <a:pt x="1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478274BA-D507-5EF9-FCD7-6DA90EDE4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263" y="4105275"/>
                <a:ext cx="98425" cy="96838"/>
              </a:xfrm>
              <a:custGeom>
                <a:avLst/>
                <a:gdLst>
                  <a:gd name="T0" fmla="*/ 15 w 26"/>
                  <a:gd name="T1" fmla="*/ 2 h 26"/>
                  <a:gd name="T2" fmla="*/ 0 w 26"/>
                  <a:gd name="T3" fmla="*/ 20 h 26"/>
                  <a:gd name="T4" fmla="*/ 6 w 26"/>
                  <a:gd name="T5" fmla="*/ 26 h 26"/>
                  <a:gd name="T6" fmla="*/ 10 w 26"/>
                  <a:gd name="T7" fmla="*/ 24 h 26"/>
                  <a:gd name="T8" fmla="*/ 26 w 26"/>
                  <a:gd name="T9" fmla="*/ 6 h 26"/>
                  <a:gd name="T10" fmla="*/ 20 w 26"/>
                  <a:gd name="T11" fmla="*/ 0 h 26"/>
                  <a:gd name="T12" fmla="*/ 15 w 26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15" y="2"/>
                    </a:moveTo>
                    <a:cubicBezTo>
                      <a:pt x="13" y="5"/>
                      <a:pt x="0" y="16"/>
                      <a:pt x="0" y="20"/>
                    </a:cubicBezTo>
                    <a:cubicBezTo>
                      <a:pt x="0" y="23"/>
                      <a:pt x="3" y="26"/>
                      <a:pt x="6" y="26"/>
                    </a:cubicBezTo>
                    <a:cubicBezTo>
                      <a:pt x="7" y="26"/>
                      <a:pt x="9" y="25"/>
                      <a:pt x="10" y="24"/>
                    </a:cubicBezTo>
                    <a:cubicBezTo>
                      <a:pt x="13" y="21"/>
                      <a:pt x="26" y="10"/>
                      <a:pt x="26" y="6"/>
                    </a:cubicBezTo>
                    <a:cubicBezTo>
                      <a:pt x="25" y="3"/>
                      <a:pt x="23" y="0"/>
                      <a:pt x="20" y="0"/>
                    </a:cubicBezTo>
                    <a:cubicBezTo>
                      <a:pt x="18" y="0"/>
                      <a:pt x="16" y="1"/>
                      <a:pt x="1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A9EC245F-8346-CA3D-11F2-1DCC04E5B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5826" y="3686175"/>
                <a:ext cx="98425" cy="98425"/>
              </a:xfrm>
              <a:custGeom>
                <a:avLst/>
                <a:gdLst>
                  <a:gd name="T0" fmla="*/ 6 w 26"/>
                  <a:gd name="T1" fmla="*/ 26 h 26"/>
                  <a:gd name="T2" fmla="*/ 6 w 26"/>
                  <a:gd name="T3" fmla="*/ 26 h 26"/>
                  <a:gd name="T4" fmla="*/ 11 w 26"/>
                  <a:gd name="T5" fmla="*/ 24 h 26"/>
                  <a:gd name="T6" fmla="*/ 26 w 26"/>
                  <a:gd name="T7" fmla="*/ 8 h 26"/>
                  <a:gd name="T8" fmla="*/ 26 w 26"/>
                  <a:gd name="T9" fmla="*/ 4 h 26"/>
                  <a:gd name="T10" fmla="*/ 22 w 26"/>
                  <a:gd name="T11" fmla="*/ 0 h 26"/>
                  <a:gd name="T12" fmla="*/ 17 w 26"/>
                  <a:gd name="T13" fmla="*/ 0 h 26"/>
                  <a:gd name="T14" fmla="*/ 0 w 26"/>
                  <a:gd name="T15" fmla="*/ 17 h 26"/>
                  <a:gd name="T16" fmla="*/ 0 w 26"/>
                  <a:gd name="T17" fmla="*/ 20 h 26"/>
                  <a:gd name="T18" fmla="*/ 6 w 26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6" y="26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8" y="26"/>
                      <a:pt x="10" y="25"/>
                      <a:pt x="11" y="24"/>
                    </a:cubicBezTo>
                    <a:cubicBezTo>
                      <a:pt x="12" y="23"/>
                      <a:pt x="26" y="9"/>
                      <a:pt x="26" y="8"/>
                    </a:cubicBezTo>
                    <a:cubicBezTo>
                      <a:pt x="26" y="7"/>
                      <a:pt x="26" y="5"/>
                      <a:pt x="26" y="4"/>
                    </a:cubicBezTo>
                    <a:cubicBezTo>
                      <a:pt x="25" y="2"/>
                      <a:pt x="24" y="1"/>
                      <a:pt x="22" y="0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1"/>
                      <a:pt x="3" y="15"/>
                      <a:pt x="0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3" y="25"/>
                      <a:pt x="6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5D0A87D4-6196-33AE-A64C-E213F5535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738" y="3584575"/>
                <a:ext cx="49213" cy="120650"/>
              </a:xfrm>
              <a:custGeom>
                <a:avLst/>
                <a:gdLst>
                  <a:gd name="T0" fmla="*/ 6 w 13"/>
                  <a:gd name="T1" fmla="*/ 32 h 32"/>
                  <a:gd name="T2" fmla="*/ 6 w 13"/>
                  <a:gd name="T3" fmla="*/ 32 h 32"/>
                  <a:gd name="T4" fmla="*/ 12 w 13"/>
                  <a:gd name="T5" fmla="*/ 28 h 32"/>
                  <a:gd name="T6" fmla="*/ 12 w 13"/>
                  <a:gd name="T7" fmla="*/ 6 h 32"/>
                  <a:gd name="T8" fmla="*/ 6 w 13"/>
                  <a:gd name="T9" fmla="*/ 0 h 32"/>
                  <a:gd name="T10" fmla="*/ 0 w 13"/>
                  <a:gd name="T11" fmla="*/ 4 h 32"/>
                  <a:gd name="T12" fmla="*/ 0 w 13"/>
                  <a:gd name="T13" fmla="*/ 28 h 32"/>
                  <a:gd name="T14" fmla="*/ 6 w 13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2">
                    <a:moveTo>
                      <a:pt x="6" y="32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8" y="31"/>
                      <a:pt x="10" y="30"/>
                      <a:pt x="12" y="28"/>
                    </a:cubicBezTo>
                    <a:cubicBezTo>
                      <a:pt x="13" y="27"/>
                      <a:pt x="12" y="8"/>
                      <a:pt x="12" y="6"/>
                    </a:cubicBezTo>
                    <a:cubicBezTo>
                      <a:pt x="12" y="3"/>
                      <a:pt x="9" y="1"/>
                      <a:pt x="6" y="0"/>
                    </a:cubicBezTo>
                    <a:cubicBezTo>
                      <a:pt x="4" y="0"/>
                      <a:pt x="1" y="2"/>
                      <a:pt x="0" y="4"/>
                    </a:cubicBezTo>
                    <a:cubicBezTo>
                      <a:pt x="0" y="8"/>
                      <a:pt x="0" y="25"/>
                      <a:pt x="0" y="28"/>
                    </a:cubicBezTo>
                    <a:cubicBezTo>
                      <a:pt x="1" y="30"/>
                      <a:pt x="4" y="32"/>
                      <a:pt x="6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593E37B1-0850-3539-AFC7-9D189E874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913" y="3806825"/>
                <a:ext cx="123825" cy="158750"/>
              </a:xfrm>
              <a:custGeom>
                <a:avLst/>
                <a:gdLst>
                  <a:gd name="T0" fmla="*/ 25 w 33"/>
                  <a:gd name="T1" fmla="*/ 1 h 42"/>
                  <a:gd name="T2" fmla="*/ 2 w 33"/>
                  <a:gd name="T3" fmla="*/ 39 h 42"/>
                  <a:gd name="T4" fmla="*/ 5 w 33"/>
                  <a:gd name="T5" fmla="*/ 42 h 42"/>
                  <a:gd name="T6" fmla="*/ 9 w 33"/>
                  <a:gd name="T7" fmla="*/ 42 h 42"/>
                  <a:gd name="T8" fmla="*/ 12 w 33"/>
                  <a:gd name="T9" fmla="*/ 39 h 42"/>
                  <a:gd name="T10" fmla="*/ 31 w 33"/>
                  <a:gd name="T11" fmla="*/ 8 h 42"/>
                  <a:gd name="T12" fmla="*/ 32 w 33"/>
                  <a:gd name="T13" fmla="*/ 3 h 42"/>
                  <a:gd name="T14" fmla="*/ 27 w 33"/>
                  <a:gd name="T15" fmla="*/ 0 h 42"/>
                  <a:gd name="T16" fmla="*/ 25 w 33"/>
                  <a:gd name="T17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25" y="1"/>
                    </a:moveTo>
                    <a:cubicBezTo>
                      <a:pt x="11" y="7"/>
                      <a:pt x="0" y="23"/>
                      <a:pt x="2" y="39"/>
                    </a:cubicBezTo>
                    <a:cubicBezTo>
                      <a:pt x="2" y="40"/>
                      <a:pt x="4" y="41"/>
                      <a:pt x="5" y="42"/>
                    </a:cubicBezTo>
                    <a:cubicBezTo>
                      <a:pt x="6" y="42"/>
                      <a:pt x="8" y="42"/>
                      <a:pt x="9" y="42"/>
                    </a:cubicBezTo>
                    <a:cubicBezTo>
                      <a:pt x="10" y="41"/>
                      <a:pt x="11" y="40"/>
                      <a:pt x="12" y="39"/>
                    </a:cubicBezTo>
                    <a:cubicBezTo>
                      <a:pt x="12" y="25"/>
                      <a:pt x="19" y="15"/>
                      <a:pt x="31" y="8"/>
                    </a:cubicBezTo>
                    <a:cubicBezTo>
                      <a:pt x="33" y="7"/>
                      <a:pt x="32" y="4"/>
                      <a:pt x="32" y="3"/>
                    </a:cubicBezTo>
                    <a:cubicBezTo>
                      <a:pt x="31" y="1"/>
                      <a:pt x="29" y="0"/>
                      <a:pt x="27" y="0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4F7C8A5-1B77-E72B-A0A5-BF32C583C015}"/>
              </a:ext>
            </a:extLst>
          </p:cNvPr>
          <p:cNvSpPr/>
          <p:nvPr/>
        </p:nvSpPr>
        <p:spPr>
          <a:xfrm>
            <a:off x="2618738" y="2230299"/>
            <a:ext cx="314632" cy="646331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cs-CZ" sz="1500" dirty="0" err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42BBE-D4E7-F9A3-45E9-0F805E107FA4}"/>
              </a:ext>
            </a:extLst>
          </p:cNvPr>
          <p:cNvSpPr txBox="1"/>
          <p:nvPr/>
        </p:nvSpPr>
        <p:spPr>
          <a:xfrm>
            <a:off x="1097443" y="1575964"/>
            <a:ext cx="3377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Splněn časový test 3 roky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od nabytí cenného papíru?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46D66-CEE2-A032-EA94-7D558ED1C75D}"/>
              </a:ext>
            </a:extLst>
          </p:cNvPr>
          <p:cNvSpPr txBox="1"/>
          <p:nvPr/>
        </p:nvSpPr>
        <p:spPr>
          <a:xfrm>
            <a:off x="1111167" y="3110108"/>
            <a:ext cx="33772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Příjem z převodu cenného papíru osvobozen bez limitace (v plné výši)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8B973F-3199-1048-3DDE-EEF78A91AFBD}"/>
              </a:ext>
            </a:extLst>
          </p:cNvPr>
          <p:cNvSpPr/>
          <p:nvPr/>
        </p:nvSpPr>
        <p:spPr>
          <a:xfrm>
            <a:off x="3647976" y="4341093"/>
            <a:ext cx="4025350" cy="4749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80ABC9-5FFF-1592-DCF5-2437B7DDD222}"/>
              </a:ext>
            </a:extLst>
          </p:cNvPr>
          <p:cNvSpPr txBox="1"/>
          <p:nvPr/>
        </p:nvSpPr>
        <p:spPr>
          <a:xfrm>
            <a:off x="3683745" y="4407744"/>
            <a:ext cx="395381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b="1" dirty="0">
                <a:solidFill>
                  <a:schemeClr val="bg1"/>
                </a:solidFill>
              </a:rPr>
              <a:t>Limitace osvobození od 1. ledna 2025</a:t>
            </a:r>
            <a:endParaRPr lang="cs-CZ" sz="16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1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4C0C6C-CAD6-40A6-C06E-8F1AA41C4D4C}"/>
              </a:ext>
            </a:extLst>
          </p:cNvPr>
          <p:cNvSpPr/>
          <p:nvPr/>
        </p:nvSpPr>
        <p:spPr>
          <a:xfrm>
            <a:off x="6012043" y="1666762"/>
            <a:ext cx="5176756" cy="42406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D53E80-2A9B-5E6F-AC5B-BA1B2EB459EF}"/>
              </a:ext>
            </a:extLst>
          </p:cNvPr>
          <p:cNvSpPr/>
          <p:nvPr/>
        </p:nvSpPr>
        <p:spPr>
          <a:xfrm>
            <a:off x="995363" y="1636295"/>
            <a:ext cx="4756627" cy="42406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950A7A2-7159-4E18-81D3-353E09D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431800"/>
            <a:ext cx="10706779" cy="533400"/>
          </a:xfrm>
        </p:spPr>
        <p:txBody>
          <a:bodyPr/>
          <a:lstStyle/>
          <a:p>
            <a:r>
              <a:rPr lang="cs-CZ" sz="4000" dirty="0"/>
              <a:t>Výdaj ke zdanitelnému příjmu od 1. ledna 2025 – možnost přecenění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C07C7-C351-9F31-F6E0-E2EA77B6C7E6}"/>
              </a:ext>
            </a:extLst>
          </p:cNvPr>
          <p:cNvSpPr txBox="1">
            <a:spLocks/>
          </p:cNvSpPr>
          <p:nvPr/>
        </p:nvSpPr>
        <p:spPr>
          <a:xfrm>
            <a:off x="1120544" y="1845852"/>
            <a:ext cx="4514102" cy="3882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Nabývací cena akcie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500" b="0" dirty="0">
                <a:solidFill>
                  <a:srgbClr val="00338D"/>
                </a:solidFill>
                <a:latin typeface="Arial"/>
                <a:cs typeface="Arial"/>
              </a:rPr>
              <a:t>Pořizovací cena ostatních cenných papírů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500" b="0" dirty="0">
                <a:solidFill>
                  <a:srgbClr val="00338D"/>
                </a:solidFill>
                <a:latin typeface="Arial"/>
                <a:cs typeface="Arial"/>
              </a:rPr>
              <a:t>Výdaje související s uskutečněním úplatného převodu, jakož i výdaje v podobě plateb za obchodování na trhu s cennými papíry při pořízení cenných papírů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DE0512E-D35E-1A29-459B-B2B46D4893A7}"/>
              </a:ext>
            </a:extLst>
          </p:cNvPr>
          <p:cNvSpPr txBox="1">
            <a:spLocks/>
          </p:cNvSpPr>
          <p:nvPr/>
        </p:nvSpPr>
        <p:spPr>
          <a:xfrm>
            <a:off x="6096000" y="1845852"/>
            <a:ext cx="4876800" cy="3848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Nabývací cena akcie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500" b="0" dirty="0">
                <a:solidFill>
                  <a:srgbClr val="00338D"/>
                </a:solidFill>
                <a:latin typeface="Arial"/>
                <a:cs typeface="Arial"/>
              </a:rPr>
              <a:t>Pořizovací cena ostatních cenných papírů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500" b="0" dirty="0">
                <a:solidFill>
                  <a:srgbClr val="00338D"/>
                </a:solidFill>
                <a:latin typeface="Arial"/>
                <a:cs typeface="Arial"/>
              </a:rPr>
              <a:t>Výdaje související s uskutečněním úplatného převodu, jakož i výdaje v podobě plateb </a:t>
            </a:r>
            <a:br>
              <a:rPr lang="cs-CZ" sz="1500" b="0" dirty="0">
                <a:solidFill>
                  <a:srgbClr val="00338D"/>
                </a:solidFill>
                <a:latin typeface="Arial"/>
                <a:cs typeface="Arial"/>
              </a:rPr>
            </a:br>
            <a:r>
              <a:rPr lang="cs-CZ" sz="1500" b="0" dirty="0">
                <a:solidFill>
                  <a:srgbClr val="00338D"/>
                </a:solidFill>
                <a:latin typeface="Arial"/>
                <a:cs typeface="Arial"/>
              </a:rPr>
              <a:t>za obchodování na trhu s cennými papíry </a:t>
            </a:r>
            <a:br>
              <a:rPr lang="cs-CZ" sz="1500" b="0" dirty="0">
                <a:solidFill>
                  <a:srgbClr val="00338D"/>
                </a:solidFill>
                <a:latin typeface="Arial"/>
                <a:cs typeface="Arial"/>
              </a:rPr>
            </a:br>
            <a:r>
              <a:rPr lang="cs-CZ" sz="1500" b="0" dirty="0">
                <a:solidFill>
                  <a:srgbClr val="00338D"/>
                </a:solidFill>
                <a:latin typeface="Arial"/>
                <a:cs typeface="Arial"/>
              </a:rPr>
              <a:t>při pořízení cenných papírů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500" dirty="0">
                <a:solidFill>
                  <a:srgbClr val="7213EA"/>
                </a:solidFill>
                <a:latin typeface="Arial"/>
                <a:cs typeface="Arial"/>
              </a:rPr>
              <a:t>Tržní hodnota </a:t>
            </a:r>
            <a:r>
              <a:rPr lang="cs-CZ" sz="1500" b="0" dirty="0">
                <a:solidFill>
                  <a:srgbClr val="7213EA"/>
                </a:solidFill>
                <a:latin typeface="Arial"/>
                <a:cs typeface="Arial"/>
              </a:rPr>
              <a:t>dle zákona o oceňování majetku </a:t>
            </a:r>
            <a:br>
              <a:rPr lang="cs-CZ" sz="1500" b="0" dirty="0">
                <a:solidFill>
                  <a:srgbClr val="7213EA"/>
                </a:solidFill>
                <a:latin typeface="Arial"/>
                <a:cs typeface="Arial"/>
              </a:rPr>
            </a:br>
            <a:r>
              <a:rPr lang="cs-CZ" sz="1500" dirty="0">
                <a:solidFill>
                  <a:srgbClr val="7213EA"/>
                </a:solidFill>
                <a:latin typeface="Arial"/>
                <a:cs typeface="Arial"/>
              </a:rPr>
              <a:t>k 31. prosinci 2024</a:t>
            </a:r>
            <a:r>
              <a:rPr lang="cs-CZ" sz="1500" b="0" dirty="0">
                <a:solidFill>
                  <a:srgbClr val="7213EA"/>
                </a:solidFill>
                <a:latin typeface="Arial"/>
                <a:cs typeface="Arial"/>
              </a:rPr>
              <a:t> </a:t>
            </a:r>
            <a:r>
              <a:rPr lang="cs-CZ" sz="1500" dirty="0">
                <a:solidFill>
                  <a:srgbClr val="7213EA"/>
                </a:solidFill>
                <a:latin typeface="Arial"/>
                <a:cs typeface="Arial"/>
              </a:rPr>
              <a:t>nebo</a:t>
            </a:r>
            <a:r>
              <a:rPr lang="cs-CZ" sz="1500" b="0" dirty="0">
                <a:solidFill>
                  <a:srgbClr val="7213EA"/>
                </a:solidFill>
                <a:latin typeface="Arial"/>
                <a:cs typeface="Arial"/>
              </a:rPr>
              <a:t> </a:t>
            </a:r>
            <a:r>
              <a:rPr lang="cs-CZ" sz="1500" dirty="0">
                <a:solidFill>
                  <a:srgbClr val="7213EA"/>
                </a:solidFill>
                <a:latin typeface="Arial"/>
                <a:cs typeface="Arial"/>
              </a:rPr>
              <a:t>k datu úplatného převodu uskutečněného </a:t>
            </a:r>
            <a:r>
              <a:rPr lang="cs-CZ" sz="1500" b="0" dirty="0">
                <a:solidFill>
                  <a:srgbClr val="7213EA"/>
                </a:solidFill>
                <a:latin typeface="Arial"/>
                <a:cs typeface="Arial"/>
              </a:rPr>
              <a:t>před 31. prosincem 2024, včetně výdajů souvisejících s uskutečněním úplatného převodu, jakož i výdaje v podobě plateb za obchodování na trhu s cennými papíry při pořízení cenných papírů</a:t>
            </a:r>
          </a:p>
          <a:p>
            <a:pPr marL="466725" lvl="2" indent="-285750">
              <a:spcBef>
                <a:spcPts val="600"/>
              </a:spcBef>
              <a:defRPr/>
            </a:pPr>
            <a:endParaRPr lang="cs-CZ" dirty="0">
              <a:solidFill>
                <a:srgbClr val="00338D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B1082-8159-1BC0-9F4A-B228461B79B6}"/>
              </a:ext>
            </a:extLst>
          </p:cNvPr>
          <p:cNvSpPr/>
          <p:nvPr/>
        </p:nvSpPr>
        <p:spPr>
          <a:xfrm>
            <a:off x="1003200" y="1331898"/>
            <a:ext cx="4748790" cy="443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Nyní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01933-8851-3E98-7ACB-ED28A9A44D8B}"/>
              </a:ext>
            </a:extLst>
          </p:cNvPr>
          <p:cNvSpPr/>
          <p:nvPr/>
        </p:nvSpPr>
        <p:spPr>
          <a:xfrm>
            <a:off x="6012043" y="1330374"/>
            <a:ext cx="5187770" cy="4437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 1. </a:t>
            </a:r>
            <a:r>
              <a:rPr lang="cs-CZ" sz="1600" b="1" dirty="0">
                <a:solidFill>
                  <a:prstClr val="white"/>
                </a:solidFill>
                <a:latin typeface="Arial"/>
              </a:rPr>
              <a:t>ledna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79593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DB15C-18D2-BF38-B2BF-4FF0F63B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BEC4027-51C6-8C99-DDFA-4034ECE67F94}"/>
              </a:ext>
            </a:extLst>
          </p:cNvPr>
          <p:cNvSpPr txBox="1">
            <a:spLocks/>
          </p:cNvSpPr>
          <p:nvPr/>
        </p:nvSpPr>
        <p:spPr>
          <a:xfrm>
            <a:off x="1080336" y="2353971"/>
            <a:ext cx="5834813" cy="2904940"/>
          </a:xfrm>
          <a:prstGeom prst="rect">
            <a:avLst/>
          </a:prstGeom>
          <a:noFill/>
          <a:ln w="3175">
            <a:noFill/>
            <a:prstDash val="lgDash"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cs-CZ" sz="8800" dirty="0"/>
              <a:t>Novela zákona </a:t>
            </a:r>
            <a:br>
              <a:rPr lang="cs-CZ" sz="8800" dirty="0"/>
            </a:br>
            <a:r>
              <a:rPr lang="cs-CZ" sz="8800" dirty="0"/>
              <a:t>o DPH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83666-ECE9-8272-0378-4EDD24F0085B}"/>
              </a:ext>
            </a:extLst>
          </p:cNvPr>
          <p:cNvSpPr txBox="1"/>
          <p:nvPr/>
        </p:nvSpPr>
        <p:spPr>
          <a:xfrm>
            <a:off x="995363" y="1040991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cs-CZ" sz="54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4156044B-A415-67DA-41DD-B9C65A69828E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E8128782-BDE1-5F74-5362-EFEF2B887076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5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-turn Arrow 1">
            <a:extLst>
              <a:ext uri="{FF2B5EF4-FFF2-40B4-BE49-F238E27FC236}">
                <a16:creationId xmlns:a16="http://schemas.microsoft.com/office/drawing/2014/main" id="{41CBCE84-4851-EC6B-3B5B-AD485D6EA745}"/>
              </a:ext>
            </a:extLst>
          </p:cNvPr>
          <p:cNvSpPr/>
          <p:nvPr/>
        </p:nvSpPr>
        <p:spPr>
          <a:xfrm rot="10800000" flipH="1">
            <a:off x="3399679" y="3534718"/>
            <a:ext cx="5551816" cy="670901"/>
          </a:xfrm>
          <a:prstGeom prst="utur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C8B8F-198A-1208-A1FA-802BC9DCFE7B}"/>
              </a:ext>
            </a:extLst>
          </p:cNvPr>
          <p:cNvSpPr/>
          <p:nvPr/>
        </p:nvSpPr>
        <p:spPr>
          <a:xfrm>
            <a:off x="6243014" y="1339493"/>
            <a:ext cx="4943423" cy="236801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5A541-33F2-4CF5-6DB1-ADD6A5131BAA}"/>
              </a:ext>
            </a:extLst>
          </p:cNvPr>
          <p:cNvSpPr/>
          <p:nvPr/>
        </p:nvSpPr>
        <p:spPr>
          <a:xfrm>
            <a:off x="995363" y="1330325"/>
            <a:ext cx="4942735" cy="23771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CZ" sz="1500" dirty="0" err="1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FF17E3-2E7D-AE48-FCC7-14A289A4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Zúžení rozsahu osvobozených finančních činností</a:t>
            </a:r>
            <a:br>
              <a:rPr lang="cs-CZ" sz="4000" dirty="0"/>
            </a:br>
            <a:endParaRPr lang="cs-CZ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5CAF53-011C-933E-469E-00091A9DBB2B}"/>
              </a:ext>
            </a:extLst>
          </p:cNvPr>
          <p:cNvGrpSpPr/>
          <p:nvPr/>
        </p:nvGrpSpPr>
        <p:grpSpPr>
          <a:xfrm>
            <a:off x="8967084" y="3763230"/>
            <a:ext cx="684184" cy="659863"/>
            <a:chOff x="9340730" y="4784039"/>
            <a:chExt cx="684184" cy="6598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9A15E9E-857C-CC40-C3F6-193CDB531A9A}"/>
                </a:ext>
              </a:extLst>
            </p:cNvPr>
            <p:cNvSpPr/>
            <p:nvPr/>
          </p:nvSpPr>
          <p:spPr>
            <a:xfrm>
              <a:off x="9340730" y="4784039"/>
              <a:ext cx="684184" cy="659863"/>
            </a:xfrm>
            <a:prstGeom prst="ellipse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F181B4DF-68A8-89E3-10E6-11E98900E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3932" y="4953627"/>
              <a:ext cx="273935" cy="290168"/>
            </a:xfrm>
            <a:custGeom>
              <a:avLst/>
              <a:gdLst>
                <a:gd name="T0" fmla="*/ 104 w 120"/>
                <a:gd name="T1" fmla="*/ 61 h 134"/>
                <a:gd name="T2" fmla="*/ 104 w 120"/>
                <a:gd name="T3" fmla="*/ 61 h 134"/>
                <a:gd name="T4" fmla="*/ 102 w 120"/>
                <a:gd name="T5" fmla="*/ 74 h 134"/>
                <a:gd name="T6" fmla="*/ 98 w 120"/>
                <a:gd name="T7" fmla="*/ 84 h 134"/>
                <a:gd name="T8" fmla="*/ 89 w 120"/>
                <a:gd name="T9" fmla="*/ 94 h 134"/>
                <a:gd name="T10" fmla="*/ 72 w 120"/>
                <a:gd name="T11" fmla="*/ 122 h 134"/>
                <a:gd name="T12" fmla="*/ 49 w 120"/>
                <a:gd name="T13" fmla="*/ 122 h 134"/>
                <a:gd name="T14" fmla="*/ 39 w 120"/>
                <a:gd name="T15" fmla="*/ 101 h 134"/>
                <a:gd name="T16" fmla="*/ 24 w 120"/>
                <a:gd name="T17" fmla="*/ 84 h 134"/>
                <a:gd name="T18" fmla="*/ 20 w 120"/>
                <a:gd name="T19" fmla="*/ 74 h 134"/>
                <a:gd name="T20" fmla="*/ 17 w 120"/>
                <a:gd name="T21" fmla="*/ 61 h 134"/>
                <a:gd name="T22" fmla="*/ 21 w 120"/>
                <a:gd name="T23" fmla="*/ 44 h 134"/>
                <a:gd name="T24" fmla="*/ 36 w 120"/>
                <a:gd name="T25" fmla="*/ 25 h 134"/>
                <a:gd name="T26" fmla="*/ 52 w 120"/>
                <a:gd name="T27" fmla="*/ 18 h 134"/>
                <a:gd name="T28" fmla="*/ 74 w 120"/>
                <a:gd name="T29" fmla="*/ 19 h 134"/>
                <a:gd name="T30" fmla="*/ 85 w 120"/>
                <a:gd name="T31" fmla="*/ 25 h 134"/>
                <a:gd name="T32" fmla="*/ 102 w 120"/>
                <a:gd name="T33" fmla="*/ 48 h 134"/>
                <a:gd name="T34" fmla="*/ 104 w 120"/>
                <a:gd name="T35" fmla="*/ 61 h 134"/>
                <a:gd name="T36" fmla="*/ 119 w 120"/>
                <a:gd name="T37" fmla="*/ 61 h 134"/>
                <a:gd name="T38" fmla="*/ 119 w 120"/>
                <a:gd name="T39" fmla="*/ 61 h 134"/>
                <a:gd name="T40" fmla="*/ 102 w 120"/>
                <a:gd name="T41" fmla="*/ 19 h 134"/>
                <a:gd name="T42" fmla="*/ 49 w 120"/>
                <a:gd name="T43" fmla="*/ 4 h 134"/>
                <a:gd name="T44" fmla="*/ 10 w 120"/>
                <a:gd name="T45" fmla="*/ 33 h 134"/>
                <a:gd name="T46" fmla="*/ 4 w 120"/>
                <a:gd name="T47" fmla="*/ 74 h 134"/>
                <a:gd name="T48" fmla="*/ 8 w 120"/>
                <a:gd name="T49" fmla="*/ 86 h 134"/>
                <a:gd name="T50" fmla="*/ 16 w 120"/>
                <a:gd name="T51" fmla="*/ 98 h 134"/>
                <a:gd name="T52" fmla="*/ 34 w 120"/>
                <a:gd name="T53" fmla="*/ 124 h 134"/>
                <a:gd name="T54" fmla="*/ 32 w 120"/>
                <a:gd name="T55" fmla="*/ 126 h 134"/>
                <a:gd name="T56" fmla="*/ 32 w 120"/>
                <a:gd name="T57" fmla="*/ 132 h 134"/>
                <a:gd name="T58" fmla="*/ 34 w 120"/>
                <a:gd name="T59" fmla="*/ 134 h 134"/>
                <a:gd name="T60" fmla="*/ 88 w 120"/>
                <a:gd name="T61" fmla="*/ 134 h 134"/>
                <a:gd name="T62" fmla="*/ 90 w 120"/>
                <a:gd name="T63" fmla="*/ 132 h 134"/>
                <a:gd name="T64" fmla="*/ 90 w 120"/>
                <a:gd name="T65" fmla="*/ 126 h 134"/>
                <a:gd name="T66" fmla="*/ 88 w 120"/>
                <a:gd name="T67" fmla="*/ 124 h 134"/>
                <a:gd name="T68" fmla="*/ 106 w 120"/>
                <a:gd name="T69" fmla="*/ 98 h 134"/>
                <a:gd name="T70" fmla="*/ 119 w 120"/>
                <a:gd name="T71" fmla="*/ 6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34">
                  <a:moveTo>
                    <a:pt x="104" y="61"/>
                  </a:moveTo>
                  <a:cubicBezTo>
                    <a:pt x="104" y="61"/>
                    <a:pt x="104" y="61"/>
                    <a:pt x="104" y="61"/>
                  </a:cubicBezTo>
                  <a:cubicBezTo>
                    <a:pt x="103" y="65"/>
                    <a:pt x="104" y="71"/>
                    <a:pt x="102" y="74"/>
                  </a:cubicBezTo>
                  <a:cubicBezTo>
                    <a:pt x="101" y="77"/>
                    <a:pt x="99" y="81"/>
                    <a:pt x="98" y="84"/>
                  </a:cubicBezTo>
                  <a:cubicBezTo>
                    <a:pt x="96" y="86"/>
                    <a:pt x="91" y="91"/>
                    <a:pt x="89" y="94"/>
                  </a:cubicBezTo>
                  <a:cubicBezTo>
                    <a:pt x="81" y="101"/>
                    <a:pt x="75" y="112"/>
                    <a:pt x="72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7" y="115"/>
                    <a:pt x="43" y="107"/>
                    <a:pt x="39" y="101"/>
                  </a:cubicBezTo>
                  <a:cubicBezTo>
                    <a:pt x="34" y="96"/>
                    <a:pt x="28" y="89"/>
                    <a:pt x="24" y="84"/>
                  </a:cubicBezTo>
                  <a:cubicBezTo>
                    <a:pt x="23" y="81"/>
                    <a:pt x="21" y="77"/>
                    <a:pt x="20" y="74"/>
                  </a:cubicBezTo>
                  <a:cubicBezTo>
                    <a:pt x="18" y="71"/>
                    <a:pt x="18" y="65"/>
                    <a:pt x="17" y="61"/>
                  </a:cubicBezTo>
                  <a:cubicBezTo>
                    <a:pt x="18" y="56"/>
                    <a:pt x="19" y="49"/>
                    <a:pt x="21" y="44"/>
                  </a:cubicBezTo>
                  <a:cubicBezTo>
                    <a:pt x="24" y="37"/>
                    <a:pt x="30" y="29"/>
                    <a:pt x="36" y="25"/>
                  </a:cubicBezTo>
                  <a:cubicBezTo>
                    <a:pt x="41" y="23"/>
                    <a:pt x="47" y="19"/>
                    <a:pt x="52" y="18"/>
                  </a:cubicBezTo>
                  <a:cubicBezTo>
                    <a:pt x="59" y="17"/>
                    <a:pt x="67" y="18"/>
                    <a:pt x="74" y="19"/>
                  </a:cubicBezTo>
                  <a:cubicBezTo>
                    <a:pt x="76" y="21"/>
                    <a:pt x="83" y="24"/>
                    <a:pt x="85" y="25"/>
                  </a:cubicBezTo>
                  <a:cubicBezTo>
                    <a:pt x="92" y="30"/>
                    <a:pt x="100" y="39"/>
                    <a:pt x="102" y="48"/>
                  </a:cubicBezTo>
                  <a:cubicBezTo>
                    <a:pt x="103" y="52"/>
                    <a:pt x="104" y="57"/>
                    <a:pt x="104" y="61"/>
                  </a:cubicBezTo>
                  <a:close/>
                  <a:moveTo>
                    <a:pt x="119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20" y="45"/>
                    <a:pt x="112" y="30"/>
                    <a:pt x="102" y="19"/>
                  </a:cubicBezTo>
                  <a:cubicBezTo>
                    <a:pt x="88" y="6"/>
                    <a:pt x="68" y="0"/>
                    <a:pt x="49" y="4"/>
                  </a:cubicBezTo>
                  <a:cubicBezTo>
                    <a:pt x="32" y="7"/>
                    <a:pt x="18" y="18"/>
                    <a:pt x="10" y="33"/>
                  </a:cubicBezTo>
                  <a:cubicBezTo>
                    <a:pt x="3" y="45"/>
                    <a:pt x="0" y="60"/>
                    <a:pt x="4" y="74"/>
                  </a:cubicBezTo>
                  <a:cubicBezTo>
                    <a:pt x="4" y="77"/>
                    <a:pt x="6" y="83"/>
                    <a:pt x="8" y="86"/>
                  </a:cubicBezTo>
                  <a:cubicBezTo>
                    <a:pt x="9" y="89"/>
                    <a:pt x="13" y="95"/>
                    <a:pt x="16" y="98"/>
                  </a:cubicBezTo>
                  <a:cubicBezTo>
                    <a:pt x="22" y="106"/>
                    <a:pt x="32" y="114"/>
                    <a:pt x="34" y="124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1" y="128"/>
                    <a:pt x="31" y="131"/>
                    <a:pt x="32" y="132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1" y="131"/>
                    <a:pt x="91" y="128"/>
                    <a:pt x="90" y="126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90" y="113"/>
                    <a:pt x="100" y="106"/>
                    <a:pt x="106" y="98"/>
                  </a:cubicBezTo>
                  <a:cubicBezTo>
                    <a:pt x="115" y="88"/>
                    <a:pt x="119" y="74"/>
                    <a:pt x="1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2FC34175-1A68-7FDE-5052-E52C75541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76" y="5280179"/>
              <a:ext cx="141293" cy="45481"/>
            </a:xfrm>
            <a:custGeom>
              <a:avLst/>
              <a:gdLst>
                <a:gd name="T0" fmla="*/ 58 w 62"/>
                <a:gd name="T1" fmla="*/ 0 h 21"/>
                <a:gd name="T2" fmla="*/ 4 w 62"/>
                <a:gd name="T3" fmla="*/ 0 h 21"/>
                <a:gd name="T4" fmla="*/ 3 w 62"/>
                <a:gd name="T5" fmla="*/ 10 h 21"/>
                <a:gd name="T6" fmla="*/ 14 w 62"/>
                <a:gd name="T7" fmla="*/ 12 h 21"/>
                <a:gd name="T8" fmla="*/ 16 w 62"/>
                <a:gd name="T9" fmla="*/ 17 h 21"/>
                <a:gd name="T10" fmla="*/ 21 w 62"/>
                <a:gd name="T11" fmla="*/ 19 h 21"/>
                <a:gd name="T12" fmla="*/ 46 w 62"/>
                <a:gd name="T13" fmla="*/ 17 h 21"/>
                <a:gd name="T14" fmla="*/ 48 w 62"/>
                <a:gd name="T15" fmla="*/ 12 h 21"/>
                <a:gd name="T16" fmla="*/ 59 w 62"/>
                <a:gd name="T17" fmla="*/ 10 h 21"/>
                <a:gd name="T18" fmla="*/ 58 w 6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1">
                  <a:moveTo>
                    <a:pt x="5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3"/>
                    <a:pt x="0" y="7"/>
                    <a:pt x="3" y="10"/>
                  </a:cubicBezTo>
                  <a:cubicBezTo>
                    <a:pt x="5" y="13"/>
                    <a:pt x="10" y="13"/>
                    <a:pt x="14" y="12"/>
                  </a:cubicBezTo>
                  <a:cubicBezTo>
                    <a:pt x="14" y="14"/>
                    <a:pt x="15" y="16"/>
                    <a:pt x="16" y="17"/>
                  </a:cubicBezTo>
                  <a:cubicBezTo>
                    <a:pt x="17" y="18"/>
                    <a:pt x="20" y="19"/>
                    <a:pt x="21" y="19"/>
                  </a:cubicBezTo>
                  <a:cubicBezTo>
                    <a:pt x="26" y="19"/>
                    <a:pt x="42" y="21"/>
                    <a:pt x="46" y="17"/>
                  </a:cubicBezTo>
                  <a:cubicBezTo>
                    <a:pt x="47" y="16"/>
                    <a:pt x="48" y="14"/>
                    <a:pt x="48" y="12"/>
                  </a:cubicBezTo>
                  <a:cubicBezTo>
                    <a:pt x="51" y="13"/>
                    <a:pt x="56" y="13"/>
                    <a:pt x="59" y="10"/>
                  </a:cubicBezTo>
                  <a:cubicBezTo>
                    <a:pt x="62" y="7"/>
                    <a:pt x="61" y="3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61C385A7-E601-E279-757A-FF81DA354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098" y="5250162"/>
              <a:ext cx="137448" cy="25469"/>
            </a:xfrm>
            <a:custGeom>
              <a:avLst/>
              <a:gdLst>
                <a:gd name="T0" fmla="*/ 56 w 60"/>
                <a:gd name="T1" fmla="*/ 0 h 12"/>
                <a:gd name="T2" fmla="*/ 3 w 60"/>
                <a:gd name="T3" fmla="*/ 0 h 12"/>
                <a:gd name="T4" fmla="*/ 0 w 60"/>
                <a:gd name="T5" fmla="*/ 6 h 12"/>
                <a:gd name="T6" fmla="*/ 2 w 60"/>
                <a:gd name="T7" fmla="*/ 11 h 12"/>
                <a:gd name="T8" fmla="*/ 3 w 60"/>
                <a:gd name="T9" fmla="*/ 12 h 12"/>
                <a:gd name="T10" fmla="*/ 56 w 60"/>
                <a:gd name="T11" fmla="*/ 12 h 12"/>
                <a:gd name="T12" fmla="*/ 58 w 60"/>
                <a:gd name="T13" fmla="*/ 11 h 12"/>
                <a:gd name="T14" fmla="*/ 60 w 60"/>
                <a:gd name="T15" fmla="*/ 6 h 12"/>
                <a:gd name="T16" fmla="*/ 58 w 60"/>
                <a:gd name="T17" fmla="*/ 1 h 12"/>
                <a:gd name="T18" fmla="*/ 56 w 6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2">
                  <a:moveTo>
                    <a:pt x="5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1" y="7"/>
                    <a:pt x="1" y="10"/>
                    <a:pt x="2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7"/>
                    <a:pt x="60" y="6"/>
                  </a:cubicBezTo>
                  <a:cubicBezTo>
                    <a:pt x="59" y="4"/>
                    <a:pt x="58" y="3"/>
                    <a:pt x="58" y="1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AC4B12CC-FA09-3957-F2FC-1246C3D08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1271" y="5063690"/>
              <a:ext cx="73049" cy="39114"/>
            </a:xfrm>
            <a:custGeom>
              <a:avLst/>
              <a:gdLst>
                <a:gd name="T0" fmla="*/ 32 w 32"/>
                <a:gd name="T1" fmla="*/ 9 h 18"/>
                <a:gd name="T2" fmla="*/ 32 w 32"/>
                <a:gd name="T3" fmla="*/ 9 h 18"/>
                <a:gd name="T4" fmla="*/ 32 w 32"/>
                <a:gd name="T5" fmla="*/ 6 h 18"/>
                <a:gd name="T6" fmla="*/ 6 w 32"/>
                <a:gd name="T7" fmla="*/ 2 h 18"/>
                <a:gd name="T8" fmla="*/ 0 w 32"/>
                <a:gd name="T9" fmla="*/ 6 h 18"/>
                <a:gd name="T10" fmla="*/ 0 w 32"/>
                <a:gd name="T11" fmla="*/ 9 h 18"/>
                <a:gd name="T12" fmla="*/ 6 w 32"/>
                <a:gd name="T13" fmla="*/ 15 h 18"/>
                <a:gd name="T14" fmla="*/ 32 w 32"/>
                <a:gd name="T15" fmla="*/ 11 h 18"/>
                <a:gd name="T16" fmla="*/ 32 w 32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32" y="9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8" y="0"/>
                    <a:pt x="11" y="3"/>
                    <a:pt x="6" y="2"/>
                  </a:cubicBezTo>
                  <a:cubicBezTo>
                    <a:pt x="4" y="3"/>
                    <a:pt x="2" y="4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3" y="14"/>
                    <a:pt x="6" y="15"/>
                  </a:cubicBezTo>
                  <a:cubicBezTo>
                    <a:pt x="11" y="14"/>
                    <a:pt x="29" y="18"/>
                    <a:pt x="32" y="1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71A9D9A8-1EE0-48A9-3528-414D9999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24" y="5068239"/>
              <a:ext cx="73049" cy="28198"/>
            </a:xfrm>
            <a:custGeom>
              <a:avLst/>
              <a:gdLst>
                <a:gd name="T0" fmla="*/ 26 w 32"/>
                <a:gd name="T1" fmla="*/ 0 h 13"/>
                <a:gd name="T2" fmla="*/ 4 w 32"/>
                <a:gd name="T3" fmla="*/ 1 h 13"/>
                <a:gd name="T4" fmla="*/ 1 w 32"/>
                <a:gd name="T5" fmla="*/ 4 h 13"/>
                <a:gd name="T6" fmla="*/ 0 w 32"/>
                <a:gd name="T7" fmla="*/ 7 h 13"/>
                <a:gd name="T8" fmla="*/ 4 w 32"/>
                <a:gd name="T9" fmla="*/ 12 h 13"/>
                <a:gd name="T10" fmla="*/ 26 w 32"/>
                <a:gd name="T11" fmla="*/ 13 h 13"/>
                <a:gd name="T12" fmla="*/ 32 w 32"/>
                <a:gd name="T13" fmla="*/ 7 h 13"/>
                <a:gd name="T14" fmla="*/ 31 w 32"/>
                <a:gd name="T15" fmla="*/ 4 h 13"/>
                <a:gd name="T16" fmla="*/ 26 w 3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6" y="0"/>
                  </a:moveTo>
                  <a:cubicBezTo>
                    <a:pt x="24" y="0"/>
                    <a:pt x="5" y="0"/>
                    <a:pt x="4" y="1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2" y="11"/>
                    <a:pt x="4" y="12"/>
                  </a:cubicBezTo>
                  <a:cubicBezTo>
                    <a:pt x="5" y="13"/>
                    <a:pt x="24" y="13"/>
                    <a:pt x="26" y="13"/>
                  </a:cubicBezTo>
                  <a:cubicBezTo>
                    <a:pt x="29" y="12"/>
                    <a:pt x="31" y="10"/>
                    <a:pt x="32" y="7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2"/>
                    <a:pt x="28" y="1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91308AE3-34B6-31F4-3292-3158F87B8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0864" y="4934525"/>
              <a:ext cx="59593" cy="56396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24 h 26"/>
                <a:gd name="T4" fmla="*/ 20 w 26"/>
                <a:gd name="T5" fmla="*/ 26 h 26"/>
                <a:gd name="T6" fmla="*/ 26 w 26"/>
                <a:gd name="T7" fmla="*/ 20 h 26"/>
                <a:gd name="T8" fmla="*/ 25 w 26"/>
                <a:gd name="T9" fmla="*/ 17 h 26"/>
                <a:gd name="T10" fmla="*/ 8 w 26"/>
                <a:gd name="T11" fmla="*/ 0 h 26"/>
                <a:gd name="T12" fmla="*/ 4 w 26"/>
                <a:gd name="T13" fmla="*/ 0 h 26"/>
                <a:gd name="T14" fmla="*/ 0 w 26"/>
                <a:gd name="T15" fmla="*/ 6 h 26"/>
                <a:gd name="T16" fmla="*/ 15 w 26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6" y="25"/>
                    <a:pt x="18" y="26"/>
                    <a:pt x="20" y="26"/>
                  </a:cubicBezTo>
                  <a:cubicBezTo>
                    <a:pt x="23" y="25"/>
                    <a:pt x="25" y="23"/>
                    <a:pt x="26" y="20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5"/>
                    <a:pt x="11" y="1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10"/>
                    <a:pt x="13" y="21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469D38A-550B-8CDA-8CC9-C408151E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187" y="5174664"/>
              <a:ext cx="59593" cy="55487"/>
            </a:xfrm>
            <a:custGeom>
              <a:avLst/>
              <a:gdLst>
                <a:gd name="T0" fmla="*/ 11 w 26"/>
                <a:gd name="T1" fmla="*/ 2 h 26"/>
                <a:gd name="T2" fmla="*/ 11 w 26"/>
                <a:gd name="T3" fmla="*/ 2 h 26"/>
                <a:gd name="T4" fmla="*/ 6 w 26"/>
                <a:gd name="T5" fmla="*/ 0 h 26"/>
                <a:gd name="T6" fmla="*/ 0 w 26"/>
                <a:gd name="T7" fmla="*/ 6 h 26"/>
                <a:gd name="T8" fmla="*/ 2 w 26"/>
                <a:gd name="T9" fmla="*/ 11 h 26"/>
                <a:gd name="T10" fmla="*/ 20 w 26"/>
                <a:gd name="T11" fmla="*/ 26 h 26"/>
                <a:gd name="T12" fmla="*/ 26 w 26"/>
                <a:gd name="T13" fmla="*/ 22 h 26"/>
                <a:gd name="T14" fmla="*/ 26 w 26"/>
                <a:gd name="T15" fmla="*/ 18 h 26"/>
                <a:gd name="T16" fmla="*/ 11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5" y="13"/>
                    <a:pt x="16" y="26"/>
                    <a:pt x="20" y="26"/>
                  </a:cubicBezTo>
                  <a:cubicBezTo>
                    <a:pt x="22" y="26"/>
                    <a:pt x="25" y="24"/>
                    <a:pt x="26" y="22"/>
                  </a:cubicBezTo>
                  <a:cubicBezTo>
                    <a:pt x="26" y="21"/>
                    <a:pt x="26" y="19"/>
                    <a:pt x="26" y="18"/>
                  </a:cubicBezTo>
                  <a:cubicBezTo>
                    <a:pt x="26" y="17"/>
                    <a:pt x="12" y="3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7F166326-82A6-C715-F877-04AD1E7E6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0864" y="5174664"/>
              <a:ext cx="59593" cy="55487"/>
            </a:xfrm>
            <a:custGeom>
              <a:avLst/>
              <a:gdLst>
                <a:gd name="T0" fmla="*/ 15 w 26"/>
                <a:gd name="T1" fmla="*/ 2 h 26"/>
                <a:gd name="T2" fmla="*/ 0 w 26"/>
                <a:gd name="T3" fmla="*/ 20 h 26"/>
                <a:gd name="T4" fmla="*/ 6 w 26"/>
                <a:gd name="T5" fmla="*/ 26 h 26"/>
                <a:gd name="T6" fmla="*/ 10 w 26"/>
                <a:gd name="T7" fmla="*/ 24 h 26"/>
                <a:gd name="T8" fmla="*/ 26 w 26"/>
                <a:gd name="T9" fmla="*/ 6 h 26"/>
                <a:gd name="T10" fmla="*/ 20 w 26"/>
                <a:gd name="T11" fmla="*/ 0 h 26"/>
                <a:gd name="T12" fmla="*/ 15 w 26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5" y="2"/>
                  </a:moveTo>
                  <a:cubicBezTo>
                    <a:pt x="13" y="5"/>
                    <a:pt x="0" y="16"/>
                    <a:pt x="0" y="20"/>
                  </a:cubicBezTo>
                  <a:cubicBezTo>
                    <a:pt x="0" y="23"/>
                    <a:pt x="3" y="26"/>
                    <a:pt x="6" y="26"/>
                  </a:cubicBezTo>
                  <a:cubicBezTo>
                    <a:pt x="7" y="26"/>
                    <a:pt x="9" y="25"/>
                    <a:pt x="10" y="24"/>
                  </a:cubicBezTo>
                  <a:cubicBezTo>
                    <a:pt x="13" y="21"/>
                    <a:pt x="26" y="10"/>
                    <a:pt x="26" y="6"/>
                  </a:cubicBezTo>
                  <a:cubicBezTo>
                    <a:pt x="25" y="3"/>
                    <a:pt x="23" y="0"/>
                    <a:pt x="20" y="0"/>
                  </a:cubicBezTo>
                  <a:cubicBezTo>
                    <a:pt x="18" y="0"/>
                    <a:pt x="16" y="1"/>
                    <a:pt x="1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B7DBC72E-6B61-010A-59DD-0EB85D3F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187" y="4934525"/>
              <a:ext cx="59593" cy="56396"/>
            </a:xfrm>
            <a:custGeom>
              <a:avLst/>
              <a:gdLst>
                <a:gd name="T0" fmla="*/ 6 w 26"/>
                <a:gd name="T1" fmla="*/ 26 h 26"/>
                <a:gd name="T2" fmla="*/ 6 w 26"/>
                <a:gd name="T3" fmla="*/ 26 h 26"/>
                <a:gd name="T4" fmla="*/ 11 w 26"/>
                <a:gd name="T5" fmla="*/ 24 h 26"/>
                <a:gd name="T6" fmla="*/ 26 w 26"/>
                <a:gd name="T7" fmla="*/ 8 h 26"/>
                <a:gd name="T8" fmla="*/ 26 w 26"/>
                <a:gd name="T9" fmla="*/ 4 h 26"/>
                <a:gd name="T10" fmla="*/ 22 w 26"/>
                <a:gd name="T11" fmla="*/ 0 h 26"/>
                <a:gd name="T12" fmla="*/ 17 w 26"/>
                <a:gd name="T13" fmla="*/ 0 h 26"/>
                <a:gd name="T14" fmla="*/ 0 w 26"/>
                <a:gd name="T15" fmla="*/ 17 h 26"/>
                <a:gd name="T16" fmla="*/ 0 w 26"/>
                <a:gd name="T17" fmla="*/ 20 h 26"/>
                <a:gd name="T18" fmla="*/ 6 w 26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6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8" y="26"/>
                    <a:pt x="10" y="25"/>
                    <a:pt x="11" y="24"/>
                  </a:cubicBezTo>
                  <a:cubicBezTo>
                    <a:pt x="12" y="23"/>
                    <a:pt x="26" y="9"/>
                    <a:pt x="26" y="8"/>
                  </a:cubicBezTo>
                  <a:cubicBezTo>
                    <a:pt x="26" y="7"/>
                    <a:pt x="26" y="5"/>
                    <a:pt x="26" y="4"/>
                  </a:cubicBezTo>
                  <a:cubicBezTo>
                    <a:pt x="25" y="2"/>
                    <a:pt x="24" y="1"/>
                    <a:pt x="22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1"/>
                    <a:pt x="3" y="15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3" y="25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A30AC7FA-D025-2712-4445-06E0DA240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8885" y="4876309"/>
              <a:ext cx="29797" cy="69131"/>
            </a:xfrm>
            <a:custGeom>
              <a:avLst/>
              <a:gdLst>
                <a:gd name="T0" fmla="*/ 6 w 13"/>
                <a:gd name="T1" fmla="*/ 32 h 32"/>
                <a:gd name="T2" fmla="*/ 6 w 13"/>
                <a:gd name="T3" fmla="*/ 32 h 32"/>
                <a:gd name="T4" fmla="*/ 12 w 13"/>
                <a:gd name="T5" fmla="*/ 28 h 32"/>
                <a:gd name="T6" fmla="*/ 12 w 13"/>
                <a:gd name="T7" fmla="*/ 6 h 32"/>
                <a:gd name="T8" fmla="*/ 6 w 13"/>
                <a:gd name="T9" fmla="*/ 0 h 32"/>
                <a:gd name="T10" fmla="*/ 0 w 13"/>
                <a:gd name="T11" fmla="*/ 4 h 32"/>
                <a:gd name="T12" fmla="*/ 0 w 13"/>
                <a:gd name="T13" fmla="*/ 28 h 32"/>
                <a:gd name="T14" fmla="*/ 6 w 13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2"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8" y="31"/>
                    <a:pt x="10" y="30"/>
                    <a:pt x="12" y="28"/>
                  </a:cubicBezTo>
                  <a:cubicBezTo>
                    <a:pt x="13" y="27"/>
                    <a:pt x="12" y="8"/>
                    <a:pt x="12" y="6"/>
                  </a:cubicBezTo>
                  <a:cubicBezTo>
                    <a:pt x="12" y="3"/>
                    <a:pt x="9" y="1"/>
                    <a:pt x="6" y="0"/>
                  </a:cubicBezTo>
                  <a:cubicBezTo>
                    <a:pt x="4" y="0"/>
                    <a:pt x="1" y="2"/>
                    <a:pt x="0" y="4"/>
                  </a:cubicBezTo>
                  <a:cubicBezTo>
                    <a:pt x="0" y="8"/>
                    <a:pt x="0" y="25"/>
                    <a:pt x="0" y="28"/>
                  </a:cubicBezTo>
                  <a:cubicBezTo>
                    <a:pt x="1" y="30"/>
                    <a:pt x="4" y="32"/>
                    <a:pt x="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03207DE-B077-8D58-FD69-FEAC29256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913" y="5003655"/>
              <a:ext cx="74972" cy="90962"/>
            </a:xfrm>
            <a:custGeom>
              <a:avLst/>
              <a:gdLst>
                <a:gd name="T0" fmla="*/ 25 w 33"/>
                <a:gd name="T1" fmla="*/ 1 h 42"/>
                <a:gd name="T2" fmla="*/ 2 w 33"/>
                <a:gd name="T3" fmla="*/ 39 h 42"/>
                <a:gd name="T4" fmla="*/ 5 w 33"/>
                <a:gd name="T5" fmla="*/ 42 h 42"/>
                <a:gd name="T6" fmla="*/ 9 w 33"/>
                <a:gd name="T7" fmla="*/ 42 h 42"/>
                <a:gd name="T8" fmla="*/ 12 w 33"/>
                <a:gd name="T9" fmla="*/ 39 h 42"/>
                <a:gd name="T10" fmla="*/ 31 w 33"/>
                <a:gd name="T11" fmla="*/ 8 h 42"/>
                <a:gd name="T12" fmla="*/ 32 w 33"/>
                <a:gd name="T13" fmla="*/ 3 h 42"/>
                <a:gd name="T14" fmla="*/ 27 w 33"/>
                <a:gd name="T15" fmla="*/ 0 h 42"/>
                <a:gd name="T16" fmla="*/ 25 w 33"/>
                <a:gd name="T1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2">
                  <a:moveTo>
                    <a:pt x="25" y="1"/>
                  </a:moveTo>
                  <a:cubicBezTo>
                    <a:pt x="11" y="7"/>
                    <a:pt x="0" y="23"/>
                    <a:pt x="2" y="39"/>
                  </a:cubicBezTo>
                  <a:cubicBezTo>
                    <a:pt x="2" y="40"/>
                    <a:pt x="4" y="41"/>
                    <a:pt x="5" y="42"/>
                  </a:cubicBezTo>
                  <a:cubicBezTo>
                    <a:pt x="6" y="42"/>
                    <a:pt x="8" y="42"/>
                    <a:pt x="9" y="42"/>
                  </a:cubicBezTo>
                  <a:cubicBezTo>
                    <a:pt x="10" y="41"/>
                    <a:pt x="11" y="40"/>
                    <a:pt x="12" y="39"/>
                  </a:cubicBezTo>
                  <a:cubicBezTo>
                    <a:pt x="12" y="25"/>
                    <a:pt x="19" y="15"/>
                    <a:pt x="31" y="8"/>
                  </a:cubicBezTo>
                  <a:cubicBezTo>
                    <a:pt x="33" y="7"/>
                    <a:pt x="32" y="4"/>
                    <a:pt x="32" y="3"/>
                  </a:cubicBezTo>
                  <a:cubicBezTo>
                    <a:pt x="31" y="1"/>
                    <a:pt x="29" y="0"/>
                    <a:pt x="27" y="0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136F3D5-DB0D-2C82-70B8-D54D4E7A3922}"/>
              </a:ext>
            </a:extLst>
          </p:cNvPr>
          <p:cNvSpPr txBox="1"/>
          <p:nvPr/>
        </p:nvSpPr>
        <p:spPr>
          <a:xfrm>
            <a:off x="6415000" y="1664807"/>
            <a:ext cx="48976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1600" b="1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Navrhované vypuštění</a:t>
            </a:r>
            <a:endParaRPr lang="cs-CZ" sz="1600" b="0" kern="1200" dirty="0">
              <a:solidFill>
                <a:schemeClr val="bg1"/>
              </a:solidFill>
            </a:endParaRPr>
          </a:p>
          <a:p>
            <a:pPr marL="228600" lvl="2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</a:rPr>
              <a:t>Obhospodařování majetku zákazníka             </a:t>
            </a:r>
            <a:r>
              <a:rPr lang="cs-CZ" sz="1600" dirty="0">
                <a:solidFill>
                  <a:schemeClr val="bg1"/>
                </a:solidFill>
              </a:rPr>
              <a:t>na základě smlouvy se zákazníkem, pokud je součástí majetku investiční nástroj, s výjimkou správy nebo úschovy v oblasti investičních nástrojů</a:t>
            </a:r>
            <a:br>
              <a:rPr lang="cs-CZ" sz="1600" dirty="0">
                <a:solidFill>
                  <a:schemeClr val="bg1"/>
                </a:solidFill>
              </a:rPr>
            </a:br>
            <a:endParaRPr lang="cs-CZ" sz="1600" dirty="0">
              <a:solidFill>
                <a:schemeClr val="bg1"/>
              </a:solidFill>
            </a:endParaRPr>
          </a:p>
          <a:p>
            <a:pPr marL="228600" lvl="2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cs-CZ" sz="1600" b="1" kern="1200" dirty="0">
                <a:solidFill>
                  <a:schemeClr val="bg1"/>
                </a:solidFill>
              </a:rPr>
              <a:t>Vedení evidence investičních nástrojů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CFC8F-7CDB-2DB3-3C40-754F7EF1460F}"/>
              </a:ext>
            </a:extLst>
          </p:cNvPr>
          <p:cNvSpPr txBox="1"/>
          <p:nvPr/>
        </p:nvSpPr>
        <p:spPr>
          <a:xfrm>
            <a:off x="1104498" y="1664807"/>
            <a:ext cx="4671814" cy="1495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cs-CZ" sz="1600" b="1" kern="1200" dirty="0">
                <a:solidFill>
                  <a:schemeClr val="bg1"/>
                </a:solidFill>
              </a:rPr>
              <a:t>§ 54 ZDPH</a:t>
            </a:r>
            <a:r>
              <a:rPr lang="cs-CZ" sz="1600" b="1" kern="1200" dirty="0">
                <a:solidFill>
                  <a:schemeClr val="bg1"/>
                </a:solidFill>
                <a:latin typeface="KPMG Bold"/>
              </a:rPr>
              <a:t> </a:t>
            </a:r>
            <a:endParaRPr lang="cs-CZ" sz="1600" b="0" kern="1200" dirty="0">
              <a:solidFill>
                <a:schemeClr val="bg1"/>
              </a:solidFill>
            </a:endParaRP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Ve vztahu k investičním nástrojům jsou stěžejní činnosti, které návrh vypouští</a:t>
            </a:r>
            <a:br>
              <a:rPr lang="cs-CZ" sz="1600" dirty="0">
                <a:solidFill>
                  <a:schemeClr val="bg1"/>
                </a:solidFill>
              </a:rPr>
            </a:br>
            <a:endParaRPr lang="cs-CZ" sz="1600" dirty="0">
              <a:solidFill>
                <a:schemeClr val="bg1"/>
              </a:solidFill>
            </a:endParaRP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Osvobození od daně z přidané hodnoty         se dle nových podmínek nepoužije</a:t>
            </a:r>
            <a:endParaRPr lang="cs-CZ" sz="1600" b="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4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DB15C-18D2-BF38-B2BF-4FF0F63B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BEC4027-51C6-8C99-DDFA-4034ECE67F94}"/>
              </a:ext>
            </a:extLst>
          </p:cNvPr>
          <p:cNvSpPr txBox="1">
            <a:spLocks/>
          </p:cNvSpPr>
          <p:nvPr/>
        </p:nvSpPr>
        <p:spPr>
          <a:xfrm>
            <a:off x="1080336" y="2353971"/>
            <a:ext cx="5834813" cy="2904940"/>
          </a:xfrm>
          <a:prstGeom prst="rect">
            <a:avLst/>
          </a:prstGeom>
          <a:noFill/>
          <a:ln w="3175">
            <a:noFill/>
            <a:prstDash val="lgDash"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cs-CZ" sz="8800" dirty="0"/>
              <a:t>Dlouhodobý investiční produkt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83666-ECE9-8272-0378-4EDD24F0085B}"/>
              </a:ext>
            </a:extLst>
          </p:cNvPr>
          <p:cNvSpPr txBox="1"/>
          <p:nvPr/>
        </p:nvSpPr>
        <p:spPr>
          <a:xfrm>
            <a:off x="995363" y="1040991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cs-CZ" sz="54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FC127051-3A24-A469-CA87-F410333EE24D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76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USED" val="KPMGFONT"/>
  <p:tag name="CREATEDBY" val="Global PowerPoint Toolbar"/>
  <p:tag name="TOOLBARVERSION" val="6.0"/>
  <p:tag name="TYPE" val="ScreenWide"/>
  <p:tag name="KEYWORD" val="SCREENWIDE"/>
  <p:tag name="TEMPLATEVERSION" val="26/05/2022 11:01: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3,4643"/>
  <p:tag name="ADV_LEFT" val="148,4791"/>
  <p:tag name="ADV_HEIGHT" val="14,54063"/>
  <p:tag name="ADV_WIDTH" val="364,0209"/>
  <p:tag name="ADV_COPYRIGH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3,4643"/>
  <p:tag name="ADV_LEFT" val="148,4791"/>
  <p:tag name="ADV_HEIGHT" val="14,54063"/>
  <p:tag name="ADV_WIDTH" val="364,0209"/>
  <p:tag name="ADV_COPYRIGH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3,4643"/>
  <p:tag name="ADV_LEFT" val="148,4791"/>
  <p:tag name="ADV_HEIGHT" val="14,54063"/>
  <p:tag name="ADV_WIDTH" val="364,0209"/>
  <p:tag name="ADV_COPYRIGH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3,4643"/>
  <p:tag name="ADV_LEFT" val="148,4791"/>
  <p:tag name="ADV_HEIGHT" val="14,54063"/>
  <p:tag name="ADV_WIDTH" val="364,0209"/>
  <p:tag name="ADV_COPYRIGH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heme/theme1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0D07B9DA-DB2F-4A1F-8CAC-6FD7C4A19BFD}" vid="{9D8C322F-4652-47D4-9D05-B3D11C31107F}"/>
    </a:ext>
  </a:extLst>
</a:theme>
</file>

<file path=ppt/theme/theme2.xml><?xml version="1.0" encoding="utf-8"?>
<a:theme xmlns:a="http://schemas.openxmlformats.org/drawingml/2006/main" name="1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0D07B9DA-DB2F-4A1F-8CAC-6FD7C4A19BFD}" vid="{9D8C322F-4652-47D4-9D05-B3D11C31107F}"/>
    </a:ext>
  </a:extLst>
</a:theme>
</file>

<file path=ppt/theme/theme3.xml><?xml version="1.0" encoding="utf-8"?>
<a:theme xmlns:a="http://schemas.openxmlformats.org/drawingml/2006/main" name="2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36E0186C-5B36-43CA-97DF-50C80C2A3D39}" vid="{258A0965-2B4B-4525-8543-EFB8916863B0}"/>
    </a:ext>
  </a:extLst>
</a:theme>
</file>

<file path=ppt/theme/theme4.xml><?xml version="1.0" encoding="utf-8"?>
<a:theme xmlns:a="http://schemas.openxmlformats.org/drawingml/2006/main" name="3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6F9D073B-8B7E-4CCD-B454-11736666544F}" vid="{CB0E54E2-5236-4DAF-8398-713F6E87C91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ndC_Tax_8TaxHTField xmlns="ee05cca0-2574-46aa-8189-92ba21d704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Prezentace pro klienty</TermName>
          <TermId xmlns="http://schemas.microsoft.com/office/infopath/2007/PartnerControls">c48113e2-83d6-4851-8047-4acc9e0d9e3c</TermId>
        </TermInfo>
      </Terms>
    </CandC_Tax_8TaxHTField>
    <CandC_Tax_6TaxHTField xmlns="ee05cca0-2574-46aa-8189-92ba21d70422">
      <Terms xmlns="http://schemas.microsoft.com/office/infopath/2007/PartnerControls"/>
    </CandC_Tax_6TaxHTField>
    <CandC_Tax_7TaxHTField xmlns="ee05cca0-2574-46aa-8189-92ba21d704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Daně obecně</TermName>
          <TermId xmlns="http://schemas.microsoft.com/office/infopath/2007/PartnerControls">7da79484-949d-4652-9ba3-db896fffcbdf</TermId>
        </TermInfo>
      </Terms>
    </CandC_Tax_7TaxHTField>
    <CandC_Description xmlns="ee05cca0-2574-46aa-8189-92ba21d70422" xsi:nil="true"/>
    <CandC_Tax_2TaxHTField xmlns="ee05cca0-2574-46aa-8189-92ba21d704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Tax</TermName>
          <TermId xmlns="http://schemas.microsoft.com/office/infopath/2007/PartnerControls">797bd2fb-b6a3-44a9-9317-57290419a815</TermId>
        </TermInfo>
      </Terms>
    </CandC_Tax_2TaxHTField>
    <Year xmlns="ee05cca0-2574-46aa-8189-92ba21d70422">2023</Year>
    <CandC_Tax_1TaxHTField xmlns="ee05cca0-2574-46aa-8189-92ba21d70422">
      <Terms xmlns="http://schemas.microsoft.com/office/infopath/2007/PartnerControls"/>
    </CandC_Tax_1TaxHTField>
    <CandC_PublishedDate xmlns="4ca9bab2-2aca-4fd9-9657-56a4c58137fc">2023-11-27T23:00:00+00:00</CandC_PublishedDate>
    <TaxCatchAll xmlns="4243d5be-521d-4052-81ca-f0f31ea6f2da">
      <Value>565</Value>
      <Value>694</Value>
      <Value>1</Value>
    </TaxCatchAll>
    <Author0 xmlns="e72c81df-9fc1-41a4-98f1-10125a6c68a6">Greiff, Hana - Velebná, Radka - Medřická, Lucie </Author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5FB53D6935A140B605CD12530502EA" ma:contentTypeVersion="35" ma:contentTypeDescription="Vytvoří nový dokument" ma:contentTypeScope="" ma:versionID="cde747e77239768a223c5eb4a219f7d5">
  <xsd:schema xmlns:xsd="http://www.w3.org/2001/XMLSchema" xmlns:xs="http://www.w3.org/2001/XMLSchema" xmlns:p="http://schemas.microsoft.com/office/2006/metadata/properties" xmlns:ns2="e72c81df-9fc1-41a4-98f1-10125a6c68a6" xmlns:ns3="4ca9bab2-2aca-4fd9-9657-56a4c58137fc" xmlns:ns4="ee05cca0-2574-46aa-8189-92ba21d70422" xmlns:ns5="4243d5be-521d-4052-81ca-f0f31ea6f2da" targetNamespace="http://schemas.microsoft.com/office/2006/metadata/properties" ma:root="true" ma:fieldsID="43b5251cb49110aa6a5b5c44aa5e7b57" ns2:_="" ns3:_="" ns4:_="" ns5:_="">
    <xsd:import namespace="e72c81df-9fc1-41a4-98f1-10125a6c68a6"/>
    <xsd:import namespace="4ca9bab2-2aca-4fd9-9657-56a4c58137fc"/>
    <xsd:import namespace="ee05cca0-2574-46aa-8189-92ba21d70422"/>
    <xsd:import namespace="4243d5be-521d-4052-81ca-f0f31ea6f2da"/>
    <xsd:element name="properties">
      <xsd:complexType>
        <xsd:sequence>
          <xsd:element name="documentManagement">
            <xsd:complexType>
              <xsd:all>
                <xsd:element ref="ns2:Author0" minOccurs="0"/>
                <xsd:element ref="ns3:CandC_PublishedDate" minOccurs="0"/>
                <xsd:element ref="ns4:Year" minOccurs="0"/>
                <xsd:element ref="ns4:CandC_Description" minOccurs="0"/>
                <xsd:element ref="ns5:TaxCatchAll" minOccurs="0"/>
                <xsd:element ref="ns2:MediaServiceMetadata" minOccurs="0"/>
                <xsd:element ref="ns2:MediaServiceFastMetadata" minOccurs="0"/>
                <xsd:element ref="ns4:CandC_Tax_6TaxHTField" minOccurs="0"/>
                <xsd:element ref="ns4:CandC_Tax_1TaxHTField" minOccurs="0"/>
                <xsd:element ref="ns4:CandC_Tax_2TaxHTField" minOccurs="0"/>
                <xsd:element ref="ns4:CandC_Tax_7TaxHTField" minOccurs="0"/>
                <xsd:element ref="ns4:CandC_Tax_8TaxHTFiel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c81df-9fc1-41a4-98f1-10125a6c68a6" elementFormDefault="qualified">
    <xsd:import namespace="http://schemas.microsoft.com/office/2006/documentManagement/types"/>
    <xsd:import namespace="http://schemas.microsoft.com/office/infopath/2007/PartnerControls"/>
    <xsd:element name="Author0" ma:index="2" nillable="true" ma:displayName="Author0" ma:internalName="Author0" ma:readOnly="false">
      <xsd:simpleType>
        <xsd:restriction base="dms:Text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9bab2-2aca-4fd9-9657-56a4c58137fc" elementFormDefault="qualified">
    <xsd:import namespace="http://schemas.microsoft.com/office/2006/documentManagement/types"/>
    <xsd:import namespace="http://schemas.microsoft.com/office/infopath/2007/PartnerControls"/>
    <xsd:element name="CandC_PublishedDate" ma:index="3" nillable="true" ma:displayName="Publish date" ma:default="[today]" ma:description="The date from which to push this content to users" ma:format="DateOnly" ma:internalName="CandC_Publish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5cca0-2574-46aa-8189-92ba21d70422" elementFormDefault="qualified">
    <xsd:import namespace="http://schemas.microsoft.com/office/2006/documentManagement/types"/>
    <xsd:import namespace="http://schemas.microsoft.com/office/infopath/2007/PartnerControls"/>
    <xsd:element name="Year" ma:index="5" nillable="true" ma:displayName="Year" ma:decimals="0" ma:internalName="Year" ma:readOnly="false" ma:percentage="FALSE">
      <xsd:simpleType>
        <xsd:restriction base="dms:Number"/>
      </xsd:simpleType>
    </xsd:element>
    <xsd:element name="CandC_Description" ma:index="9" nillable="true" ma:displayName="Short description" ma:internalName="CandC_Description">
      <xsd:simpleType>
        <xsd:restriction base="dms:Note">
          <xsd:maxLength value="255"/>
        </xsd:restriction>
      </xsd:simpleType>
    </xsd:element>
    <xsd:element name="CandC_Tax_6TaxHTField" ma:index="16" nillable="true" ma:taxonomy="true" ma:internalName="CandC_Tax_6TaxHTField" ma:taxonomyFieldName="CandC_Tax_6" ma:displayName="Content Category" ma:fieldId="{265a5956-1c57-4a67-958f-c252aefd9f60}" ma:taxonomyMulti="true" ma:sspId="8883d318-f35c-4577-94aa-4c8e836d27a7" ma:termSetId="265ac212-294f-437a-a13d-efc206ca5ba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1TaxHTField" ma:index="17" nillable="true" ma:taxonomy="true" ma:internalName="CandC_Tax_1TaxHTField" ma:taxonomyFieldName="CandC_Tax_1" ma:displayName="Language" ma:fieldId="{f0f184d7-0b9b-444f-94bc-10343587c733}" ma:taxonomyMulti="true" ma:sspId="8883d318-f35c-4577-94aa-4c8e836d27a7" ma:termSetId="925d30fa-f9df-49db-81d8-28b3f06615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2TaxHTField" ma:index="18" nillable="true" ma:taxonomy="true" ma:internalName="CandC_Tax_2TaxHTField" ma:taxonomyFieldName="CandC_Tax_2" ma:displayName="Service, Function, Capabilities" ma:fieldId="{6454b680-6f34-4f01-97ca-34334082f070}" ma:taxonomyMulti="true" ma:sspId="8883d318-f35c-4577-94aa-4c8e836d27a7" ma:termSetId="0682dc76-986f-4bbe-bb94-5a5db90e7c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7TaxHTField" ma:index="19" nillable="true" ma:taxonomy="true" ma:internalName="CandC_Tax_7TaxHTField" ma:taxonomyFieldName="CandC_Tax_7" ma:displayName="Topic" ma:fieldId="{95b187bc-b8e0-4cc3-9d90-48d038784e6d}" ma:taxonomyMulti="true" ma:sspId="8883d318-f35c-4577-94aa-4c8e836d27a7" ma:termSetId="e1b7b81f-197b-483e-8695-818d91c2b8b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8TaxHTField" ma:index="20" nillable="true" ma:taxonomy="true" ma:internalName="CandC_Tax_8TaxHTField" ma:taxonomyFieldName="Instance_x0020_Terms" ma:displayName="Instance Terms" ma:default="565;#Prezentace pro klienty|c48113e2-83d6-4851-8047-4acc9e0d9e3c" ma:fieldId="{36cccf54-ed80-4bef-98cb-ca575c7ad017}" ma:taxonomyMulti="true" ma:sspId="8883d318-f35c-4577-94aa-4c8e836d27a7" ma:termSetId="db3909c7-ecae-4977-91cd-475b6529d9c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3d5be-521d-4052-81ca-f0f31ea6f2d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10969bc-7cef-4d67-b311-564b79b4185b}" ma:internalName="TaxCatchAll" ma:showField="CatchAllData" ma:web="ee05cca0-2574-46aa-8189-92ba21d704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Typ obsahu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F9D7-5F69-4092-80C5-7754A47225A6}">
  <ds:schemaRefs>
    <ds:schemaRef ds:uri="http://purl.org/dc/dcmitype/"/>
    <ds:schemaRef ds:uri="http://schemas.microsoft.com/office/2006/documentManagement/types"/>
    <ds:schemaRef ds:uri="http://purl.org/dc/elements/1.1/"/>
    <ds:schemaRef ds:uri="e72c81df-9fc1-41a4-98f1-10125a6c68a6"/>
    <ds:schemaRef ds:uri="http://schemas.microsoft.com/office/infopath/2007/PartnerControls"/>
    <ds:schemaRef ds:uri="http://schemas.openxmlformats.org/package/2006/metadata/core-properties"/>
    <ds:schemaRef ds:uri="ee05cca0-2574-46aa-8189-92ba21d70422"/>
    <ds:schemaRef ds:uri="http://www.w3.org/XML/1998/namespace"/>
    <ds:schemaRef ds:uri="http://purl.org/dc/terms/"/>
    <ds:schemaRef ds:uri="4243d5be-521d-4052-81ca-f0f31ea6f2da"/>
    <ds:schemaRef ds:uri="4ca9bab2-2aca-4fd9-9657-56a4c58137f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5D96FB6-7CA9-4285-9992-0334EC8459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372F59-94F5-49C1-B602-260C40394A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2c81df-9fc1-41a4-98f1-10125a6c68a6"/>
    <ds:schemaRef ds:uri="4ca9bab2-2aca-4fd9-9657-56a4c58137fc"/>
    <ds:schemaRef ds:uri="ee05cca0-2574-46aa-8189-92ba21d70422"/>
    <ds:schemaRef ds:uri="4243d5be-521d-4052-81ca-f0f31ea6f2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KPMG Widescreen Standard Template</Template>
  <TotalTime>8192</TotalTime>
  <Words>1021</Words>
  <Application>Microsoft Office PowerPoint</Application>
  <PresentationFormat>Widescreen</PresentationFormat>
  <Paragraphs>108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KPMG Bold</vt:lpstr>
      <vt:lpstr>KPMG Widescreen [16:9] Feb 2022</vt:lpstr>
      <vt:lpstr>1_KPMG Widescreen [16:9] Feb 2022</vt:lpstr>
      <vt:lpstr>2_KPMG Widescreen [16:9] Feb 2022</vt:lpstr>
      <vt:lpstr>3_KPMG Widescreen [16:9] Feb 2022</vt:lpstr>
      <vt:lpstr>PowerPoint Presentation</vt:lpstr>
      <vt:lpstr>PowerPoint Presentation</vt:lpstr>
      <vt:lpstr>5% sazba daně z příjmů</vt:lpstr>
      <vt:lpstr>PowerPoint Presentation</vt:lpstr>
      <vt:lpstr>PowerPoint Presentation</vt:lpstr>
      <vt:lpstr>Výdaj ke zdanitelnému příjmu od 1. ledna 2025 – možnost přecenění</vt:lpstr>
      <vt:lpstr>PowerPoint Presentation</vt:lpstr>
      <vt:lpstr>Zúžení rozsahu osvobozených finančních činností </vt:lpstr>
      <vt:lpstr>PowerPoint Presentation</vt:lpstr>
      <vt:lpstr>PowerPoint Presentation</vt:lpstr>
      <vt:lpstr>PowerPoint Presentation</vt:lpstr>
      <vt:lpstr>Novela zákona o daních z příjmů – odložení okamžiku zdanění příjmů         ze závislé činnosti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Konsolidační balíček komplexně</dc:title>
  <dc:creator>Hostakova, Tereza</dc:creator>
  <cp:lastModifiedBy>Malusek, Ladislav</cp:lastModifiedBy>
  <cp:revision>216</cp:revision>
  <dcterms:created xsi:type="dcterms:W3CDTF">2022-10-06T09:47:47Z</dcterms:created>
  <dcterms:modified xsi:type="dcterms:W3CDTF">2024-05-22T07:16:27Z</dcterms:modified>
  <cp:category>KPMG Public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0x010100365FB53D6935A140B605CD12530502EA</vt:lpwstr>
  </property>
  <property fmtid="{D5CDD505-2E9C-101B-9397-08002B2CF9AE}" pid="3" name="Instance Terms">
    <vt:lpwstr>565;#Prezentace pro klienty|c48113e2-83d6-4851-8047-4acc9e0d9e3c</vt:lpwstr>
  </property>
  <property fmtid="{D5CDD505-2E9C-101B-9397-08002B2CF9AE}" pid="4" name="CandC_Tax_2">
    <vt:lpwstr>1;#Tax|797bd2fb-b6a3-44a9-9317-57290419a815</vt:lpwstr>
  </property>
  <property fmtid="{D5CDD505-2E9C-101B-9397-08002B2CF9AE}" pid="5" name="CandC_Tax_7">
    <vt:lpwstr>694;#Daně obecně|7da79484-949d-4652-9ba3-db896fffcbdf</vt:lpwstr>
  </property>
  <property fmtid="{D5CDD505-2E9C-101B-9397-08002B2CF9AE}" pid="6" name="CandC_Tax_6">
    <vt:lpwstr/>
  </property>
  <property fmtid="{D5CDD505-2E9C-101B-9397-08002B2CF9AE}" pid="7" name="CandC_Tax_1">
    <vt:lpwstr/>
  </property>
</Properties>
</file>