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30" r:id="rId4"/>
    <p:sldMasterId id="2147484052" r:id="rId5"/>
    <p:sldMasterId id="2147484119" r:id="rId6"/>
    <p:sldMasterId id="2147484132" r:id="rId7"/>
    <p:sldMasterId id="2147484145" r:id="rId8"/>
  </p:sldMasterIdLst>
  <p:notesMasterIdLst>
    <p:notesMasterId r:id="rId18"/>
  </p:notesMasterIdLst>
  <p:sldIdLst>
    <p:sldId id="2431" r:id="rId9"/>
    <p:sldId id="2427" r:id="rId10"/>
    <p:sldId id="2430" r:id="rId11"/>
    <p:sldId id="2432" r:id="rId12"/>
    <p:sldId id="257" r:id="rId13"/>
    <p:sldId id="260" r:id="rId14"/>
    <p:sldId id="258" r:id="rId15"/>
    <p:sldId id="259" r:id="rId16"/>
    <p:sldId id="261" r:id="rId17"/>
  </p:sldIdLst>
  <p:sldSz cx="24377650" cy="13716000"/>
  <p:notesSz cx="6858000" cy="9144000"/>
  <p:embeddedFontLst>
    <p:embeddedFont>
      <p:font typeface="Lato Light" panose="020F0502020204030203" pitchFamily="34" charset="0"/>
      <p:regular r:id="rId19"/>
    </p:embeddedFont>
    <p:embeddedFont>
      <p:font typeface="Source Sans Pro" panose="020B0503030403020204" pitchFamily="34" charset="0"/>
      <p:regular r:id="rId20"/>
      <p:bold r:id="rId21"/>
      <p:italic r:id="rId22"/>
      <p:boldItalic r:id="rId23"/>
    </p:embeddedFont>
    <p:embeddedFont>
      <p:font typeface="Techna Sans" panose="020B0604020202020204" charset="0"/>
      <p:regular r:id="rId24"/>
    </p:embeddedFont>
    <p:embeddedFont>
      <p:font typeface="Verdana" panose="020B0604030504040204" pitchFamily="34" charset="0"/>
      <p:regular r:id="rId25"/>
      <p:bold r:id="rId26"/>
      <p:italic r:id="rId27"/>
      <p:boldItalic r:id="rId28"/>
    </p:embeddedFont>
  </p:embeddedFontLst>
  <p:defaultTextStyle>
    <a:defPPr>
      <a:defRPr lang="en-US"/>
    </a:defPPr>
    <a:lvl1pPr marL="0" algn="l" defTabSz="1827725" rtl="0" eaLnBrk="1" latinLnBrk="0" hangingPunct="1">
      <a:defRPr sz="3599" kern="1200">
        <a:solidFill>
          <a:schemeClr val="tx1"/>
        </a:solidFill>
        <a:latin typeface="+mn-lt"/>
        <a:ea typeface="+mn-ea"/>
        <a:cs typeface="+mn-cs"/>
      </a:defRPr>
    </a:lvl1pPr>
    <a:lvl2pPr marL="913862" algn="l" defTabSz="1827725" rtl="0" eaLnBrk="1" latinLnBrk="0" hangingPunct="1">
      <a:defRPr sz="3599" kern="1200">
        <a:solidFill>
          <a:schemeClr val="tx1"/>
        </a:solidFill>
        <a:latin typeface="+mn-lt"/>
        <a:ea typeface="+mn-ea"/>
        <a:cs typeface="+mn-cs"/>
      </a:defRPr>
    </a:lvl2pPr>
    <a:lvl3pPr marL="1827725" algn="l" defTabSz="1827725" rtl="0" eaLnBrk="1" latinLnBrk="0" hangingPunct="1">
      <a:defRPr sz="3599" kern="1200">
        <a:solidFill>
          <a:schemeClr val="tx1"/>
        </a:solidFill>
        <a:latin typeface="+mn-lt"/>
        <a:ea typeface="+mn-ea"/>
        <a:cs typeface="+mn-cs"/>
      </a:defRPr>
    </a:lvl3pPr>
    <a:lvl4pPr marL="2741587" algn="l" defTabSz="1827725" rtl="0" eaLnBrk="1" latinLnBrk="0" hangingPunct="1">
      <a:defRPr sz="3599" kern="1200">
        <a:solidFill>
          <a:schemeClr val="tx1"/>
        </a:solidFill>
        <a:latin typeface="+mn-lt"/>
        <a:ea typeface="+mn-ea"/>
        <a:cs typeface="+mn-cs"/>
      </a:defRPr>
    </a:lvl4pPr>
    <a:lvl5pPr marL="3655449" algn="l" defTabSz="1827725" rtl="0" eaLnBrk="1" latinLnBrk="0" hangingPunct="1">
      <a:defRPr sz="3599" kern="1200">
        <a:solidFill>
          <a:schemeClr val="tx1"/>
        </a:solidFill>
        <a:latin typeface="+mn-lt"/>
        <a:ea typeface="+mn-ea"/>
        <a:cs typeface="+mn-cs"/>
      </a:defRPr>
    </a:lvl5pPr>
    <a:lvl6pPr marL="4569314" algn="l" defTabSz="1827725" rtl="0" eaLnBrk="1" latinLnBrk="0" hangingPunct="1">
      <a:defRPr sz="3599" kern="1200">
        <a:solidFill>
          <a:schemeClr val="tx1"/>
        </a:solidFill>
        <a:latin typeface="+mn-lt"/>
        <a:ea typeface="+mn-ea"/>
        <a:cs typeface="+mn-cs"/>
      </a:defRPr>
    </a:lvl6pPr>
    <a:lvl7pPr marL="5483176" algn="l" defTabSz="1827725" rtl="0" eaLnBrk="1" latinLnBrk="0" hangingPunct="1">
      <a:defRPr sz="3599" kern="1200">
        <a:solidFill>
          <a:schemeClr val="tx1"/>
        </a:solidFill>
        <a:latin typeface="+mn-lt"/>
        <a:ea typeface="+mn-ea"/>
        <a:cs typeface="+mn-cs"/>
      </a:defRPr>
    </a:lvl7pPr>
    <a:lvl8pPr marL="6397038" algn="l" defTabSz="1827725" rtl="0" eaLnBrk="1" latinLnBrk="0" hangingPunct="1">
      <a:defRPr sz="3599" kern="1200">
        <a:solidFill>
          <a:schemeClr val="tx1"/>
        </a:solidFill>
        <a:latin typeface="+mn-lt"/>
        <a:ea typeface="+mn-ea"/>
        <a:cs typeface="+mn-cs"/>
      </a:defRPr>
    </a:lvl8pPr>
    <a:lvl9pPr marL="7310900" algn="l" defTabSz="1827725"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43" userDrawn="1">
          <p15:clr>
            <a:srgbClr val="A4A3A4"/>
          </p15:clr>
        </p15:guide>
        <p15:guide id="2" pos="76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0E7033-1F93-5795-3DD8-898138B2529C}" name="Igor Tesinsky" initials="IT" userId="33dfc023d9aa33e6" providerId="Windows Live"/>
  <p188:author id="{93B497F0-D547-D5A7-2B0B-2840E96E0F84}" name="Marc Steiner" initials="MS" userId="190e0ebc5ef1f17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gor Tesinsky" initials="IT" lastIdx="12" clrIdx="0">
    <p:extLst>
      <p:ext uri="{19B8F6BF-5375-455C-9EA6-DF929625EA0E}">
        <p15:presenceInfo xmlns:p15="http://schemas.microsoft.com/office/powerpoint/2012/main" userId="33dfc023d9aa33e6" providerId="Windows Live"/>
      </p:ext>
    </p:extLst>
  </p:cmAuthor>
  <p:cmAuthor id="2" name="Jo Wilkinson" initials="JW" lastIdx="1" clrIdx="1">
    <p:extLst>
      <p:ext uri="{19B8F6BF-5375-455C-9EA6-DF929625EA0E}">
        <p15:presenceInfo xmlns:p15="http://schemas.microsoft.com/office/powerpoint/2012/main" userId="4ea68251706ebce1" providerId="Windows Live"/>
      </p:ext>
    </p:extLst>
  </p:cmAuthor>
  <p:cmAuthor id="3" name="Juliet Carter" initials="JC" lastIdx="34" clrIdx="2">
    <p:extLst>
      <p:ext uri="{19B8F6BF-5375-455C-9EA6-DF929625EA0E}">
        <p15:presenceInfo xmlns:p15="http://schemas.microsoft.com/office/powerpoint/2012/main" userId="Juliet Carter" providerId="None"/>
      </p:ext>
    </p:extLst>
  </p:cmAuthor>
  <p:cmAuthor id="4" name="Juliet Carter" initials="JC [2]" lastIdx="1" clrIdx="3">
    <p:extLst>
      <p:ext uri="{19B8F6BF-5375-455C-9EA6-DF929625EA0E}">
        <p15:presenceInfo xmlns:p15="http://schemas.microsoft.com/office/powerpoint/2012/main" userId="S::juliet.carter@intellibonds.com::c2e67d1b-774e-4928-83d5-b666f3b684f7" providerId="AD"/>
      </p:ext>
    </p:extLst>
  </p:cmAuthor>
  <p:cmAuthor id="5" name="PG-Miller, Michaela" initials="PMM" lastIdx="10" clrIdx="4">
    <p:extLst>
      <p:ext uri="{19B8F6BF-5375-455C-9EA6-DF929625EA0E}">
        <p15:presenceInfo xmlns:p15="http://schemas.microsoft.com/office/powerpoint/2012/main" userId="S::michaela.miller@cass.city.ac.uk::d0d851d3-2eec-4c56-b17e-f90b3469384f" providerId="AD"/>
      </p:ext>
    </p:extLst>
  </p:cmAuthor>
  <p:cmAuthor id="6" name="Igor Tesinsky" initials="IT [2]" lastIdx="23" clrIdx="5">
    <p:extLst>
      <p:ext uri="{19B8F6BF-5375-455C-9EA6-DF929625EA0E}">
        <p15:presenceInfo xmlns:p15="http://schemas.microsoft.com/office/powerpoint/2012/main" userId="S::igor@intellibonds.com::f1d9a083-f373-4f0f-85e2-1740abda1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1EB"/>
    <a:srgbClr val="FFFFFF"/>
    <a:srgbClr val="25D994"/>
    <a:srgbClr val="86EAC5"/>
    <a:srgbClr val="122741"/>
    <a:srgbClr val="5BC1EB"/>
    <a:srgbClr val="5B87EF"/>
    <a:srgbClr val="0E3B7D"/>
    <a:srgbClr val="19232E"/>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9409" autoAdjust="0"/>
  </p:normalViewPr>
  <p:slideViewPr>
    <p:cSldViewPr snapToGrid="0" snapToObjects="1">
      <p:cViewPr varScale="1">
        <p:scale>
          <a:sx n="45" d="100"/>
          <a:sy n="45" d="100"/>
        </p:scale>
        <p:origin x="140" y="604"/>
      </p:cViewPr>
      <p:guideLst>
        <p:guide orient="horz" pos="4343"/>
        <p:guide pos="7678"/>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font" Target="fonts/font2.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2.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ource Sans Pro" panose="020B0503030403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ource Sans Pro" panose="020B0503030403020204" pitchFamily="34" charset="0"/>
              </a:defRPr>
            </a:lvl1pPr>
          </a:lstStyle>
          <a:p>
            <a:fld id="{EFC10EE1-B198-C942-8235-326C972CBB30}" type="datetimeFigureOut">
              <a:rPr lang="en-US" smtClean="0"/>
              <a:pPr/>
              <a:t>10/30/2024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ource Sans Pro" panose="020B0503030403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ource Sans Pro" panose="020B0503030403020204"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3862" rtl="0" eaLnBrk="1" latinLnBrk="0" hangingPunct="1">
      <a:defRPr sz="2400" b="0" i="0" kern="1200">
        <a:solidFill>
          <a:schemeClr val="tx1"/>
        </a:solidFill>
        <a:latin typeface="Source Sans Pro" panose="020B0503030403020204" pitchFamily="34" charset="0"/>
        <a:ea typeface="+mn-ea"/>
        <a:cs typeface="+mn-cs"/>
      </a:defRPr>
    </a:lvl1pPr>
    <a:lvl2pPr marL="913862" algn="l" defTabSz="913862" rtl="0" eaLnBrk="1" latinLnBrk="0" hangingPunct="1">
      <a:defRPr sz="2400" b="0" i="0" kern="1200">
        <a:solidFill>
          <a:schemeClr val="tx1"/>
        </a:solidFill>
        <a:latin typeface="Source Sans Pro" panose="020B0503030403020204" pitchFamily="34" charset="0"/>
        <a:ea typeface="+mn-ea"/>
        <a:cs typeface="+mn-cs"/>
      </a:defRPr>
    </a:lvl2pPr>
    <a:lvl3pPr marL="1827725" algn="l" defTabSz="913862" rtl="0" eaLnBrk="1" latinLnBrk="0" hangingPunct="1">
      <a:defRPr sz="2400" b="0" i="0" kern="1200">
        <a:solidFill>
          <a:schemeClr val="tx1"/>
        </a:solidFill>
        <a:latin typeface="Source Sans Pro" panose="020B0503030403020204" pitchFamily="34" charset="0"/>
        <a:ea typeface="+mn-ea"/>
        <a:cs typeface="+mn-cs"/>
      </a:defRPr>
    </a:lvl3pPr>
    <a:lvl4pPr marL="2741587" algn="l" defTabSz="913862" rtl="0" eaLnBrk="1" latinLnBrk="0" hangingPunct="1">
      <a:defRPr sz="2400" b="0" i="0" kern="1200">
        <a:solidFill>
          <a:schemeClr val="tx1"/>
        </a:solidFill>
        <a:latin typeface="Source Sans Pro" panose="020B0503030403020204" pitchFamily="34" charset="0"/>
        <a:ea typeface="+mn-ea"/>
        <a:cs typeface="+mn-cs"/>
      </a:defRPr>
    </a:lvl4pPr>
    <a:lvl5pPr marL="3655449" algn="l" defTabSz="913862" rtl="0" eaLnBrk="1" latinLnBrk="0" hangingPunct="1">
      <a:defRPr sz="2400" b="0" i="0" kern="1200">
        <a:solidFill>
          <a:schemeClr val="tx1"/>
        </a:solidFill>
        <a:latin typeface="Source Sans Pro" panose="020B0503030403020204" pitchFamily="34" charset="0"/>
        <a:ea typeface="+mn-ea"/>
        <a:cs typeface="+mn-cs"/>
      </a:defRPr>
    </a:lvl5pPr>
    <a:lvl6pPr marL="4569314" algn="l" defTabSz="913862" rtl="0" eaLnBrk="1" latinLnBrk="0" hangingPunct="1">
      <a:defRPr sz="2400" kern="1200">
        <a:solidFill>
          <a:schemeClr val="tx1"/>
        </a:solidFill>
        <a:latin typeface="+mn-lt"/>
        <a:ea typeface="+mn-ea"/>
        <a:cs typeface="+mn-cs"/>
      </a:defRPr>
    </a:lvl6pPr>
    <a:lvl7pPr marL="5483176" algn="l" defTabSz="913862" rtl="0" eaLnBrk="1" latinLnBrk="0" hangingPunct="1">
      <a:defRPr sz="2400" kern="1200">
        <a:solidFill>
          <a:schemeClr val="tx1"/>
        </a:solidFill>
        <a:latin typeface="+mn-lt"/>
        <a:ea typeface="+mn-ea"/>
        <a:cs typeface="+mn-cs"/>
      </a:defRPr>
    </a:lvl7pPr>
    <a:lvl8pPr marL="6397038" algn="l" defTabSz="913862" rtl="0" eaLnBrk="1" latinLnBrk="0" hangingPunct="1">
      <a:defRPr sz="2400" kern="1200">
        <a:solidFill>
          <a:schemeClr val="tx1"/>
        </a:solidFill>
        <a:latin typeface="+mn-lt"/>
        <a:ea typeface="+mn-ea"/>
        <a:cs typeface="+mn-cs"/>
      </a:defRPr>
    </a:lvl8pPr>
    <a:lvl9pPr marL="7310900" algn="l" defTabSz="913862"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CBBD21-1C1B-4B5D-9254-2816847FF497}" type="slidenum">
              <a:rPr lang="en-GB" smtClean="0"/>
              <a:t>1</a:t>
            </a:fld>
            <a:endParaRPr lang="en-GB"/>
          </a:p>
        </p:txBody>
      </p:sp>
    </p:spTree>
    <p:extLst>
      <p:ext uri="{BB962C8B-B14F-4D97-AF65-F5344CB8AC3E}">
        <p14:creationId xmlns:p14="http://schemas.microsoft.com/office/powerpoint/2010/main" val="222774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9E08-4CE0-3D18-C27F-57F81FFEC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0EAE3-68FF-3EEA-AA1D-DF965B87D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D05B0-3656-699C-30C6-EF8CAF1DE8A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8092B5B-C32D-2836-2F96-6E7AF85F18FD}"/>
              </a:ext>
            </a:extLst>
          </p:cNvPr>
          <p:cNvSpPr>
            <a:spLocks noGrp="1"/>
          </p:cNvSpPr>
          <p:nvPr>
            <p:ph type="sldNum" sz="quarter" idx="5"/>
          </p:nvPr>
        </p:nvSpPr>
        <p:spPr/>
        <p:txBody>
          <a:bodyPr/>
          <a:lstStyle/>
          <a:p>
            <a:fld id="{4BCBBD21-1C1B-4B5D-9254-2816847FF497}" type="slidenum">
              <a:rPr lang="en-GB" smtClean="0"/>
              <a:t>2</a:t>
            </a:fld>
            <a:endParaRPr lang="en-GB"/>
          </a:p>
        </p:txBody>
      </p:sp>
    </p:spTree>
    <p:extLst>
      <p:ext uri="{BB962C8B-B14F-4D97-AF65-F5344CB8AC3E}">
        <p14:creationId xmlns:p14="http://schemas.microsoft.com/office/powerpoint/2010/main" val="249478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FE1B6-7D33-6C98-14E7-9BB685C5C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EB86E-4BED-D579-A0B1-F56C1BB77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B7CC0-F58C-A470-335E-BD47805857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89DACD-03D2-58B7-536F-F4CF419DB7BA}"/>
              </a:ext>
            </a:extLst>
          </p:cNvPr>
          <p:cNvSpPr>
            <a:spLocks noGrp="1"/>
          </p:cNvSpPr>
          <p:nvPr>
            <p:ph type="sldNum" sz="quarter" idx="5"/>
          </p:nvPr>
        </p:nvSpPr>
        <p:spPr/>
        <p:txBody>
          <a:bodyPr/>
          <a:lstStyle/>
          <a:p>
            <a:fld id="{4BCBBD21-1C1B-4B5D-9254-2816847FF497}" type="slidenum">
              <a:rPr lang="en-GB" smtClean="0"/>
              <a:t>3</a:t>
            </a:fld>
            <a:endParaRPr lang="en-GB"/>
          </a:p>
        </p:txBody>
      </p:sp>
    </p:spTree>
    <p:extLst>
      <p:ext uri="{BB962C8B-B14F-4D97-AF65-F5344CB8AC3E}">
        <p14:creationId xmlns:p14="http://schemas.microsoft.com/office/powerpoint/2010/main" val="58213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BBD21-1C1B-4B5D-9254-2816847FF4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90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DB40-EB77-794F-B3C6-216C202CEA50}"/>
              </a:ext>
            </a:extLst>
          </p:cNvPr>
          <p:cNvSpPr>
            <a:spLocks noGrp="1"/>
          </p:cNvSpPr>
          <p:nvPr>
            <p:ph type="ctrTitle"/>
          </p:nvPr>
        </p:nvSpPr>
        <p:spPr>
          <a:xfrm>
            <a:off x="3048001" y="2244726"/>
            <a:ext cx="18283238" cy="4775200"/>
          </a:xfrm>
          <a:prstGeom prst="rect">
            <a:avLst/>
          </a:prstGeom>
        </p:spPr>
        <p:txBody>
          <a:bodyPr anchor="b">
            <a:normAutofit/>
          </a:bodyPr>
          <a:lstStyle>
            <a:lvl1pPr algn="ctr">
              <a:defRPr sz="720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73AFD8B-C503-464C-A885-B4BAA9DE0CED}"/>
              </a:ext>
            </a:extLst>
          </p:cNvPr>
          <p:cNvSpPr>
            <a:spLocks noGrp="1"/>
          </p:cNvSpPr>
          <p:nvPr>
            <p:ph type="subTitle" idx="1"/>
          </p:nvPr>
        </p:nvSpPr>
        <p:spPr>
          <a:xfrm>
            <a:off x="3048001" y="7204079"/>
            <a:ext cx="18283238" cy="3311526"/>
          </a:xfrm>
        </p:spPr>
        <p:txBody>
          <a:bodyPr>
            <a:normAutofit/>
          </a:bodyPr>
          <a:lstStyle>
            <a:lvl1pPr marL="0" indent="0" algn="ctr">
              <a:buNone/>
              <a:defRPr sz="3600">
                <a:solidFill>
                  <a:schemeClr val="tx2"/>
                </a:solidFill>
              </a:defRPr>
            </a:lvl1pPr>
            <a:lvl2pPr marL="457250" indent="0" algn="ctr">
              <a:buNone/>
              <a:defRPr sz="2001"/>
            </a:lvl2pPr>
            <a:lvl3pPr marL="914500" indent="0" algn="ctr">
              <a:buNone/>
              <a:defRPr sz="1801"/>
            </a:lvl3pPr>
            <a:lvl4pPr marL="1371750" indent="0" algn="ctr">
              <a:buNone/>
              <a:defRPr sz="1600"/>
            </a:lvl4pPr>
            <a:lvl5pPr marL="1829000" indent="0" algn="ctr">
              <a:buNone/>
              <a:defRPr sz="1600"/>
            </a:lvl5pPr>
            <a:lvl6pPr marL="2286250" indent="0" algn="ctr">
              <a:buNone/>
              <a:defRPr sz="1600"/>
            </a:lvl6pPr>
            <a:lvl7pPr marL="2743500" indent="0" algn="ctr">
              <a:buNone/>
              <a:defRPr sz="1600"/>
            </a:lvl7pPr>
            <a:lvl8pPr marL="3200752" indent="0" algn="ctr">
              <a:buNone/>
              <a:defRPr sz="1600"/>
            </a:lvl8pPr>
            <a:lvl9pPr marL="3658002" indent="0" algn="ctr">
              <a:buNone/>
              <a:defRPr sz="1600"/>
            </a:lvl9pPr>
          </a:lstStyle>
          <a:p>
            <a:r>
              <a:rPr lang="en-GB" dirty="0"/>
              <a:t>Click to edit Master subtitle style</a:t>
            </a:r>
            <a:endParaRPr lang="en-US" dirty="0"/>
          </a:p>
        </p:txBody>
      </p:sp>
      <p:sp>
        <p:nvSpPr>
          <p:cNvPr id="5" name="Footer Placeholder 4">
            <a:extLst>
              <a:ext uri="{FF2B5EF4-FFF2-40B4-BE49-F238E27FC236}">
                <a16:creationId xmlns:a16="http://schemas.microsoft.com/office/drawing/2014/main" id="{F63CA0EE-9DDF-FA44-99E4-AFC715949CD0}"/>
              </a:ext>
            </a:extLst>
          </p:cNvPr>
          <p:cNvSpPr>
            <a:spLocks noGrp="1"/>
          </p:cNvSpPr>
          <p:nvPr>
            <p:ph type="ftr" sz="quarter" idx="10"/>
          </p:nvPr>
        </p:nvSpPr>
        <p:spPr/>
        <p:txBody>
          <a:bodyPr/>
          <a:lstStyle/>
          <a:p>
            <a:r>
              <a:rPr lang="en-US" b="1"/>
              <a:t>Presentation title</a:t>
            </a:r>
          </a:p>
        </p:txBody>
      </p:sp>
      <p:sp>
        <p:nvSpPr>
          <p:cNvPr id="6" name="Slide Number Placeholder 5">
            <a:extLst>
              <a:ext uri="{FF2B5EF4-FFF2-40B4-BE49-F238E27FC236}">
                <a16:creationId xmlns:a16="http://schemas.microsoft.com/office/drawing/2014/main" id="{D841C716-B280-D847-821D-2EA7FA2C8E69}"/>
              </a:ext>
            </a:extLst>
          </p:cNvPr>
          <p:cNvSpPr>
            <a:spLocks noGrp="1"/>
          </p:cNvSpPr>
          <p:nvPr>
            <p:ph type="sldNum" sz="quarter" idx="11"/>
          </p:nvPr>
        </p:nvSpPr>
        <p:spPr/>
        <p:txBody>
          <a:bodyPr/>
          <a:lstStyle/>
          <a:p>
            <a:fld id="{9F164E14-3020-7F48-8ED9-0D796CFA40BC}" type="slidenum">
              <a:rPr lang="en-US" smtClean="0"/>
              <a:pPr/>
              <a:t>‹#›</a:t>
            </a:fld>
            <a:endParaRPr lang="en-US"/>
          </a:p>
        </p:txBody>
      </p:sp>
    </p:spTree>
    <p:extLst>
      <p:ext uri="{BB962C8B-B14F-4D97-AF65-F5344CB8AC3E}">
        <p14:creationId xmlns:p14="http://schemas.microsoft.com/office/powerpoint/2010/main" val="110561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61E7D7B0-0AD1-324D-92D4-1787BC7CA0D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5" y="12038020"/>
            <a:ext cx="5610763" cy="1666689"/>
          </a:xfrm>
          <a:prstGeom prst="rect">
            <a:avLst/>
          </a:prstGeom>
        </p:spPr>
      </p:pic>
      <p:sp>
        <p:nvSpPr>
          <p:cNvPr id="5" name="Text Placeholder 4">
            <a:extLst>
              <a:ext uri="{FF2B5EF4-FFF2-40B4-BE49-F238E27FC236}">
                <a16:creationId xmlns:a16="http://schemas.microsoft.com/office/drawing/2014/main" id="{C3F27AA4-5A3E-4E4A-8B79-33246BA3E30B}"/>
              </a:ext>
            </a:extLst>
          </p:cNvPr>
          <p:cNvSpPr>
            <a:spLocks noGrp="1"/>
          </p:cNvSpPr>
          <p:nvPr>
            <p:ph type="body" sz="quarter" idx="10"/>
          </p:nvPr>
        </p:nvSpPr>
        <p:spPr>
          <a:xfrm>
            <a:off x="939802" y="3628103"/>
            <a:ext cx="8824913" cy="701291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7">
            <a:extLst>
              <a:ext uri="{FF2B5EF4-FFF2-40B4-BE49-F238E27FC236}">
                <a16:creationId xmlns:a16="http://schemas.microsoft.com/office/drawing/2014/main" id="{25A85E4C-152A-F248-87F8-170B9C197F37}"/>
              </a:ext>
            </a:extLst>
          </p:cNvPr>
          <p:cNvSpPr>
            <a:spLocks noGrp="1"/>
          </p:cNvSpPr>
          <p:nvPr>
            <p:ph type="title"/>
          </p:nvPr>
        </p:nvSpPr>
        <p:spPr/>
        <p:txBody>
          <a:bodyPr/>
          <a:lstStyle/>
          <a:p>
            <a:r>
              <a:rPr lang="en-GB"/>
              <a:t>Click to edit Master title style</a:t>
            </a:r>
            <a:endParaRPr lang="en-US"/>
          </a:p>
        </p:txBody>
      </p:sp>
      <p:sp>
        <p:nvSpPr>
          <p:cNvPr id="10" name="Footer Placeholder 9">
            <a:extLst>
              <a:ext uri="{FF2B5EF4-FFF2-40B4-BE49-F238E27FC236}">
                <a16:creationId xmlns:a16="http://schemas.microsoft.com/office/drawing/2014/main" id="{2392CF21-E546-3247-998F-DB1C83F078DE}"/>
              </a:ext>
            </a:extLst>
          </p:cNvPr>
          <p:cNvSpPr>
            <a:spLocks noGrp="1"/>
          </p:cNvSpPr>
          <p:nvPr>
            <p:ph type="ftr" sz="quarter" idx="11"/>
          </p:nvPr>
        </p:nvSpPr>
        <p:spPr/>
        <p:txBody>
          <a:bodyPr/>
          <a:lstStyle/>
          <a:p>
            <a:r>
              <a:rPr lang="en-US" b="1"/>
              <a:t>Presentation title</a:t>
            </a:r>
          </a:p>
        </p:txBody>
      </p:sp>
      <p:sp>
        <p:nvSpPr>
          <p:cNvPr id="11" name="Slide Number Placeholder 10">
            <a:extLst>
              <a:ext uri="{FF2B5EF4-FFF2-40B4-BE49-F238E27FC236}">
                <a16:creationId xmlns:a16="http://schemas.microsoft.com/office/drawing/2014/main" id="{2A575F19-766C-9646-81AA-54A0C356B888}"/>
              </a:ext>
            </a:extLst>
          </p:cNvPr>
          <p:cNvSpPr>
            <a:spLocks noGrp="1"/>
          </p:cNvSpPr>
          <p:nvPr>
            <p:ph type="sldNum" sz="quarter" idx="12"/>
          </p:nvPr>
        </p:nvSpPr>
        <p:spPr/>
        <p:txBody>
          <a:bodyPr/>
          <a:lstStyle/>
          <a:p>
            <a:fld id="{9F164E14-3020-7F48-8ED9-0D796CFA40BC}" type="slidenum">
              <a:rPr lang="en-US" smtClean="0"/>
              <a:pPr/>
              <a:t>‹#›</a:t>
            </a:fld>
            <a:endParaRPr lang="en-US"/>
          </a:p>
        </p:txBody>
      </p:sp>
    </p:spTree>
    <p:extLst>
      <p:ext uri="{BB962C8B-B14F-4D97-AF65-F5344CB8AC3E}">
        <p14:creationId xmlns:p14="http://schemas.microsoft.com/office/powerpoint/2010/main" val="52278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text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90E9E-9CCB-DE47-9FBC-DBDB0D1F4F5D}"/>
              </a:ext>
            </a:extLst>
          </p:cNvPr>
          <p:cNvSpPr>
            <a:spLocks noGrp="1"/>
          </p:cNvSpPr>
          <p:nvPr>
            <p:ph sz="quarter" idx="10"/>
          </p:nvPr>
        </p:nvSpPr>
        <p:spPr>
          <a:xfrm>
            <a:off x="14246942" y="4674221"/>
            <a:ext cx="8454308" cy="683866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descr="Logo&#10;&#10;Description automatically generated">
            <a:extLst>
              <a:ext uri="{FF2B5EF4-FFF2-40B4-BE49-F238E27FC236}">
                <a16:creationId xmlns:a16="http://schemas.microsoft.com/office/drawing/2014/main" id="{23E06993-EC32-C94D-9FCF-6DA8CE96608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5" y="12038020"/>
            <a:ext cx="5610763" cy="1666689"/>
          </a:xfrm>
          <a:prstGeom prst="rect">
            <a:avLst/>
          </a:prstGeom>
        </p:spPr>
      </p:pic>
      <p:sp>
        <p:nvSpPr>
          <p:cNvPr id="5" name="Title 4">
            <a:extLst>
              <a:ext uri="{FF2B5EF4-FFF2-40B4-BE49-F238E27FC236}">
                <a16:creationId xmlns:a16="http://schemas.microsoft.com/office/drawing/2014/main" id="{72E22FF2-469D-8F4A-95EF-52E77D5B9154}"/>
              </a:ext>
            </a:extLst>
          </p:cNvPr>
          <p:cNvSpPr>
            <a:spLocks noGrp="1"/>
          </p:cNvSpPr>
          <p:nvPr>
            <p:ph type="title"/>
          </p:nvPr>
        </p:nvSpPr>
        <p:spPr>
          <a:xfrm>
            <a:off x="14246942" y="2203113"/>
            <a:ext cx="8454309" cy="2209753"/>
          </a:xfrm>
        </p:spPr>
        <p:txBody>
          <a:bodyPr/>
          <a:lstStyle/>
          <a:p>
            <a:r>
              <a:rPr lang="en-GB"/>
              <a:t>Click to edit Master title style</a:t>
            </a:r>
            <a:endParaRPr lang="en-US"/>
          </a:p>
        </p:txBody>
      </p:sp>
      <p:sp>
        <p:nvSpPr>
          <p:cNvPr id="7" name="Footer Placeholder 6">
            <a:extLst>
              <a:ext uri="{FF2B5EF4-FFF2-40B4-BE49-F238E27FC236}">
                <a16:creationId xmlns:a16="http://schemas.microsoft.com/office/drawing/2014/main" id="{91F27230-F043-A146-A7B0-A7732555F727}"/>
              </a:ext>
            </a:extLst>
          </p:cNvPr>
          <p:cNvSpPr>
            <a:spLocks noGrp="1"/>
          </p:cNvSpPr>
          <p:nvPr>
            <p:ph type="ftr" sz="quarter" idx="11"/>
          </p:nvPr>
        </p:nvSpPr>
        <p:spPr/>
        <p:txBody>
          <a:bodyPr/>
          <a:lstStyle/>
          <a:p>
            <a:r>
              <a:rPr lang="en-US" b="1"/>
              <a:t>Presentation title</a:t>
            </a:r>
          </a:p>
        </p:txBody>
      </p:sp>
      <p:sp>
        <p:nvSpPr>
          <p:cNvPr id="8" name="Slide Number Placeholder 7">
            <a:extLst>
              <a:ext uri="{FF2B5EF4-FFF2-40B4-BE49-F238E27FC236}">
                <a16:creationId xmlns:a16="http://schemas.microsoft.com/office/drawing/2014/main" id="{C4332D80-E155-E54B-BBC2-CB54ACB9BA60}"/>
              </a:ext>
            </a:extLst>
          </p:cNvPr>
          <p:cNvSpPr>
            <a:spLocks noGrp="1"/>
          </p:cNvSpPr>
          <p:nvPr>
            <p:ph type="sldNum" sz="quarter" idx="12"/>
          </p:nvPr>
        </p:nvSpPr>
        <p:spPr/>
        <p:txBody>
          <a:bodyPr/>
          <a:lstStyle/>
          <a:p>
            <a:fld id="{9F164E14-3020-7F48-8ED9-0D796CFA40BC}" type="slidenum">
              <a:rPr lang="en-US" smtClean="0"/>
              <a:pPr/>
              <a:t>‹#›</a:t>
            </a:fld>
            <a:endParaRPr lang="en-US"/>
          </a:p>
        </p:txBody>
      </p:sp>
    </p:spTree>
    <p:extLst>
      <p:ext uri="{BB962C8B-B14F-4D97-AF65-F5344CB8AC3E}">
        <p14:creationId xmlns:p14="http://schemas.microsoft.com/office/powerpoint/2010/main" val="1104501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text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DBD266-939C-9F44-BB38-6DA7B6D5C19B}"/>
              </a:ext>
            </a:extLst>
          </p:cNvPr>
          <p:cNvSpPr>
            <a:spLocks noGrp="1"/>
          </p:cNvSpPr>
          <p:nvPr>
            <p:ph sz="quarter" idx="14"/>
          </p:nvPr>
        </p:nvSpPr>
        <p:spPr>
          <a:xfrm>
            <a:off x="939802" y="3657600"/>
            <a:ext cx="9945330" cy="842010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descr="Logo&#10;&#10;Description automatically generated">
            <a:extLst>
              <a:ext uri="{FF2B5EF4-FFF2-40B4-BE49-F238E27FC236}">
                <a16:creationId xmlns:a16="http://schemas.microsoft.com/office/drawing/2014/main" id="{DB5F6DD0-F0A0-1644-BAC0-74053AA611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5" y="12038020"/>
            <a:ext cx="5610763" cy="1666689"/>
          </a:xfrm>
          <a:prstGeom prst="rect">
            <a:avLst/>
          </a:prstGeom>
        </p:spPr>
      </p:pic>
      <p:sp>
        <p:nvSpPr>
          <p:cNvPr id="8" name="Footer Placeholder 7">
            <a:extLst>
              <a:ext uri="{FF2B5EF4-FFF2-40B4-BE49-F238E27FC236}">
                <a16:creationId xmlns:a16="http://schemas.microsoft.com/office/drawing/2014/main" id="{7A11EE1A-6F51-2F43-90B3-4B6BCC7B7805}"/>
              </a:ext>
            </a:extLst>
          </p:cNvPr>
          <p:cNvSpPr>
            <a:spLocks noGrp="1"/>
          </p:cNvSpPr>
          <p:nvPr>
            <p:ph type="ftr" sz="quarter" idx="15"/>
          </p:nvPr>
        </p:nvSpPr>
        <p:spPr/>
        <p:txBody>
          <a:bodyPr/>
          <a:lstStyle/>
          <a:p>
            <a:r>
              <a:rPr lang="en-US" b="1"/>
              <a:t>Presentation title</a:t>
            </a:r>
          </a:p>
        </p:txBody>
      </p:sp>
      <p:sp>
        <p:nvSpPr>
          <p:cNvPr id="9" name="Slide Number Placeholder 8">
            <a:extLst>
              <a:ext uri="{FF2B5EF4-FFF2-40B4-BE49-F238E27FC236}">
                <a16:creationId xmlns:a16="http://schemas.microsoft.com/office/drawing/2014/main" id="{00EBE39C-8C4D-8E43-BCD2-51B95916D504}"/>
              </a:ext>
            </a:extLst>
          </p:cNvPr>
          <p:cNvSpPr>
            <a:spLocks noGrp="1"/>
          </p:cNvSpPr>
          <p:nvPr>
            <p:ph type="sldNum" sz="quarter" idx="16"/>
          </p:nvPr>
        </p:nvSpPr>
        <p:spPr/>
        <p:txBody>
          <a:bodyPr/>
          <a:lstStyle/>
          <a:p>
            <a:fld id="{9F164E14-3020-7F48-8ED9-0D796CFA40BC}" type="slidenum">
              <a:rPr lang="en-US" smtClean="0"/>
              <a:pPr/>
              <a:t>‹#›</a:t>
            </a:fld>
            <a:endParaRPr lang="en-US"/>
          </a:p>
        </p:txBody>
      </p:sp>
      <p:sp>
        <p:nvSpPr>
          <p:cNvPr id="10" name="Title 9">
            <a:extLst>
              <a:ext uri="{FF2B5EF4-FFF2-40B4-BE49-F238E27FC236}">
                <a16:creationId xmlns:a16="http://schemas.microsoft.com/office/drawing/2014/main" id="{CEA5A076-EECE-EF43-8BAD-A0C62E1A3F5F}"/>
              </a:ext>
            </a:extLst>
          </p:cNvPr>
          <p:cNvSpPr>
            <a:spLocks noGrp="1"/>
          </p:cNvSpPr>
          <p:nvPr>
            <p:ph type="title"/>
          </p:nvPr>
        </p:nvSpPr>
        <p:spPr>
          <a:xfrm>
            <a:off x="939802" y="1123407"/>
            <a:ext cx="21024849" cy="2257970"/>
          </a:xfrm>
        </p:spPr>
        <p:txBody>
          <a:bodyPr/>
          <a:lstStyle/>
          <a:p>
            <a:r>
              <a:rPr lang="en-GB"/>
              <a:t>Click to edit Master title style</a:t>
            </a:r>
            <a:endParaRPr lang="en-US"/>
          </a:p>
        </p:txBody>
      </p:sp>
    </p:spTree>
    <p:extLst>
      <p:ext uri="{BB962C8B-B14F-4D97-AF65-F5344CB8AC3E}">
        <p14:creationId xmlns:p14="http://schemas.microsoft.com/office/powerpoint/2010/main" val="313474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text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DBD266-939C-9F44-BB38-6DA7B6D5C19B}"/>
              </a:ext>
            </a:extLst>
          </p:cNvPr>
          <p:cNvSpPr>
            <a:spLocks noGrp="1"/>
          </p:cNvSpPr>
          <p:nvPr>
            <p:ph sz="quarter" idx="14"/>
          </p:nvPr>
        </p:nvSpPr>
        <p:spPr>
          <a:xfrm>
            <a:off x="939802" y="3657600"/>
            <a:ext cx="9945330" cy="84201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descr="Logo&#10;&#10;Description automatically generated">
            <a:extLst>
              <a:ext uri="{FF2B5EF4-FFF2-40B4-BE49-F238E27FC236}">
                <a16:creationId xmlns:a16="http://schemas.microsoft.com/office/drawing/2014/main" id="{DB5F6DD0-F0A0-1644-BAC0-74053AA611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5" y="12038020"/>
            <a:ext cx="5610763" cy="1666689"/>
          </a:xfrm>
          <a:prstGeom prst="rect">
            <a:avLst/>
          </a:prstGeom>
        </p:spPr>
      </p:pic>
      <p:sp>
        <p:nvSpPr>
          <p:cNvPr id="8" name="Footer Placeholder 7">
            <a:extLst>
              <a:ext uri="{FF2B5EF4-FFF2-40B4-BE49-F238E27FC236}">
                <a16:creationId xmlns:a16="http://schemas.microsoft.com/office/drawing/2014/main" id="{7A11EE1A-6F51-2F43-90B3-4B6BCC7B7805}"/>
              </a:ext>
            </a:extLst>
          </p:cNvPr>
          <p:cNvSpPr>
            <a:spLocks noGrp="1"/>
          </p:cNvSpPr>
          <p:nvPr>
            <p:ph type="ftr" sz="quarter" idx="15"/>
          </p:nvPr>
        </p:nvSpPr>
        <p:spPr/>
        <p:txBody>
          <a:bodyPr/>
          <a:lstStyle/>
          <a:p>
            <a:r>
              <a:rPr lang="en-US" b="1"/>
              <a:t>Presentation title</a:t>
            </a:r>
          </a:p>
        </p:txBody>
      </p:sp>
      <p:sp>
        <p:nvSpPr>
          <p:cNvPr id="9" name="Slide Number Placeholder 8">
            <a:extLst>
              <a:ext uri="{FF2B5EF4-FFF2-40B4-BE49-F238E27FC236}">
                <a16:creationId xmlns:a16="http://schemas.microsoft.com/office/drawing/2014/main" id="{00EBE39C-8C4D-8E43-BCD2-51B95916D504}"/>
              </a:ext>
            </a:extLst>
          </p:cNvPr>
          <p:cNvSpPr>
            <a:spLocks noGrp="1"/>
          </p:cNvSpPr>
          <p:nvPr>
            <p:ph type="sldNum" sz="quarter" idx="16"/>
          </p:nvPr>
        </p:nvSpPr>
        <p:spPr/>
        <p:txBody>
          <a:bodyPr/>
          <a:lstStyle/>
          <a:p>
            <a:fld id="{9F164E14-3020-7F48-8ED9-0D796CFA40BC}" type="slidenum">
              <a:rPr lang="en-US" smtClean="0"/>
              <a:pPr/>
              <a:t>‹#›</a:t>
            </a:fld>
            <a:endParaRPr lang="en-US"/>
          </a:p>
        </p:txBody>
      </p:sp>
      <p:sp>
        <p:nvSpPr>
          <p:cNvPr id="3" name="Title 2">
            <a:extLst>
              <a:ext uri="{FF2B5EF4-FFF2-40B4-BE49-F238E27FC236}">
                <a16:creationId xmlns:a16="http://schemas.microsoft.com/office/drawing/2014/main" id="{E5062DBC-49BC-714D-8B2F-74AA27BD172E}"/>
              </a:ext>
            </a:extLst>
          </p:cNvPr>
          <p:cNvSpPr>
            <a:spLocks noGrp="1"/>
          </p:cNvSpPr>
          <p:nvPr>
            <p:ph type="title"/>
          </p:nvPr>
        </p:nvSpPr>
        <p:spPr>
          <a:xfrm>
            <a:off x="939802" y="1123407"/>
            <a:ext cx="21024849" cy="2257970"/>
          </a:xfrm>
        </p:spPr>
        <p:txBody>
          <a:bodyPr/>
          <a:lstStyle/>
          <a:p>
            <a:r>
              <a:rPr lang="en-GB"/>
              <a:t>Click to edit Master title style</a:t>
            </a:r>
            <a:endParaRPr lang="en-US"/>
          </a:p>
        </p:txBody>
      </p:sp>
    </p:spTree>
    <p:extLst>
      <p:ext uri="{BB962C8B-B14F-4D97-AF65-F5344CB8AC3E}">
        <p14:creationId xmlns:p14="http://schemas.microsoft.com/office/powerpoint/2010/main" val="1851019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i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AC2AA9-4F71-2B49-9D31-E0B956272BB4}"/>
              </a:ext>
            </a:extLst>
          </p:cNvPr>
          <p:cNvSpPr>
            <a:spLocks noGrp="1"/>
          </p:cNvSpPr>
          <p:nvPr>
            <p:ph sz="quarter" idx="10"/>
          </p:nvPr>
        </p:nvSpPr>
        <p:spPr>
          <a:xfrm>
            <a:off x="939802" y="3657600"/>
            <a:ext cx="13541375" cy="846613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descr="Logo&#10;&#10;Description automatically generated">
            <a:extLst>
              <a:ext uri="{FF2B5EF4-FFF2-40B4-BE49-F238E27FC236}">
                <a16:creationId xmlns:a16="http://schemas.microsoft.com/office/drawing/2014/main" id="{E4931F91-D3EA-D84A-92E4-22C2311A8D0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5" y="12038020"/>
            <a:ext cx="5610763" cy="1666689"/>
          </a:xfrm>
          <a:prstGeom prst="rect">
            <a:avLst/>
          </a:prstGeom>
        </p:spPr>
      </p:pic>
      <p:sp>
        <p:nvSpPr>
          <p:cNvPr id="11" name="Title 10">
            <a:extLst>
              <a:ext uri="{FF2B5EF4-FFF2-40B4-BE49-F238E27FC236}">
                <a16:creationId xmlns:a16="http://schemas.microsoft.com/office/drawing/2014/main" id="{D43E7AF9-9F14-3145-89B0-8938E4B69E36}"/>
              </a:ext>
            </a:extLst>
          </p:cNvPr>
          <p:cNvSpPr>
            <a:spLocks noGrp="1"/>
          </p:cNvSpPr>
          <p:nvPr>
            <p:ph type="title"/>
          </p:nvPr>
        </p:nvSpPr>
        <p:spPr>
          <a:xfrm>
            <a:off x="939802" y="1123407"/>
            <a:ext cx="21024849" cy="2257970"/>
          </a:xfrm>
        </p:spPr>
        <p:txBody>
          <a:bodyPr/>
          <a:lstStyle/>
          <a:p>
            <a:r>
              <a:rPr lang="en-GB" dirty="0"/>
              <a:t>Click to edit Master title style</a:t>
            </a:r>
            <a:endParaRPr lang="en-US" dirty="0"/>
          </a:p>
        </p:txBody>
      </p:sp>
      <p:sp>
        <p:nvSpPr>
          <p:cNvPr id="13" name="Footer Placeholder 12">
            <a:extLst>
              <a:ext uri="{FF2B5EF4-FFF2-40B4-BE49-F238E27FC236}">
                <a16:creationId xmlns:a16="http://schemas.microsoft.com/office/drawing/2014/main" id="{8B423494-DAB3-1141-95A9-2770F363B176}"/>
              </a:ext>
            </a:extLst>
          </p:cNvPr>
          <p:cNvSpPr>
            <a:spLocks noGrp="1"/>
          </p:cNvSpPr>
          <p:nvPr>
            <p:ph type="ftr" sz="quarter" idx="11"/>
          </p:nvPr>
        </p:nvSpPr>
        <p:spPr/>
        <p:txBody>
          <a:bodyPr/>
          <a:lstStyle/>
          <a:p>
            <a:r>
              <a:rPr lang="en-US" b="1"/>
              <a:t>Presentation title</a:t>
            </a:r>
          </a:p>
        </p:txBody>
      </p:sp>
      <p:sp>
        <p:nvSpPr>
          <p:cNvPr id="14" name="Slide Number Placeholder 13">
            <a:extLst>
              <a:ext uri="{FF2B5EF4-FFF2-40B4-BE49-F238E27FC236}">
                <a16:creationId xmlns:a16="http://schemas.microsoft.com/office/drawing/2014/main" id="{EA08CBB5-57D6-C74A-AD21-193F3654D173}"/>
              </a:ext>
            </a:extLst>
          </p:cNvPr>
          <p:cNvSpPr>
            <a:spLocks noGrp="1"/>
          </p:cNvSpPr>
          <p:nvPr>
            <p:ph type="sldNum" sz="quarter" idx="12"/>
          </p:nvPr>
        </p:nvSpPr>
        <p:spPr/>
        <p:txBody>
          <a:bodyPr/>
          <a:lstStyle/>
          <a:p>
            <a:fld id="{9F164E14-3020-7F48-8ED9-0D796CFA40BC}" type="slidenum">
              <a:rPr lang="en-US" smtClean="0"/>
              <a:pPr/>
              <a:t>‹#›</a:t>
            </a:fld>
            <a:endParaRPr lang="en-US"/>
          </a:p>
        </p:txBody>
      </p:sp>
    </p:spTree>
    <p:extLst>
      <p:ext uri="{BB962C8B-B14F-4D97-AF65-F5344CB8AC3E}">
        <p14:creationId xmlns:p14="http://schemas.microsoft.com/office/powerpoint/2010/main" val="3197601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lai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E4931F91-D3EA-D84A-92E4-22C2311A8D0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5" y="12038020"/>
            <a:ext cx="5610763" cy="1666689"/>
          </a:xfrm>
          <a:prstGeom prst="rect">
            <a:avLst/>
          </a:prstGeom>
        </p:spPr>
      </p:pic>
      <p:sp>
        <p:nvSpPr>
          <p:cNvPr id="11" name="Title 10">
            <a:extLst>
              <a:ext uri="{FF2B5EF4-FFF2-40B4-BE49-F238E27FC236}">
                <a16:creationId xmlns:a16="http://schemas.microsoft.com/office/drawing/2014/main" id="{D43E7AF9-9F14-3145-89B0-8938E4B69E36}"/>
              </a:ext>
            </a:extLst>
          </p:cNvPr>
          <p:cNvSpPr>
            <a:spLocks noGrp="1"/>
          </p:cNvSpPr>
          <p:nvPr>
            <p:ph type="title"/>
          </p:nvPr>
        </p:nvSpPr>
        <p:spPr>
          <a:xfrm>
            <a:off x="939802" y="1123407"/>
            <a:ext cx="21024849" cy="2257970"/>
          </a:xfrm>
        </p:spPr>
        <p:txBody>
          <a:bodyPr/>
          <a:lstStyle/>
          <a:p>
            <a:r>
              <a:rPr lang="en-GB" dirty="0"/>
              <a:t>Click to edit Master title style</a:t>
            </a:r>
            <a:endParaRPr lang="en-US" dirty="0"/>
          </a:p>
        </p:txBody>
      </p:sp>
      <p:sp>
        <p:nvSpPr>
          <p:cNvPr id="13" name="Footer Placeholder 12">
            <a:extLst>
              <a:ext uri="{FF2B5EF4-FFF2-40B4-BE49-F238E27FC236}">
                <a16:creationId xmlns:a16="http://schemas.microsoft.com/office/drawing/2014/main" id="{8B423494-DAB3-1141-95A9-2770F363B176}"/>
              </a:ext>
            </a:extLst>
          </p:cNvPr>
          <p:cNvSpPr>
            <a:spLocks noGrp="1"/>
          </p:cNvSpPr>
          <p:nvPr>
            <p:ph type="ftr" sz="quarter" idx="11"/>
          </p:nvPr>
        </p:nvSpPr>
        <p:spPr/>
        <p:txBody>
          <a:bodyPr/>
          <a:lstStyle/>
          <a:p>
            <a:r>
              <a:rPr lang="en-US" b="1"/>
              <a:t>Presentation title</a:t>
            </a:r>
          </a:p>
        </p:txBody>
      </p:sp>
      <p:sp>
        <p:nvSpPr>
          <p:cNvPr id="14" name="Slide Number Placeholder 13">
            <a:extLst>
              <a:ext uri="{FF2B5EF4-FFF2-40B4-BE49-F238E27FC236}">
                <a16:creationId xmlns:a16="http://schemas.microsoft.com/office/drawing/2014/main" id="{EA08CBB5-57D6-C74A-AD21-193F3654D173}"/>
              </a:ext>
            </a:extLst>
          </p:cNvPr>
          <p:cNvSpPr>
            <a:spLocks noGrp="1"/>
          </p:cNvSpPr>
          <p:nvPr>
            <p:ph type="sldNum" sz="quarter" idx="12"/>
          </p:nvPr>
        </p:nvSpPr>
        <p:spPr/>
        <p:txBody>
          <a:bodyPr/>
          <a:lstStyle/>
          <a:p>
            <a:fld id="{9F164E14-3020-7F48-8ED9-0D796CFA40BC}" type="slidenum">
              <a:rPr lang="en-US" smtClean="0"/>
              <a:pPr/>
              <a:t>‹#›</a:t>
            </a:fld>
            <a:endParaRPr lang="en-US"/>
          </a:p>
        </p:txBody>
      </p:sp>
      <p:sp>
        <p:nvSpPr>
          <p:cNvPr id="2" name="Rectangle 1">
            <a:extLst>
              <a:ext uri="{FF2B5EF4-FFF2-40B4-BE49-F238E27FC236}">
                <a16:creationId xmlns:a16="http://schemas.microsoft.com/office/drawing/2014/main" id="{8485310B-9362-8198-3B1C-F85AEFDB508D}"/>
              </a:ext>
            </a:extLst>
          </p:cNvPr>
          <p:cNvSpPr/>
          <p:nvPr userDrawn="1"/>
        </p:nvSpPr>
        <p:spPr>
          <a:xfrm>
            <a:off x="0" y="2545087"/>
            <a:ext cx="24377650" cy="9601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682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in 2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E4931F91-D3EA-D84A-92E4-22C2311A8D0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5" y="12038020"/>
            <a:ext cx="5610763" cy="1666689"/>
          </a:xfrm>
          <a:prstGeom prst="rect">
            <a:avLst/>
          </a:prstGeom>
        </p:spPr>
      </p:pic>
      <p:sp>
        <p:nvSpPr>
          <p:cNvPr id="11" name="Title 10">
            <a:extLst>
              <a:ext uri="{FF2B5EF4-FFF2-40B4-BE49-F238E27FC236}">
                <a16:creationId xmlns:a16="http://schemas.microsoft.com/office/drawing/2014/main" id="{D43E7AF9-9F14-3145-89B0-8938E4B69E36}"/>
              </a:ext>
            </a:extLst>
          </p:cNvPr>
          <p:cNvSpPr>
            <a:spLocks noGrp="1"/>
          </p:cNvSpPr>
          <p:nvPr>
            <p:ph type="title"/>
          </p:nvPr>
        </p:nvSpPr>
        <p:spPr/>
        <p:txBody>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8B423494-DAB3-1141-95A9-2770F363B176}"/>
              </a:ext>
            </a:extLst>
          </p:cNvPr>
          <p:cNvSpPr>
            <a:spLocks noGrp="1"/>
          </p:cNvSpPr>
          <p:nvPr>
            <p:ph type="ftr" sz="quarter" idx="11"/>
          </p:nvPr>
        </p:nvSpPr>
        <p:spPr/>
        <p:txBody>
          <a:bodyPr/>
          <a:lstStyle/>
          <a:p>
            <a:r>
              <a:rPr lang="en-US" b="1"/>
              <a:t>Presentation title</a:t>
            </a:r>
          </a:p>
        </p:txBody>
      </p:sp>
      <p:sp>
        <p:nvSpPr>
          <p:cNvPr id="14" name="Slide Number Placeholder 13">
            <a:extLst>
              <a:ext uri="{FF2B5EF4-FFF2-40B4-BE49-F238E27FC236}">
                <a16:creationId xmlns:a16="http://schemas.microsoft.com/office/drawing/2014/main" id="{EA08CBB5-57D6-C74A-AD21-193F3654D173}"/>
              </a:ext>
            </a:extLst>
          </p:cNvPr>
          <p:cNvSpPr>
            <a:spLocks noGrp="1"/>
          </p:cNvSpPr>
          <p:nvPr>
            <p:ph type="sldNum" sz="quarter" idx="12"/>
          </p:nvPr>
        </p:nvSpPr>
        <p:spPr/>
        <p:txBody>
          <a:bodyPr/>
          <a:lstStyle/>
          <a:p>
            <a:fld id="{9F164E14-3020-7F48-8ED9-0D796CFA40BC}" type="slidenum">
              <a:rPr lang="en-US" smtClean="0"/>
              <a:pPr/>
              <a:t>‹#›</a:t>
            </a:fld>
            <a:endParaRPr lang="en-US"/>
          </a:p>
        </p:txBody>
      </p:sp>
      <p:sp>
        <p:nvSpPr>
          <p:cNvPr id="7" name="Content Placeholder 4">
            <a:extLst>
              <a:ext uri="{FF2B5EF4-FFF2-40B4-BE49-F238E27FC236}">
                <a16:creationId xmlns:a16="http://schemas.microsoft.com/office/drawing/2014/main" id="{54183868-5310-D34D-A902-6346991DB50F}"/>
              </a:ext>
            </a:extLst>
          </p:cNvPr>
          <p:cNvSpPr>
            <a:spLocks noGrp="1"/>
          </p:cNvSpPr>
          <p:nvPr>
            <p:ph sz="quarter" idx="14"/>
          </p:nvPr>
        </p:nvSpPr>
        <p:spPr>
          <a:xfrm>
            <a:off x="962027" y="3657600"/>
            <a:ext cx="9945330" cy="842010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4">
            <a:extLst>
              <a:ext uri="{FF2B5EF4-FFF2-40B4-BE49-F238E27FC236}">
                <a16:creationId xmlns:a16="http://schemas.microsoft.com/office/drawing/2014/main" id="{9A173BCC-981E-6741-A217-AAA0CCCBEE21}"/>
              </a:ext>
            </a:extLst>
          </p:cNvPr>
          <p:cNvSpPr>
            <a:spLocks noGrp="1"/>
          </p:cNvSpPr>
          <p:nvPr>
            <p:ph sz="quarter" idx="15"/>
          </p:nvPr>
        </p:nvSpPr>
        <p:spPr>
          <a:xfrm>
            <a:off x="11474453" y="3657600"/>
            <a:ext cx="10512426" cy="84201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2844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lain and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4AE055F9-9771-ED40-B927-8B43219FB4DF}"/>
              </a:ext>
            </a:extLst>
          </p:cNvPr>
          <p:cNvSpPr>
            <a:spLocks noGrp="1"/>
          </p:cNvSpPr>
          <p:nvPr>
            <p:ph type="pic" sz="quarter" idx="15"/>
          </p:nvPr>
        </p:nvSpPr>
        <p:spPr>
          <a:xfrm>
            <a:off x="12622212" y="2"/>
            <a:ext cx="11755438" cy="13716000"/>
          </a:xfrm>
        </p:spPr>
        <p:txBody>
          <a:bodyPr/>
          <a:lstStyle/>
          <a:p>
            <a:endParaRPr lang="en-US"/>
          </a:p>
        </p:txBody>
      </p:sp>
      <p:sp>
        <p:nvSpPr>
          <p:cNvPr id="13" name="Footer Placeholder 12">
            <a:extLst>
              <a:ext uri="{FF2B5EF4-FFF2-40B4-BE49-F238E27FC236}">
                <a16:creationId xmlns:a16="http://schemas.microsoft.com/office/drawing/2014/main" id="{8B423494-DAB3-1141-95A9-2770F363B176}"/>
              </a:ext>
            </a:extLst>
          </p:cNvPr>
          <p:cNvSpPr>
            <a:spLocks noGrp="1"/>
          </p:cNvSpPr>
          <p:nvPr>
            <p:ph type="ftr" sz="quarter" idx="11"/>
          </p:nvPr>
        </p:nvSpPr>
        <p:spPr/>
        <p:txBody>
          <a:bodyPr/>
          <a:lstStyle/>
          <a:p>
            <a:r>
              <a:rPr lang="en-US" b="1"/>
              <a:t>Presentation title</a:t>
            </a:r>
          </a:p>
        </p:txBody>
      </p:sp>
      <p:sp>
        <p:nvSpPr>
          <p:cNvPr id="14" name="Slide Number Placeholder 13">
            <a:extLst>
              <a:ext uri="{FF2B5EF4-FFF2-40B4-BE49-F238E27FC236}">
                <a16:creationId xmlns:a16="http://schemas.microsoft.com/office/drawing/2014/main" id="{EA08CBB5-57D6-C74A-AD21-193F3654D173}"/>
              </a:ext>
            </a:extLst>
          </p:cNvPr>
          <p:cNvSpPr>
            <a:spLocks noGrp="1"/>
          </p:cNvSpPr>
          <p:nvPr>
            <p:ph type="sldNum" sz="quarter" idx="12"/>
          </p:nvPr>
        </p:nvSpPr>
        <p:spPr/>
        <p:txBody>
          <a:bodyPr/>
          <a:lstStyle/>
          <a:p>
            <a:fld id="{9F164E14-3020-7F48-8ED9-0D796CFA40BC}" type="slidenum">
              <a:rPr lang="en-US" smtClean="0"/>
              <a:pPr/>
              <a:t>‹#›</a:t>
            </a:fld>
            <a:endParaRPr lang="en-US"/>
          </a:p>
        </p:txBody>
      </p:sp>
      <p:sp>
        <p:nvSpPr>
          <p:cNvPr id="7" name="Content Placeholder 4">
            <a:extLst>
              <a:ext uri="{FF2B5EF4-FFF2-40B4-BE49-F238E27FC236}">
                <a16:creationId xmlns:a16="http://schemas.microsoft.com/office/drawing/2014/main" id="{54183868-5310-D34D-A902-6346991DB50F}"/>
              </a:ext>
            </a:extLst>
          </p:cNvPr>
          <p:cNvSpPr>
            <a:spLocks noGrp="1"/>
          </p:cNvSpPr>
          <p:nvPr>
            <p:ph sz="quarter" idx="14"/>
          </p:nvPr>
        </p:nvSpPr>
        <p:spPr>
          <a:xfrm>
            <a:off x="939802" y="3657600"/>
            <a:ext cx="10134597" cy="842010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a:extLst>
              <a:ext uri="{FF2B5EF4-FFF2-40B4-BE49-F238E27FC236}">
                <a16:creationId xmlns:a16="http://schemas.microsoft.com/office/drawing/2014/main" id="{9AFBF783-0120-E243-A7DA-6A0C5ECB940A}"/>
              </a:ext>
            </a:extLst>
          </p:cNvPr>
          <p:cNvSpPr>
            <a:spLocks noGrp="1"/>
          </p:cNvSpPr>
          <p:nvPr>
            <p:ph type="title"/>
          </p:nvPr>
        </p:nvSpPr>
        <p:spPr>
          <a:xfrm>
            <a:off x="939803" y="1123407"/>
            <a:ext cx="10134597" cy="2257970"/>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128608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over">
    <p:bg>
      <p:bgPr>
        <a:solidFill>
          <a:schemeClr val="tx1"/>
        </a:solid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E4931F91-D3EA-D84A-92E4-22C2311A8D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566285" y="12038020"/>
            <a:ext cx="5610763" cy="1666689"/>
          </a:xfrm>
          <a:prstGeom prst="rect">
            <a:avLst/>
          </a:prstGeom>
        </p:spPr>
      </p:pic>
      <p:sp>
        <p:nvSpPr>
          <p:cNvPr id="11" name="Title 10">
            <a:extLst>
              <a:ext uri="{FF2B5EF4-FFF2-40B4-BE49-F238E27FC236}">
                <a16:creationId xmlns:a16="http://schemas.microsoft.com/office/drawing/2014/main" id="{D43E7AF9-9F14-3145-89B0-8938E4B69E36}"/>
              </a:ext>
            </a:extLst>
          </p:cNvPr>
          <p:cNvSpPr>
            <a:spLocks noGrp="1"/>
          </p:cNvSpPr>
          <p:nvPr>
            <p:ph type="title"/>
          </p:nvPr>
        </p:nvSpPr>
        <p:spPr>
          <a:xfrm>
            <a:off x="939802" y="1123407"/>
            <a:ext cx="21024849" cy="2257970"/>
          </a:xfrm>
        </p:spPr>
        <p:txBody>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8B423494-DAB3-1141-95A9-2770F363B176}"/>
              </a:ext>
            </a:extLst>
          </p:cNvPr>
          <p:cNvSpPr>
            <a:spLocks noGrp="1"/>
          </p:cNvSpPr>
          <p:nvPr>
            <p:ph type="ftr" sz="quarter" idx="11"/>
          </p:nvPr>
        </p:nvSpPr>
        <p:spPr/>
        <p:txBody>
          <a:bodyPr/>
          <a:lstStyle/>
          <a:p>
            <a:r>
              <a:rPr lang="en-US" b="1"/>
              <a:t>Presentation title</a:t>
            </a:r>
          </a:p>
        </p:txBody>
      </p:sp>
      <p:sp>
        <p:nvSpPr>
          <p:cNvPr id="14" name="Slide Number Placeholder 13">
            <a:extLst>
              <a:ext uri="{FF2B5EF4-FFF2-40B4-BE49-F238E27FC236}">
                <a16:creationId xmlns:a16="http://schemas.microsoft.com/office/drawing/2014/main" id="{EA08CBB5-57D6-C74A-AD21-193F3654D173}"/>
              </a:ext>
            </a:extLst>
          </p:cNvPr>
          <p:cNvSpPr>
            <a:spLocks noGrp="1"/>
          </p:cNvSpPr>
          <p:nvPr>
            <p:ph type="sldNum" sz="quarter" idx="12"/>
          </p:nvPr>
        </p:nvSpPr>
        <p:spPr/>
        <p:txBody>
          <a:bodyPr/>
          <a:lstStyle/>
          <a:p>
            <a:fld id="{9F164E14-3020-7F48-8ED9-0D796CFA40BC}" type="slidenum">
              <a:rPr lang="en-US" smtClean="0"/>
              <a:pPr/>
              <a:t>‹#›</a:t>
            </a:fld>
            <a:endParaRPr lang="en-US"/>
          </a:p>
        </p:txBody>
      </p:sp>
      <p:sp>
        <p:nvSpPr>
          <p:cNvPr id="7" name="Content Placeholder 4">
            <a:extLst>
              <a:ext uri="{FF2B5EF4-FFF2-40B4-BE49-F238E27FC236}">
                <a16:creationId xmlns:a16="http://schemas.microsoft.com/office/drawing/2014/main" id="{3AE05807-92DF-6945-8AD9-C921B8F7D90C}"/>
              </a:ext>
            </a:extLst>
          </p:cNvPr>
          <p:cNvSpPr>
            <a:spLocks noGrp="1"/>
          </p:cNvSpPr>
          <p:nvPr>
            <p:ph sz="quarter" idx="13"/>
          </p:nvPr>
        </p:nvSpPr>
        <p:spPr>
          <a:xfrm>
            <a:off x="11452224" y="3657600"/>
            <a:ext cx="10512427" cy="846613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4">
            <a:extLst>
              <a:ext uri="{FF2B5EF4-FFF2-40B4-BE49-F238E27FC236}">
                <a16:creationId xmlns:a16="http://schemas.microsoft.com/office/drawing/2014/main" id="{4D5C6CD0-34E7-324F-8B7C-734439E756FA}"/>
              </a:ext>
            </a:extLst>
          </p:cNvPr>
          <p:cNvSpPr>
            <a:spLocks noGrp="1"/>
          </p:cNvSpPr>
          <p:nvPr>
            <p:ph sz="quarter" idx="14"/>
          </p:nvPr>
        </p:nvSpPr>
        <p:spPr>
          <a:xfrm>
            <a:off x="939802" y="3657600"/>
            <a:ext cx="9945330" cy="84201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4374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02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7B3977-68A0-62B5-17FF-5327A6474E46}"/>
              </a:ext>
            </a:extLst>
          </p:cNvPr>
          <p:cNvSpPr/>
          <p:nvPr userDrawn="1"/>
        </p:nvSpPr>
        <p:spPr>
          <a:xfrm>
            <a:off x="0" y="3053331"/>
            <a:ext cx="24377650" cy="911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echna Sans" panose="02000000000000000000" pitchFamily="2" charset="77"/>
            </a:endParaRPr>
          </a:p>
        </p:txBody>
      </p:sp>
      <p:sp>
        <p:nvSpPr>
          <p:cNvPr id="3" name="Content Placeholder 2">
            <a:extLst>
              <a:ext uri="{FF2B5EF4-FFF2-40B4-BE49-F238E27FC236}">
                <a16:creationId xmlns:a16="http://schemas.microsoft.com/office/drawing/2014/main" id="{4D126223-423B-5D45-A1E1-05D1C363A76A}"/>
              </a:ext>
            </a:extLst>
          </p:cNvPr>
          <p:cNvSpPr>
            <a:spLocks noGrp="1"/>
          </p:cNvSpPr>
          <p:nvPr>
            <p:ph idx="1"/>
          </p:nvPr>
        </p:nvSpPr>
        <p:spPr>
          <a:xfrm>
            <a:off x="838201" y="3651251"/>
            <a:ext cx="21024850" cy="81677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Footer Placeholder 6">
            <a:extLst>
              <a:ext uri="{FF2B5EF4-FFF2-40B4-BE49-F238E27FC236}">
                <a16:creationId xmlns:a16="http://schemas.microsoft.com/office/drawing/2014/main" id="{51F8D5F3-88F4-B744-859B-C5815F8BE260}"/>
              </a:ext>
            </a:extLst>
          </p:cNvPr>
          <p:cNvSpPr>
            <a:spLocks noGrp="1"/>
          </p:cNvSpPr>
          <p:nvPr>
            <p:ph type="ftr" sz="quarter" idx="10"/>
          </p:nvPr>
        </p:nvSpPr>
        <p:spPr>
          <a:xfrm>
            <a:off x="1676401" y="12565219"/>
            <a:ext cx="14625638" cy="730250"/>
          </a:xfrm>
          <a:prstGeom prst="rect">
            <a:avLst/>
          </a:prstGeom>
        </p:spPr>
        <p:txBody>
          <a:bodyPr/>
          <a:lstStyle>
            <a:lvl1pPr>
              <a:defRPr>
                <a:solidFill>
                  <a:schemeClr val="bg1"/>
                </a:solidFill>
              </a:defRPr>
            </a:lvl1pPr>
          </a:lstStyle>
          <a:p>
            <a:pPr algn="l"/>
            <a:r>
              <a:rPr lang="en-US"/>
              <a:t>Presentation title</a:t>
            </a:r>
          </a:p>
        </p:txBody>
      </p:sp>
      <p:sp>
        <p:nvSpPr>
          <p:cNvPr id="4" name="Slide Number Placeholder 3">
            <a:extLst>
              <a:ext uri="{FF2B5EF4-FFF2-40B4-BE49-F238E27FC236}">
                <a16:creationId xmlns:a16="http://schemas.microsoft.com/office/drawing/2014/main" id="{D488320A-B982-844D-8CE2-C5DF6A0C9776}"/>
              </a:ext>
            </a:extLst>
          </p:cNvPr>
          <p:cNvSpPr>
            <a:spLocks noGrp="1"/>
          </p:cNvSpPr>
          <p:nvPr>
            <p:ph type="sldNum" sz="quarter" idx="11"/>
          </p:nvPr>
        </p:nvSpPr>
        <p:spPr/>
        <p:txBody>
          <a:bodyPr/>
          <a:lstStyle/>
          <a:p>
            <a:fld id="{9F164E14-3020-7F48-8ED9-0D796CFA40BC}" type="slidenum">
              <a:rPr lang="en-US" smtClean="0"/>
              <a:pPr/>
              <a:t>‹#›</a:t>
            </a:fld>
            <a:endParaRPr lang="en-US"/>
          </a:p>
        </p:txBody>
      </p:sp>
      <p:sp>
        <p:nvSpPr>
          <p:cNvPr id="2" name="Title 1">
            <a:extLst>
              <a:ext uri="{FF2B5EF4-FFF2-40B4-BE49-F238E27FC236}">
                <a16:creationId xmlns:a16="http://schemas.microsoft.com/office/drawing/2014/main" id="{67BE96E8-7F12-A54A-B9D4-F57EC917CA45}"/>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74444121"/>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General Slid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1758462" y="3845170"/>
            <a:ext cx="13809784" cy="7786445"/>
          </a:xfrm>
          <a:prstGeom prst="rect">
            <a:avLst/>
          </a:prstGeom>
          <a:effectLst/>
        </p:spPr>
        <p:txBody>
          <a:bodyPr>
            <a:normAutofit/>
          </a:bodyPr>
          <a:lstStyle>
            <a:lvl1pPr marL="0" indent="0">
              <a:buNone/>
              <a:defRPr sz="4200" b="0" i="0">
                <a:ln>
                  <a:noFill/>
                </a:ln>
                <a:solidFill>
                  <a:schemeClr val="bg1">
                    <a:lumMod val="85000"/>
                  </a:schemeClr>
                </a:solidFill>
                <a:latin typeface="Source Sans Pro" panose="020B0503030403020204" pitchFamily="34" charset="0"/>
                <a:ea typeface="Source Sans Pro" panose="020B0503030403020204" pitchFamily="34" charset="0"/>
                <a:cs typeface="Lato Light" charset="0"/>
              </a:defRPr>
            </a:lvl1pPr>
          </a:lstStyle>
          <a:p>
            <a:endParaRPr lang="en-US" dirty="0"/>
          </a:p>
        </p:txBody>
      </p:sp>
    </p:spTree>
    <p:extLst>
      <p:ext uri="{BB962C8B-B14F-4D97-AF65-F5344CB8AC3E}">
        <p14:creationId xmlns:p14="http://schemas.microsoft.com/office/powerpoint/2010/main" val="1082839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tro pag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28E4F92-7DD2-9B4D-B521-FAE24FA6951D}"/>
              </a:ext>
            </a:extLst>
          </p:cNvPr>
          <p:cNvSpPr>
            <a:spLocks noGrp="1"/>
          </p:cNvSpPr>
          <p:nvPr>
            <p:ph sz="half" idx="1"/>
          </p:nvPr>
        </p:nvSpPr>
        <p:spPr>
          <a:xfrm>
            <a:off x="1676401" y="3651250"/>
            <a:ext cx="10391685" cy="8702676"/>
          </a:xfrm>
        </p:spPr>
        <p:txBody>
          <a:bodyPr/>
          <a:lstStyle>
            <a:lvl5pPr>
              <a:spcAft>
                <a:spcPts val="0"/>
              </a:spcAft>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2">
            <a:extLst>
              <a:ext uri="{FF2B5EF4-FFF2-40B4-BE49-F238E27FC236}">
                <a16:creationId xmlns:a16="http://schemas.microsoft.com/office/drawing/2014/main" id="{96C63C83-103D-8A49-8A40-D960CEFFA1C1}"/>
              </a:ext>
            </a:extLst>
          </p:cNvPr>
          <p:cNvSpPr>
            <a:spLocks noGrp="1"/>
          </p:cNvSpPr>
          <p:nvPr>
            <p:ph sz="half" idx="12"/>
          </p:nvPr>
        </p:nvSpPr>
        <p:spPr>
          <a:xfrm>
            <a:off x="12309569" y="3651250"/>
            <a:ext cx="10391683" cy="8702676"/>
          </a:xfrm>
        </p:spPr>
        <p:txBody>
          <a:bodyPr/>
          <a:lstStyle>
            <a:lvl5pPr>
              <a:spcAft>
                <a:spcPts val="0"/>
              </a:spcAft>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a:extLst>
              <a:ext uri="{FF2B5EF4-FFF2-40B4-BE49-F238E27FC236}">
                <a16:creationId xmlns:a16="http://schemas.microsoft.com/office/drawing/2014/main" id="{F5C67DF8-286F-B746-8FCE-00614675D9C9}"/>
              </a:ext>
            </a:extLst>
          </p:cNvPr>
          <p:cNvSpPr>
            <a:spLocks noGrp="1"/>
          </p:cNvSpPr>
          <p:nvPr>
            <p:ph type="title"/>
          </p:nvPr>
        </p:nvSpPr>
        <p:spPr/>
        <p:txBody>
          <a:bodyPr/>
          <a:lstStyle/>
          <a:p>
            <a:r>
              <a:rPr lang="en-GB"/>
              <a:t>Click to edit Master title style</a:t>
            </a:r>
            <a:endParaRPr lang="en-US"/>
          </a:p>
        </p:txBody>
      </p:sp>
      <p:sp>
        <p:nvSpPr>
          <p:cNvPr id="16" name="Footer Placeholder 7">
            <a:extLst>
              <a:ext uri="{FF2B5EF4-FFF2-40B4-BE49-F238E27FC236}">
                <a16:creationId xmlns:a16="http://schemas.microsoft.com/office/drawing/2014/main" id="{6C2CA343-2B07-F74A-AE9D-169E563AC5A9}"/>
              </a:ext>
            </a:extLst>
          </p:cNvPr>
          <p:cNvSpPr>
            <a:spLocks noGrp="1"/>
          </p:cNvSpPr>
          <p:nvPr>
            <p:ph type="ftr" sz="quarter" idx="3"/>
          </p:nvPr>
        </p:nvSpPr>
        <p:spPr>
          <a:xfrm>
            <a:off x="1676399" y="12712703"/>
            <a:ext cx="14625638" cy="730250"/>
          </a:xfrm>
          <a:prstGeom prst="rect">
            <a:avLst/>
          </a:prstGeom>
        </p:spPr>
        <p:txBody>
          <a:bodyPr vert="horz" lIns="91440" tIns="45720" rIns="91440" bIns="45720" rtlCol="0" anchor="ctr"/>
          <a:lstStyle>
            <a:lvl1pPr marL="0" marR="0" indent="0" algn="ctr" defTabSz="1828434" rtl="0" eaLnBrk="1" fontAlgn="auto" latinLnBrk="0" hangingPunct="1">
              <a:lnSpc>
                <a:spcPct val="100000"/>
              </a:lnSpc>
              <a:spcBef>
                <a:spcPts val="0"/>
              </a:spcBef>
              <a:spcAft>
                <a:spcPts val="0"/>
              </a:spcAft>
              <a:buClrTx/>
              <a:buSzTx/>
              <a:buFontTx/>
              <a:buNone/>
              <a:tabLst/>
              <a:defRPr sz="2000" b="1">
                <a:solidFill>
                  <a:schemeClr val="bg1"/>
                </a:solidFill>
              </a:defRPr>
            </a:lvl1pPr>
          </a:lstStyle>
          <a:p>
            <a:pPr algn="l"/>
            <a:r>
              <a:rPr lang="en-GB" dirty="0">
                <a:solidFill>
                  <a:srgbClr val="FFFFFF"/>
                </a:solidFill>
              </a:rPr>
              <a:t>Presentation title</a:t>
            </a:r>
            <a:endParaRPr lang="en-US" dirty="0">
              <a:solidFill>
                <a:srgbClr val="FFFFFF"/>
              </a:solidFill>
            </a:endParaRPr>
          </a:p>
        </p:txBody>
      </p:sp>
      <p:sp>
        <p:nvSpPr>
          <p:cNvPr id="17" name="Slide Number Placeholder 10">
            <a:extLst>
              <a:ext uri="{FF2B5EF4-FFF2-40B4-BE49-F238E27FC236}">
                <a16:creationId xmlns:a16="http://schemas.microsoft.com/office/drawing/2014/main" id="{2C76A9AC-9366-AA43-8013-4BA69F96143D}"/>
              </a:ext>
            </a:extLst>
          </p:cNvPr>
          <p:cNvSpPr txBox="1">
            <a:spLocks/>
          </p:cNvSpPr>
          <p:nvPr userDrawn="1"/>
        </p:nvSpPr>
        <p:spPr>
          <a:xfrm>
            <a:off x="200602" y="12712701"/>
            <a:ext cx="1275196" cy="730250"/>
          </a:xfrm>
          <a:prstGeom prst="rect">
            <a:avLst/>
          </a:prstGeom>
        </p:spPr>
        <p:txBody>
          <a:bodyPr vert="horz" lIns="91440" tIns="45720" rIns="91440" bIns="45720" rtlCol="0" anchor="ctr"/>
          <a:lstStyle>
            <a:defPPr>
              <a:defRPr lang="en-US"/>
            </a:defPPr>
            <a:lvl1pPr marL="0" algn="r" defTabSz="1828068" rtl="0" eaLnBrk="1" latinLnBrk="0" hangingPunct="1">
              <a:defRPr sz="3200" b="1" kern="1200">
                <a:solidFill>
                  <a:schemeClr val="tx2"/>
                </a:solidFill>
                <a:latin typeface="+mn-lt"/>
                <a:ea typeface="+mn-ea"/>
                <a:cs typeface="+mn-cs"/>
              </a:defRPr>
            </a:lvl1pPr>
            <a:lvl2pPr marL="914035" algn="l" defTabSz="1828068" rtl="0" eaLnBrk="1" latinLnBrk="0" hangingPunct="1">
              <a:defRPr sz="3599" kern="1200">
                <a:solidFill>
                  <a:schemeClr val="tx1"/>
                </a:solidFill>
                <a:latin typeface="+mn-lt"/>
                <a:ea typeface="+mn-ea"/>
                <a:cs typeface="+mn-cs"/>
              </a:defRPr>
            </a:lvl2pPr>
            <a:lvl3pPr marL="1828068" algn="l" defTabSz="1828068" rtl="0" eaLnBrk="1" latinLnBrk="0" hangingPunct="1">
              <a:defRPr sz="3599" kern="1200">
                <a:solidFill>
                  <a:schemeClr val="tx1"/>
                </a:solidFill>
                <a:latin typeface="+mn-lt"/>
                <a:ea typeface="+mn-ea"/>
                <a:cs typeface="+mn-cs"/>
              </a:defRPr>
            </a:lvl3pPr>
            <a:lvl4pPr marL="2742103" algn="l" defTabSz="1828068" rtl="0" eaLnBrk="1" latinLnBrk="0" hangingPunct="1">
              <a:defRPr sz="3599" kern="1200">
                <a:solidFill>
                  <a:schemeClr val="tx1"/>
                </a:solidFill>
                <a:latin typeface="+mn-lt"/>
                <a:ea typeface="+mn-ea"/>
                <a:cs typeface="+mn-cs"/>
              </a:defRPr>
            </a:lvl4pPr>
            <a:lvl5pPr marL="3656137" algn="l" defTabSz="1828068" rtl="0" eaLnBrk="1" latinLnBrk="0" hangingPunct="1">
              <a:defRPr sz="3599" kern="1200">
                <a:solidFill>
                  <a:schemeClr val="tx1"/>
                </a:solidFill>
                <a:latin typeface="+mn-lt"/>
                <a:ea typeface="+mn-ea"/>
                <a:cs typeface="+mn-cs"/>
              </a:defRPr>
            </a:lvl5pPr>
            <a:lvl6pPr marL="4570172" algn="l" defTabSz="1828068" rtl="0" eaLnBrk="1" latinLnBrk="0" hangingPunct="1">
              <a:defRPr sz="3599" kern="1200">
                <a:solidFill>
                  <a:schemeClr val="tx1"/>
                </a:solidFill>
                <a:latin typeface="+mn-lt"/>
                <a:ea typeface="+mn-ea"/>
                <a:cs typeface="+mn-cs"/>
              </a:defRPr>
            </a:lvl6pPr>
            <a:lvl7pPr marL="5484207" algn="l" defTabSz="1828068" rtl="0" eaLnBrk="1" latinLnBrk="0" hangingPunct="1">
              <a:defRPr sz="3599" kern="1200">
                <a:solidFill>
                  <a:schemeClr val="tx1"/>
                </a:solidFill>
                <a:latin typeface="+mn-lt"/>
                <a:ea typeface="+mn-ea"/>
                <a:cs typeface="+mn-cs"/>
              </a:defRPr>
            </a:lvl7pPr>
            <a:lvl8pPr marL="6398240" algn="l" defTabSz="1828068" rtl="0" eaLnBrk="1" latinLnBrk="0" hangingPunct="1">
              <a:defRPr sz="3599" kern="1200">
                <a:solidFill>
                  <a:schemeClr val="tx1"/>
                </a:solidFill>
                <a:latin typeface="+mn-lt"/>
                <a:ea typeface="+mn-ea"/>
                <a:cs typeface="+mn-cs"/>
              </a:defRPr>
            </a:lvl8pPr>
            <a:lvl9pPr marL="7312275" algn="l" defTabSz="1828068" rtl="0" eaLnBrk="1" latinLnBrk="0" hangingPunct="1">
              <a:defRPr sz="3599" kern="1200">
                <a:solidFill>
                  <a:schemeClr val="tx1"/>
                </a:solidFill>
                <a:latin typeface="+mn-lt"/>
                <a:ea typeface="+mn-ea"/>
                <a:cs typeface="+mn-cs"/>
              </a:defRPr>
            </a:lvl9pPr>
          </a:lstStyle>
          <a:p>
            <a:fld id="{9F164E14-3020-7F48-8ED9-0D796CFA40BC}" type="slidenum">
              <a:rPr lang="en-US" b="0" i="0" smtClean="0">
                <a:solidFill>
                  <a:srgbClr val="3887FF"/>
                </a:solidFill>
                <a:latin typeface="Techna Sans" panose="02000000000000000000" pitchFamily="2" charset="77"/>
              </a:rPr>
              <a:pPr/>
              <a:t>‹#›</a:t>
            </a:fld>
            <a:endParaRPr lang="en-US" b="0" i="0" dirty="0">
              <a:solidFill>
                <a:srgbClr val="3887FF"/>
              </a:solidFill>
              <a:latin typeface="Techna Sans" panose="02000000000000000000" pitchFamily="2" charset="77"/>
            </a:endParaRPr>
          </a:p>
        </p:txBody>
      </p:sp>
      <p:pic>
        <p:nvPicPr>
          <p:cNvPr id="18" name="Picture 17" descr="A picture containing drawing&#10;&#10;Description automatically generated">
            <a:extLst>
              <a:ext uri="{FF2B5EF4-FFF2-40B4-BE49-F238E27FC236}">
                <a16:creationId xmlns:a16="http://schemas.microsoft.com/office/drawing/2014/main" id="{7E918400-737F-EB4B-A639-7F0CEF43D3D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792037" y="12077701"/>
            <a:ext cx="4385011" cy="1828800"/>
          </a:xfrm>
          <a:prstGeom prst="rect">
            <a:avLst/>
          </a:prstGeom>
        </p:spPr>
      </p:pic>
      <p:sp>
        <p:nvSpPr>
          <p:cNvPr id="3" name="Slide Number Placeholder 2">
            <a:extLst>
              <a:ext uri="{FF2B5EF4-FFF2-40B4-BE49-F238E27FC236}">
                <a16:creationId xmlns:a16="http://schemas.microsoft.com/office/drawing/2014/main" id="{284B7828-E5C9-0A4D-B6E0-D150FF4EF6E2}"/>
              </a:ext>
            </a:extLst>
          </p:cNvPr>
          <p:cNvSpPr>
            <a:spLocks noGrp="1"/>
          </p:cNvSpPr>
          <p:nvPr>
            <p:ph type="sldNum" sz="quarter" idx="13"/>
          </p:nvPr>
        </p:nvSpPr>
        <p:spPr/>
        <p:txBody>
          <a:bodyPr/>
          <a:lstStyle/>
          <a:p>
            <a:fld id="{9F164E14-3020-7F48-8ED9-0D796CFA40BC}" type="slidenum">
              <a:rPr lang="en-US" smtClean="0">
                <a:solidFill>
                  <a:srgbClr val="3887FF"/>
                </a:solidFill>
              </a:rPr>
              <a:pPr/>
              <a:t>‹#›</a:t>
            </a:fld>
            <a:endParaRPr lang="en-US" dirty="0">
              <a:solidFill>
                <a:srgbClr val="3887FF"/>
              </a:solidFill>
            </a:endParaRPr>
          </a:p>
        </p:txBody>
      </p:sp>
    </p:spTree>
    <p:extLst>
      <p:ext uri="{BB962C8B-B14F-4D97-AF65-F5344CB8AC3E}">
        <p14:creationId xmlns:p14="http://schemas.microsoft.com/office/powerpoint/2010/main" val="867856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4377650" cy="13716000"/>
          </a:xfrm>
          <a:prstGeom prst="rect">
            <a:avLst/>
          </a:prstGeom>
        </p:spPr>
      </p:pic>
      <p:pic>
        <p:nvPicPr>
          <p:cNvPr id="17" name="bg object 17"/>
          <p:cNvPicPr/>
          <p:nvPr/>
        </p:nvPicPr>
        <p:blipFill>
          <a:blip r:embed="rId3" cstate="print"/>
          <a:stretch>
            <a:fillRect/>
          </a:stretch>
        </p:blipFill>
        <p:spPr>
          <a:xfrm>
            <a:off x="9666737" y="1219200"/>
            <a:ext cx="5044171" cy="2179360"/>
          </a:xfrm>
          <a:prstGeom prst="rect">
            <a:avLst/>
          </a:prstGeom>
        </p:spPr>
      </p:pic>
      <p:sp>
        <p:nvSpPr>
          <p:cNvPr id="2" name="Holder 2"/>
          <p:cNvSpPr>
            <a:spLocks noGrp="1"/>
          </p:cNvSpPr>
          <p:nvPr>
            <p:ph type="title"/>
          </p:nvPr>
        </p:nvSpPr>
        <p:spPr/>
        <p:txBody>
          <a:bodyPr lIns="0" tIns="0" rIns="0" bIns="0"/>
          <a:lstStyle>
            <a:lvl1pPr>
              <a:defRPr sz="7065" b="1" i="0">
                <a:solidFill>
                  <a:schemeClr val="bg1"/>
                </a:solidFill>
                <a:latin typeface="Gotham"/>
                <a:cs typeface="Gotha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5" name="Holder 5"/>
          <p:cNvSpPr>
            <a:spLocks noGrp="1"/>
          </p:cNvSpPr>
          <p:nvPr>
            <p:ph type="sldNum" sz="quarter" idx="7"/>
          </p:nvPr>
        </p:nvSpPr>
        <p:spPr/>
        <p:txBody>
          <a:bodyPr lIns="0" tIns="0" rIns="0" bIns="0"/>
          <a:lstStyle>
            <a:lvl1pPr>
              <a:defRPr sz="3199" b="1" i="0">
                <a:solidFill>
                  <a:schemeClr val="bg1"/>
                </a:solidFill>
                <a:latin typeface="Gotham"/>
                <a:cs typeface="Gotham"/>
              </a:defRPr>
            </a:lvl1pPr>
          </a:lstStyle>
          <a:p>
            <a:pPr marL="101575">
              <a:lnSpc>
                <a:spcPts val="3532"/>
              </a:lnSpc>
            </a:pPr>
            <a:fld id="{81D60167-4931-47E6-BA6A-407CBD079E47}" type="slidenum">
              <a:rPr lang="es-ES" smtClean="0"/>
              <a:pPr marL="101575">
                <a:lnSpc>
                  <a:spcPts val="3532"/>
                </a:lnSpc>
              </a:pPr>
              <a:t>‹#›</a:t>
            </a:fld>
            <a:endParaRPr lang="es-ES" dirty="0"/>
          </a:p>
        </p:txBody>
      </p:sp>
    </p:spTree>
    <p:extLst>
      <p:ext uri="{BB962C8B-B14F-4D97-AF65-F5344CB8AC3E}">
        <p14:creationId xmlns:p14="http://schemas.microsoft.com/office/powerpoint/2010/main" val="2326470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lstStyle/>
          <a:p>
            <a:r>
              <a:t>Footer</a:t>
            </a:r>
          </a:p>
        </p:txBody>
      </p:sp>
      <p:sp>
        <p:nvSpPr>
          <p:cNvPr id="3" name="PlaceHolder 2"/>
          <p:cNvSpPr>
            <a:spLocks noGrp="1"/>
          </p:cNvSpPr>
          <p:nvPr>
            <p:ph type="sldNum" idx="4"/>
          </p:nvPr>
        </p:nvSpPr>
        <p:spPr/>
        <p:txBody>
          <a:bodyPr/>
          <a:lstStyle/>
          <a:p>
            <a:fld id="{E439C35E-665C-417D-AAA9-8AA4E9881FF4}" type="slidenum">
              <a:t>‹#›</a:t>
            </a:fld>
            <a:endParaRPr/>
          </a:p>
        </p:txBody>
      </p:sp>
    </p:spTree>
    <p:extLst>
      <p:ext uri="{BB962C8B-B14F-4D97-AF65-F5344CB8AC3E}">
        <p14:creationId xmlns:p14="http://schemas.microsoft.com/office/powerpoint/2010/main" val="3632943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46" name="PlaceHolder 2"/>
          <p:cNvSpPr>
            <a:spLocks noGrp="1"/>
          </p:cNvSpPr>
          <p:nvPr>
            <p:ph type="subTitle"/>
          </p:nvPr>
        </p:nvSpPr>
        <p:spPr>
          <a:xfrm>
            <a:off x="1218600" y="3209400"/>
            <a:ext cx="21939480" cy="7954920"/>
          </a:xfrm>
          <a:prstGeom prst="rect">
            <a:avLst/>
          </a:prstGeom>
          <a:noFill/>
          <a:ln w="0">
            <a:noFill/>
          </a:ln>
        </p:spPr>
        <p:txBody>
          <a:bodyPr lIns="0" tIns="0" rIns="0" bIns="0" anchor="ctr">
            <a:noAutofit/>
          </a:bodyPr>
          <a:lstStyle/>
          <a:p>
            <a:pPr indent="0" algn="ctr">
              <a:buNone/>
            </a:pPr>
            <a:endParaRPr lang="en-GB" sz="3200" b="0" strike="noStrike" spc="-1">
              <a:solidFill>
                <a:srgbClr val="FFFFFF"/>
              </a:solidFill>
              <a:latin typeface="Arial"/>
            </a:endParaRPr>
          </a:p>
        </p:txBody>
      </p:sp>
      <p:sp>
        <p:nvSpPr>
          <p:cNvPr id="4" name="PlaceHolder 3"/>
          <p:cNvSpPr>
            <a:spLocks noGrp="1"/>
          </p:cNvSpPr>
          <p:nvPr>
            <p:ph type="ftr" idx="3"/>
          </p:nvPr>
        </p:nvSpPr>
        <p:spPr/>
        <p:txBody>
          <a:bodyPr/>
          <a:lstStyle/>
          <a:p>
            <a:r>
              <a:t>Footer</a:t>
            </a:r>
          </a:p>
        </p:txBody>
      </p:sp>
      <p:sp>
        <p:nvSpPr>
          <p:cNvPr id="5" name="PlaceHolder 4"/>
          <p:cNvSpPr>
            <a:spLocks noGrp="1"/>
          </p:cNvSpPr>
          <p:nvPr>
            <p:ph type="sldNum" idx="4"/>
          </p:nvPr>
        </p:nvSpPr>
        <p:spPr/>
        <p:txBody>
          <a:bodyPr/>
          <a:lstStyle/>
          <a:p>
            <a:fld id="{B85D78D7-4930-4C9B-BBCF-27583EFB86B0}" type="slidenum">
              <a:t>‹#›</a:t>
            </a:fld>
            <a:endParaRPr/>
          </a:p>
        </p:txBody>
      </p:sp>
    </p:spTree>
    <p:extLst>
      <p:ext uri="{BB962C8B-B14F-4D97-AF65-F5344CB8AC3E}">
        <p14:creationId xmlns:p14="http://schemas.microsoft.com/office/powerpoint/2010/main" val="2804193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48" name="PlaceHolder 2"/>
          <p:cNvSpPr>
            <a:spLocks noGrp="1"/>
          </p:cNvSpPr>
          <p:nvPr>
            <p:ph/>
          </p:nvPr>
        </p:nvSpPr>
        <p:spPr>
          <a:xfrm>
            <a:off x="1218600" y="3209400"/>
            <a:ext cx="21939480" cy="7954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4" name="PlaceHolder 3"/>
          <p:cNvSpPr>
            <a:spLocks noGrp="1"/>
          </p:cNvSpPr>
          <p:nvPr>
            <p:ph type="ftr" idx="3"/>
          </p:nvPr>
        </p:nvSpPr>
        <p:spPr/>
        <p:txBody>
          <a:bodyPr/>
          <a:lstStyle/>
          <a:p>
            <a:r>
              <a:t>Footer</a:t>
            </a:r>
          </a:p>
        </p:txBody>
      </p:sp>
      <p:sp>
        <p:nvSpPr>
          <p:cNvPr id="5" name="PlaceHolder 4"/>
          <p:cNvSpPr>
            <a:spLocks noGrp="1"/>
          </p:cNvSpPr>
          <p:nvPr>
            <p:ph type="sldNum" idx="4"/>
          </p:nvPr>
        </p:nvSpPr>
        <p:spPr/>
        <p:txBody>
          <a:bodyPr/>
          <a:lstStyle/>
          <a:p>
            <a:fld id="{9AB99C0E-FB09-4535-B41A-EAFEABF58578}" type="slidenum">
              <a:t>‹#›</a:t>
            </a:fld>
            <a:endParaRPr/>
          </a:p>
        </p:txBody>
      </p:sp>
    </p:spTree>
    <p:extLst>
      <p:ext uri="{BB962C8B-B14F-4D97-AF65-F5344CB8AC3E}">
        <p14:creationId xmlns:p14="http://schemas.microsoft.com/office/powerpoint/2010/main" val="1000088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50" name="PlaceHolder 2"/>
          <p:cNvSpPr>
            <a:spLocks noGrp="1"/>
          </p:cNvSpPr>
          <p:nvPr>
            <p:ph/>
          </p:nvPr>
        </p:nvSpPr>
        <p:spPr>
          <a:xfrm>
            <a:off x="1218600" y="3209400"/>
            <a:ext cx="10706400" cy="7954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51" name="PlaceHolder 3"/>
          <p:cNvSpPr>
            <a:spLocks noGrp="1"/>
          </p:cNvSpPr>
          <p:nvPr>
            <p:ph/>
          </p:nvPr>
        </p:nvSpPr>
        <p:spPr>
          <a:xfrm>
            <a:off x="12460680" y="3209400"/>
            <a:ext cx="10706400" cy="7954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5" name="PlaceHolder 4"/>
          <p:cNvSpPr>
            <a:spLocks noGrp="1"/>
          </p:cNvSpPr>
          <p:nvPr>
            <p:ph type="ftr" idx="3"/>
          </p:nvPr>
        </p:nvSpPr>
        <p:spPr/>
        <p:txBody>
          <a:bodyPr/>
          <a:lstStyle/>
          <a:p>
            <a:r>
              <a:t>Footer</a:t>
            </a:r>
          </a:p>
        </p:txBody>
      </p:sp>
      <p:sp>
        <p:nvSpPr>
          <p:cNvPr id="6" name="PlaceHolder 5"/>
          <p:cNvSpPr>
            <a:spLocks noGrp="1"/>
          </p:cNvSpPr>
          <p:nvPr>
            <p:ph type="sldNum" idx="4"/>
          </p:nvPr>
        </p:nvSpPr>
        <p:spPr/>
        <p:txBody>
          <a:bodyPr/>
          <a:lstStyle/>
          <a:p>
            <a:fld id="{C34EA916-BA77-4D69-B433-CE3AA3E63F84}" type="slidenum">
              <a:t>‹#›</a:t>
            </a:fld>
            <a:endParaRPr/>
          </a:p>
        </p:txBody>
      </p:sp>
    </p:spTree>
    <p:extLst>
      <p:ext uri="{BB962C8B-B14F-4D97-AF65-F5344CB8AC3E}">
        <p14:creationId xmlns:p14="http://schemas.microsoft.com/office/powerpoint/2010/main" val="1128390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3" name="PlaceHolder 2"/>
          <p:cNvSpPr>
            <a:spLocks noGrp="1"/>
          </p:cNvSpPr>
          <p:nvPr>
            <p:ph type="ftr" idx="3"/>
          </p:nvPr>
        </p:nvSpPr>
        <p:spPr/>
        <p:txBody>
          <a:bodyPr/>
          <a:lstStyle/>
          <a:p>
            <a:r>
              <a:t>Footer</a:t>
            </a:r>
          </a:p>
        </p:txBody>
      </p:sp>
      <p:sp>
        <p:nvSpPr>
          <p:cNvPr id="4" name="PlaceHolder 3"/>
          <p:cNvSpPr>
            <a:spLocks noGrp="1"/>
          </p:cNvSpPr>
          <p:nvPr>
            <p:ph type="sldNum" idx="4"/>
          </p:nvPr>
        </p:nvSpPr>
        <p:spPr/>
        <p:txBody>
          <a:bodyPr/>
          <a:lstStyle/>
          <a:p>
            <a:fld id="{69756FB8-4A9C-42C6-BDA3-83EF9B934F0D}" type="slidenum">
              <a:t>‹#›</a:t>
            </a:fld>
            <a:endParaRPr/>
          </a:p>
        </p:txBody>
      </p:sp>
    </p:spTree>
    <p:extLst>
      <p:ext uri="{BB962C8B-B14F-4D97-AF65-F5344CB8AC3E}">
        <p14:creationId xmlns:p14="http://schemas.microsoft.com/office/powerpoint/2010/main" val="3924566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1218600" y="547200"/>
            <a:ext cx="21939480" cy="10616040"/>
          </a:xfrm>
          <a:prstGeom prst="rect">
            <a:avLst/>
          </a:prstGeom>
          <a:noFill/>
          <a:ln w="0">
            <a:noFill/>
          </a:ln>
        </p:spPr>
        <p:txBody>
          <a:bodyPr lIns="0" tIns="0" rIns="0" bIns="0" anchor="ctr">
            <a:noAutofit/>
          </a:bodyPr>
          <a:lstStyle/>
          <a:p>
            <a:pPr algn="ctr"/>
            <a:endParaRPr lang="en-GB" sz="3200" b="0" strike="noStrike" spc="-1">
              <a:solidFill>
                <a:srgbClr val="FFFFFF"/>
              </a:solidFill>
              <a:latin typeface="Arial"/>
            </a:endParaRPr>
          </a:p>
        </p:txBody>
      </p:sp>
      <p:sp>
        <p:nvSpPr>
          <p:cNvPr id="3" name="PlaceHolder 2"/>
          <p:cNvSpPr>
            <a:spLocks noGrp="1"/>
          </p:cNvSpPr>
          <p:nvPr>
            <p:ph type="ftr" idx="3"/>
          </p:nvPr>
        </p:nvSpPr>
        <p:spPr/>
        <p:txBody>
          <a:bodyPr/>
          <a:lstStyle/>
          <a:p>
            <a:r>
              <a:t>Footer</a:t>
            </a:r>
          </a:p>
        </p:txBody>
      </p:sp>
      <p:sp>
        <p:nvSpPr>
          <p:cNvPr id="4" name="PlaceHolder 3"/>
          <p:cNvSpPr>
            <a:spLocks noGrp="1"/>
          </p:cNvSpPr>
          <p:nvPr>
            <p:ph type="sldNum" idx="4"/>
          </p:nvPr>
        </p:nvSpPr>
        <p:spPr/>
        <p:txBody>
          <a:bodyPr/>
          <a:lstStyle/>
          <a:p>
            <a:fld id="{7126131D-5797-4403-8D27-61A843846F17}" type="slidenum">
              <a:t>‹#›</a:t>
            </a:fld>
            <a:endParaRPr/>
          </a:p>
        </p:txBody>
      </p:sp>
    </p:spTree>
    <p:extLst>
      <p:ext uri="{BB962C8B-B14F-4D97-AF65-F5344CB8AC3E}">
        <p14:creationId xmlns:p14="http://schemas.microsoft.com/office/powerpoint/2010/main" val="130799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3B1E9-2F26-4E44-8D54-224A222D51EC}"/>
              </a:ext>
            </a:extLst>
          </p:cNvPr>
          <p:cNvSpPr>
            <a:spLocks noGrp="1"/>
          </p:cNvSpPr>
          <p:nvPr>
            <p:ph sz="half" idx="1"/>
          </p:nvPr>
        </p:nvSpPr>
        <p:spPr>
          <a:xfrm>
            <a:off x="863601" y="3651251"/>
            <a:ext cx="10436226" cy="8235950"/>
          </a:xfrm>
        </p:spPr>
        <p:txBody>
          <a:bodyPr/>
          <a:lstStyle>
            <a:lvl1pPr>
              <a:defRPr sz="4001"/>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F6678F1F-77B8-664C-B6D0-31A991EADE26}"/>
              </a:ext>
            </a:extLst>
          </p:cNvPr>
          <p:cNvSpPr>
            <a:spLocks noGrp="1"/>
          </p:cNvSpPr>
          <p:nvPr>
            <p:ph sz="half" idx="2"/>
          </p:nvPr>
        </p:nvSpPr>
        <p:spPr>
          <a:xfrm>
            <a:off x="12265025" y="3651251"/>
            <a:ext cx="10436226" cy="8235950"/>
          </a:xfrm>
        </p:spPr>
        <p:txBody>
          <a:bodyPr/>
          <a:lstStyle>
            <a:lvl1pPr>
              <a:defRPr sz="440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Footer Placeholder 1">
            <a:extLst>
              <a:ext uri="{FF2B5EF4-FFF2-40B4-BE49-F238E27FC236}">
                <a16:creationId xmlns:a16="http://schemas.microsoft.com/office/drawing/2014/main" id="{7F9E5CB0-25EB-A34F-9778-B6A75124A719}"/>
              </a:ext>
            </a:extLst>
          </p:cNvPr>
          <p:cNvSpPr>
            <a:spLocks noGrp="1"/>
          </p:cNvSpPr>
          <p:nvPr>
            <p:ph type="ftr" sz="quarter" idx="10"/>
          </p:nvPr>
        </p:nvSpPr>
        <p:spPr/>
        <p:txBody>
          <a:bodyPr/>
          <a:lstStyle/>
          <a:p>
            <a:r>
              <a:rPr lang="en-US" b="1"/>
              <a:t>Presentation title</a:t>
            </a:r>
          </a:p>
        </p:txBody>
      </p:sp>
      <p:sp>
        <p:nvSpPr>
          <p:cNvPr id="5" name="Slide Number Placeholder 4">
            <a:extLst>
              <a:ext uri="{FF2B5EF4-FFF2-40B4-BE49-F238E27FC236}">
                <a16:creationId xmlns:a16="http://schemas.microsoft.com/office/drawing/2014/main" id="{D025EA20-4355-FC49-8A41-0944FD102992}"/>
              </a:ext>
            </a:extLst>
          </p:cNvPr>
          <p:cNvSpPr>
            <a:spLocks noGrp="1"/>
          </p:cNvSpPr>
          <p:nvPr>
            <p:ph type="sldNum" sz="quarter" idx="11"/>
          </p:nvPr>
        </p:nvSpPr>
        <p:spPr/>
        <p:txBody>
          <a:bodyPr/>
          <a:lstStyle/>
          <a:p>
            <a:fld id="{9F164E14-3020-7F48-8ED9-0D796CFA40BC}" type="slidenum">
              <a:rPr lang="en-US" smtClean="0"/>
              <a:pPr/>
              <a:t>‹#›</a:t>
            </a:fld>
            <a:endParaRPr lang="en-US"/>
          </a:p>
        </p:txBody>
      </p:sp>
      <p:sp>
        <p:nvSpPr>
          <p:cNvPr id="6" name="Title 5">
            <a:extLst>
              <a:ext uri="{FF2B5EF4-FFF2-40B4-BE49-F238E27FC236}">
                <a16:creationId xmlns:a16="http://schemas.microsoft.com/office/drawing/2014/main" id="{8C7D8B68-D7D7-0245-BFE5-1E6909D4348C}"/>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84013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55" name="PlaceHolder 2"/>
          <p:cNvSpPr>
            <a:spLocks noGrp="1"/>
          </p:cNvSpPr>
          <p:nvPr>
            <p:ph/>
          </p:nvPr>
        </p:nvSpPr>
        <p:spPr>
          <a:xfrm>
            <a:off x="1218600" y="320940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56" name="PlaceHolder 3"/>
          <p:cNvSpPr>
            <a:spLocks noGrp="1"/>
          </p:cNvSpPr>
          <p:nvPr>
            <p:ph/>
          </p:nvPr>
        </p:nvSpPr>
        <p:spPr>
          <a:xfrm>
            <a:off x="12460680" y="3209400"/>
            <a:ext cx="10706400" cy="7954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57" name="PlaceHolder 4"/>
          <p:cNvSpPr>
            <a:spLocks noGrp="1"/>
          </p:cNvSpPr>
          <p:nvPr>
            <p:ph/>
          </p:nvPr>
        </p:nvSpPr>
        <p:spPr>
          <a:xfrm>
            <a:off x="1218600" y="736452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6" name="PlaceHolder 5"/>
          <p:cNvSpPr>
            <a:spLocks noGrp="1"/>
          </p:cNvSpPr>
          <p:nvPr>
            <p:ph type="ftr" idx="3"/>
          </p:nvPr>
        </p:nvSpPr>
        <p:spPr/>
        <p:txBody>
          <a:bodyPr/>
          <a:lstStyle/>
          <a:p>
            <a:r>
              <a:t>Footer</a:t>
            </a:r>
          </a:p>
        </p:txBody>
      </p:sp>
      <p:sp>
        <p:nvSpPr>
          <p:cNvPr id="7" name="PlaceHolder 6"/>
          <p:cNvSpPr>
            <a:spLocks noGrp="1"/>
          </p:cNvSpPr>
          <p:nvPr>
            <p:ph type="sldNum" idx="4"/>
          </p:nvPr>
        </p:nvSpPr>
        <p:spPr/>
        <p:txBody>
          <a:bodyPr/>
          <a:lstStyle/>
          <a:p>
            <a:fld id="{3F07B865-4F23-41AC-9BE2-5F3492A00A3F}" type="slidenum">
              <a:t>‹#›</a:t>
            </a:fld>
            <a:endParaRPr/>
          </a:p>
        </p:txBody>
      </p:sp>
    </p:spTree>
    <p:extLst>
      <p:ext uri="{BB962C8B-B14F-4D97-AF65-F5344CB8AC3E}">
        <p14:creationId xmlns:p14="http://schemas.microsoft.com/office/powerpoint/2010/main" val="1109012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59" name="PlaceHolder 2"/>
          <p:cNvSpPr>
            <a:spLocks noGrp="1"/>
          </p:cNvSpPr>
          <p:nvPr>
            <p:ph/>
          </p:nvPr>
        </p:nvSpPr>
        <p:spPr>
          <a:xfrm>
            <a:off x="1218600" y="3209400"/>
            <a:ext cx="10706400" cy="7954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60" name="PlaceHolder 3"/>
          <p:cNvSpPr>
            <a:spLocks noGrp="1"/>
          </p:cNvSpPr>
          <p:nvPr>
            <p:ph/>
          </p:nvPr>
        </p:nvSpPr>
        <p:spPr>
          <a:xfrm>
            <a:off x="12460680" y="320940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61" name="PlaceHolder 4"/>
          <p:cNvSpPr>
            <a:spLocks noGrp="1"/>
          </p:cNvSpPr>
          <p:nvPr>
            <p:ph/>
          </p:nvPr>
        </p:nvSpPr>
        <p:spPr>
          <a:xfrm>
            <a:off x="12460680" y="736452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6" name="PlaceHolder 5"/>
          <p:cNvSpPr>
            <a:spLocks noGrp="1"/>
          </p:cNvSpPr>
          <p:nvPr>
            <p:ph type="ftr" idx="3"/>
          </p:nvPr>
        </p:nvSpPr>
        <p:spPr/>
        <p:txBody>
          <a:bodyPr/>
          <a:lstStyle/>
          <a:p>
            <a:r>
              <a:t>Footer</a:t>
            </a:r>
          </a:p>
        </p:txBody>
      </p:sp>
      <p:sp>
        <p:nvSpPr>
          <p:cNvPr id="7" name="PlaceHolder 6"/>
          <p:cNvSpPr>
            <a:spLocks noGrp="1"/>
          </p:cNvSpPr>
          <p:nvPr>
            <p:ph type="sldNum" idx="4"/>
          </p:nvPr>
        </p:nvSpPr>
        <p:spPr/>
        <p:txBody>
          <a:bodyPr/>
          <a:lstStyle/>
          <a:p>
            <a:fld id="{A920876E-AFD5-4E08-A557-8C8585DEF113}" type="slidenum">
              <a:t>‹#›</a:t>
            </a:fld>
            <a:endParaRPr/>
          </a:p>
        </p:txBody>
      </p:sp>
    </p:spTree>
    <p:extLst>
      <p:ext uri="{BB962C8B-B14F-4D97-AF65-F5344CB8AC3E}">
        <p14:creationId xmlns:p14="http://schemas.microsoft.com/office/powerpoint/2010/main" val="550476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63" name="PlaceHolder 2"/>
          <p:cNvSpPr>
            <a:spLocks noGrp="1"/>
          </p:cNvSpPr>
          <p:nvPr>
            <p:ph/>
          </p:nvPr>
        </p:nvSpPr>
        <p:spPr>
          <a:xfrm>
            <a:off x="1218600" y="320940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64" name="PlaceHolder 3"/>
          <p:cNvSpPr>
            <a:spLocks noGrp="1"/>
          </p:cNvSpPr>
          <p:nvPr>
            <p:ph/>
          </p:nvPr>
        </p:nvSpPr>
        <p:spPr>
          <a:xfrm>
            <a:off x="12460680" y="320940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65" name="PlaceHolder 4"/>
          <p:cNvSpPr>
            <a:spLocks noGrp="1"/>
          </p:cNvSpPr>
          <p:nvPr>
            <p:ph/>
          </p:nvPr>
        </p:nvSpPr>
        <p:spPr>
          <a:xfrm>
            <a:off x="1218600" y="7364520"/>
            <a:ext cx="219394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6" name="PlaceHolder 5"/>
          <p:cNvSpPr>
            <a:spLocks noGrp="1"/>
          </p:cNvSpPr>
          <p:nvPr>
            <p:ph type="ftr" idx="3"/>
          </p:nvPr>
        </p:nvSpPr>
        <p:spPr/>
        <p:txBody>
          <a:bodyPr/>
          <a:lstStyle/>
          <a:p>
            <a:r>
              <a:t>Footer</a:t>
            </a:r>
          </a:p>
        </p:txBody>
      </p:sp>
      <p:sp>
        <p:nvSpPr>
          <p:cNvPr id="7" name="PlaceHolder 6"/>
          <p:cNvSpPr>
            <a:spLocks noGrp="1"/>
          </p:cNvSpPr>
          <p:nvPr>
            <p:ph type="sldNum" idx="4"/>
          </p:nvPr>
        </p:nvSpPr>
        <p:spPr/>
        <p:txBody>
          <a:bodyPr/>
          <a:lstStyle/>
          <a:p>
            <a:fld id="{A14B474C-A4FC-4222-8F2C-224E61766E6C}" type="slidenum">
              <a:t>‹#›</a:t>
            </a:fld>
            <a:endParaRPr/>
          </a:p>
        </p:txBody>
      </p:sp>
    </p:spTree>
    <p:extLst>
      <p:ext uri="{BB962C8B-B14F-4D97-AF65-F5344CB8AC3E}">
        <p14:creationId xmlns:p14="http://schemas.microsoft.com/office/powerpoint/2010/main" val="1832375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67" name="PlaceHolder 2"/>
          <p:cNvSpPr>
            <a:spLocks noGrp="1"/>
          </p:cNvSpPr>
          <p:nvPr>
            <p:ph/>
          </p:nvPr>
        </p:nvSpPr>
        <p:spPr>
          <a:xfrm>
            <a:off x="1218600" y="3209400"/>
            <a:ext cx="219394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68" name="PlaceHolder 3"/>
          <p:cNvSpPr>
            <a:spLocks noGrp="1"/>
          </p:cNvSpPr>
          <p:nvPr>
            <p:ph/>
          </p:nvPr>
        </p:nvSpPr>
        <p:spPr>
          <a:xfrm>
            <a:off x="1218600" y="7364520"/>
            <a:ext cx="219394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5" name="PlaceHolder 4"/>
          <p:cNvSpPr>
            <a:spLocks noGrp="1"/>
          </p:cNvSpPr>
          <p:nvPr>
            <p:ph type="ftr" idx="3"/>
          </p:nvPr>
        </p:nvSpPr>
        <p:spPr/>
        <p:txBody>
          <a:bodyPr/>
          <a:lstStyle/>
          <a:p>
            <a:r>
              <a:t>Footer</a:t>
            </a:r>
          </a:p>
        </p:txBody>
      </p:sp>
      <p:sp>
        <p:nvSpPr>
          <p:cNvPr id="6" name="PlaceHolder 5"/>
          <p:cNvSpPr>
            <a:spLocks noGrp="1"/>
          </p:cNvSpPr>
          <p:nvPr>
            <p:ph type="sldNum" idx="4"/>
          </p:nvPr>
        </p:nvSpPr>
        <p:spPr/>
        <p:txBody>
          <a:bodyPr/>
          <a:lstStyle/>
          <a:p>
            <a:fld id="{5D250E76-FAB8-4D48-B81D-1EE707807C38}" type="slidenum">
              <a:t>‹#›</a:t>
            </a:fld>
            <a:endParaRPr/>
          </a:p>
        </p:txBody>
      </p:sp>
    </p:spTree>
    <p:extLst>
      <p:ext uri="{BB962C8B-B14F-4D97-AF65-F5344CB8AC3E}">
        <p14:creationId xmlns:p14="http://schemas.microsoft.com/office/powerpoint/2010/main" val="731257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70" name="PlaceHolder 2"/>
          <p:cNvSpPr>
            <a:spLocks noGrp="1"/>
          </p:cNvSpPr>
          <p:nvPr>
            <p:ph/>
          </p:nvPr>
        </p:nvSpPr>
        <p:spPr>
          <a:xfrm>
            <a:off x="1218600" y="320940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71" name="PlaceHolder 3"/>
          <p:cNvSpPr>
            <a:spLocks noGrp="1"/>
          </p:cNvSpPr>
          <p:nvPr>
            <p:ph/>
          </p:nvPr>
        </p:nvSpPr>
        <p:spPr>
          <a:xfrm>
            <a:off x="12460680" y="320940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72" name="PlaceHolder 4"/>
          <p:cNvSpPr>
            <a:spLocks noGrp="1"/>
          </p:cNvSpPr>
          <p:nvPr>
            <p:ph/>
          </p:nvPr>
        </p:nvSpPr>
        <p:spPr>
          <a:xfrm>
            <a:off x="1218600" y="736452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73" name="PlaceHolder 5"/>
          <p:cNvSpPr>
            <a:spLocks noGrp="1"/>
          </p:cNvSpPr>
          <p:nvPr>
            <p:ph/>
          </p:nvPr>
        </p:nvSpPr>
        <p:spPr>
          <a:xfrm>
            <a:off x="12460680" y="736452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7" name="PlaceHolder 6"/>
          <p:cNvSpPr>
            <a:spLocks noGrp="1"/>
          </p:cNvSpPr>
          <p:nvPr>
            <p:ph type="ftr" idx="3"/>
          </p:nvPr>
        </p:nvSpPr>
        <p:spPr/>
        <p:txBody>
          <a:bodyPr/>
          <a:lstStyle/>
          <a:p>
            <a:r>
              <a:t>Footer</a:t>
            </a:r>
          </a:p>
        </p:txBody>
      </p:sp>
      <p:sp>
        <p:nvSpPr>
          <p:cNvPr id="8" name="PlaceHolder 7"/>
          <p:cNvSpPr>
            <a:spLocks noGrp="1"/>
          </p:cNvSpPr>
          <p:nvPr>
            <p:ph type="sldNum" idx="4"/>
          </p:nvPr>
        </p:nvSpPr>
        <p:spPr/>
        <p:txBody>
          <a:bodyPr/>
          <a:lstStyle/>
          <a:p>
            <a:fld id="{7175494D-F00F-40D3-9CA4-101775AEBB19}" type="slidenum">
              <a:t>‹#›</a:t>
            </a:fld>
            <a:endParaRPr/>
          </a:p>
        </p:txBody>
      </p:sp>
    </p:spTree>
    <p:extLst>
      <p:ext uri="{BB962C8B-B14F-4D97-AF65-F5344CB8AC3E}">
        <p14:creationId xmlns:p14="http://schemas.microsoft.com/office/powerpoint/2010/main" val="233889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75" name="PlaceHolder 2"/>
          <p:cNvSpPr>
            <a:spLocks noGrp="1"/>
          </p:cNvSpPr>
          <p:nvPr>
            <p:ph/>
          </p:nvPr>
        </p:nvSpPr>
        <p:spPr>
          <a:xfrm>
            <a:off x="1218600" y="3209400"/>
            <a:ext cx="70642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76" name="PlaceHolder 3"/>
          <p:cNvSpPr>
            <a:spLocks noGrp="1"/>
          </p:cNvSpPr>
          <p:nvPr>
            <p:ph/>
          </p:nvPr>
        </p:nvSpPr>
        <p:spPr>
          <a:xfrm>
            <a:off x="8636400" y="3209400"/>
            <a:ext cx="70642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77" name="PlaceHolder 4"/>
          <p:cNvSpPr>
            <a:spLocks noGrp="1"/>
          </p:cNvSpPr>
          <p:nvPr>
            <p:ph/>
          </p:nvPr>
        </p:nvSpPr>
        <p:spPr>
          <a:xfrm>
            <a:off x="16054200" y="3209400"/>
            <a:ext cx="70642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78" name="PlaceHolder 5"/>
          <p:cNvSpPr>
            <a:spLocks noGrp="1"/>
          </p:cNvSpPr>
          <p:nvPr>
            <p:ph/>
          </p:nvPr>
        </p:nvSpPr>
        <p:spPr>
          <a:xfrm>
            <a:off x="1218600" y="7364520"/>
            <a:ext cx="70642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79" name="PlaceHolder 6"/>
          <p:cNvSpPr>
            <a:spLocks noGrp="1"/>
          </p:cNvSpPr>
          <p:nvPr>
            <p:ph/>
          </p:nvPr>
        </p:nvSpPr>
        <p:spPr>
          <a:xfrm>
            <a:off x="8636400" y="7364520"/>
            <a:ext cx="70642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80" name="PlaceHolder 7"/>
          <p:cNvSpPr>
            <a:spLocks noGrp="1"/>
          </p:cNvSpPr>
          <p:nvPr>
            <p:ph/>
          </p:nvPr>
        </p:nvSpPr>
        <p:spPr>
          <a:xfrm>
            <a:off x="16054200" y="7364520"/>
            <a:ext cx="70642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9" name="PlaceHolder 8"/>
          <p:cNvSpPr>
            <a:spLocks noGrp="1"/>
          </p:cNvSpPr>
          <p:nvPr>
            <p:ph type="ftr" idx="3"/>
          </p:nvPr>
        </p:nvSpPr>
        <p:spPr/>
        <p:txBody>
          <a:bodyPr/>
          <a:lstStyle/>
          <a:p>
            <a:r>
              <a:t>Footer</a:t>
            </a:r>
          </a:p>
        </p:txBody>
      </p:sp>
      <p:sp>
        <p:nvSpPr>
          <p:cNvPr id="10" name="PlaceHolder 9"/>
          <p:cNvSpPr>
            <a:spLocks noGrp="1"/>
          </p:cNvSpPr>
          <p:nvPr>
            <p:ph type="sldNum" idx="4"/>
          </p:nvPr>
        </p:nvSpPr>
        <p:spPr/>
        <p:txBody>
          <a:bodyPr/>
          <a:lstStyle/>
          <a:p>
            <a:fld id="{C18D90CE-188D-4EDA-BC1D-18308B09FF2E}" type="slidenum">
              <a:t>‹#›</a:t>
            </a:fld>
            <a:endParaRPr/>
          </a:p>
        </p:txBody>
      </p:sp>
    </p:spTree>
    <p:extLst>
      <p:ext uri="{BB962C8B-B14F-4D97-AF65-F5344CB8AC3E}">
        <p14:creationId xmlns:p14="http://schemas.microsoft.com/office/powerpoint/2010/main" val="3919472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8F556407-D361-468A-8A15-342BDA16F994}" type="slidenum">
              <a:t>‹#›</a:t>
            </a:fld>
            <a:endParaRPr/>
          </a:p>
        </p:txBody>
      </p:sp>
    </p:spTree>
    <p:extLst>
      <p:ext uri="{BB962C8B-B14F-4D97-AF65-F5344CB8AC3E}">
        <p14:creationId xmlns:p14="http://schemas.microsoft.com/office/powerpoint/2010/main" val="99295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87" name="PlaceHolder 2"/>
          <p:cNvSpPr>
            <a:spLocks noGrp="1"/>
          </p:cNvSpPr>
          <p:nvPr>
            <p:ph type="subTitle"/>
          </p:nvPr>
        </p:nvSpPr>
        <p:spPr>
          <a:xfrm>
            <a:off x="1218600" y="3209400"/>
            <a:ext cx="21939480" cy="7954920"/>
          </a:xfrm>
          <a:prstGeom prst="rect">
            <a:avLst/>
          </a:prstGeom>
          <a:noFill/>
          <a:ln w="0">
            <a:noFill/>
          </a:ln>
        </p:spPr>
        <p:txBody>
          <a:bodyPr lIns="0" tIns="0" rIns="0" bIns="0" anchor="ctr">
            <a:noAutofit/>
          </a:bodyPr>
          <a:lstStyle/>
          <a:p>
            <a:pPr indent="0" algn="ctr">
              <a:buNone/>
            </a:pPr>
            <a:endParaRPr lang="en-GB" sz="3200" b="0" strike="noStrike" spc="-1">
              <a:solidFill>
                <a:srgbClr val="FFFFFF"/>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82F4974B-6DBE-44C4-89CD-4F07028CD8A0}" type="slidenum">
              <a:t>‹#›</a:t>
            </a:fld>
            <a:endParaRPr/>
          </a:p>
        </p:txBody>
      </p:sp>
    </p:spTree>
    <p:extLst>
      <p:ext uri="{BB962C8B-B14F-4D97-AF65-F5344CB8AC3E}">
        <p14:creationId xmlns:p14="http://schemas.microsoft.com/office/powerpoint/2010/main" val="26670366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89" name="PlaceHolder 2"/>
          <p:cNvSpPr>
            <a:spLocks noGrp="1"/>
          </p:cNvSpPr>
          <p:nvPr>
            <p:ph/>
          </p:nvPr>
        </p:nvSpPr>
        <p:spPr>
          <a:xfrm>
            <a:off x="1218600" y="3209400"/>
            <a:ext cx="21939480" cy="7954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A329BB37-0333-4F73-8924-5B20D27E4E1E}" type="slidenum">
              <a:t>‹#›</a:t>
            </a:fld>
            <a:endParaRPr/>
          </a:p>
        </p:txBody>
      </p:sp>
    </p:spTree>
    <p:extLst>
      <p:ext uri="{BB962C8B-B14F-4D97-AF65-F5344CB8AC3E}">
        <p14:creationId xmlns:p14="http://schemas.microsoft.com/office/powerpoint/2010/main" val="826125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91" name="PlaceHolder 2"/>
          <p:cNvSpPr>
            <a:spLocks noGrp="1"/>
          </p:cNvSpPr>
          <p:nvPr>
            <p:ph/>
          </p:nvPr>
        </p:nvSpPr>
        <p:spPr>
          <a:xfrm>
            <a:off x="1218600" y="3209400"/>
            <a:ext cx="10706400" cy="7954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92" name="PlaceHolder 3"/>
          <p:cNvSpPr>
            <a:spLocks noGrp="1"/>
          </p:cNvSpPr>
          <p:nvPr>
            <p:ph/>
          </p:nvPr>
        </p:nvSpPr>
        <p:spPr>
          <a:xfrm>
            <a:off x="12460680" y="3209400"/>
            <a:ext cx="10706400" cy="7954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6394B479-540E-45B4-8830-142924112F6A}" type="slidenum">
              <a:t>‹#›</a:t>
            </a:fld>
            <a:endParaRPr/>
          </a:p>
        </p:txBody>
      </p:sp>
    </p:spTree>
    <p:extLst>
      <p:ext uri="{BB962C8B-B14F-4D97-AF65-F5344CB8AC3E}">
        <p14:creationId xmlns:p14="http://schemas.microsoft.com/office/powerpoint/2010/main" val="342069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FA59F1F-E22D-9549-A2EF-36A531A70616}"/>
              </a:ext>
            </a:extLst>
          </p:cNvPr>
          <p:cNvSpPr>
            <a:spLocks noGrp="1"/>
          </p:cNvSpPr>
          <p:nvPr>
            <p:ph type="pic" sz="quarter" idx="12"/>
          </p:nvPr>
        </p:nvSpPr>
        <p:spPr>
          <a:xfrm>
            <a:off x="12622212" y="0"/>
            <a:ext cx="11755439" cy="13716000"/>
          </a:xfrm>
        </p:spPr>
        <p:txBody>
          <a:bodyPr/>
          <a:lstStyle/>
          <a:p>
            <a:endParaRPr lang="en-US"/>
          </a:p>
        </p:txBody>
      </p:sp>
      <p:sp>
        <p:nvSpPr>
          <p:cNvPr id="5" name="Content Placeholder 2">
            <a:extLst>
              <a:ext uri="{FF2B5EF4-FFF2-40B4-BE49-F238E27FC236}">
                <a16:creationId xmlns:a16="http://schemas.microsoft.com/office/drawing/2014/main" id="{F6755FC9-3929-894A-811D-548DB99D5788}"/>
              </a:ext>
            </a:extLst>
          </p:cNvPr>
          <p:cNvSpPr>
            <a:spLocks noGrp="1"/>
          </p:cNvSpPr>
          <p:nvPr>
            <p:ph sz="half" idx="1"/>
          </p:nvPr>
        </p:nvSpPr>
        <p:spPr>
          <a:xfrm>
            <a:off x="863603" y="3651251"/>
            <a:ext cx="10391686" cy="802947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Footer Placeholder 1">
            <a:extLst>
              <a:ext uri="{FF2B5EF4-FFF2-40B4-BE49-F238E27FC236}">
                <a16:creationId xmlns:a16="http://schemas.microsoft.com/office/drawing/2014/main" id="{9C3031BF-7DB1-9C40-B004-8C8BD8635E5E}"/>
              </a:ext>
            </a:extLst>
          </p:cNvPr>
          <p:cNvSpPr>
            <a:spLocks noGrp="1"/>
          </p:cNvSpPr>
          <p:nvPr>
            <p:ph type="ftr" sz="quarter" idx="13"/>
          </p:nvPr>
        </p:nvSpPr>
        <p:spPr/>
        <p:txBody>
          <a:bodyPr/>
          <a:lstStyle/>
          <a:p>
            <a:r>
              <a:rPr lang="en-US" b="1"/>
              <a:t>Presentation title</a:t>
            </a:r>
          </a:p>
        </p:txBody>
      </p:sp>
      <p:sp>
        <p:nvSpPr>
          <p:cNvPr id="3" name="Slide Number Placeholder 2">
            <a:extLst>
              <a:ext uri="{FF2B5EF4-FFF2-40B4-BE49-F238E27FC236}">
                <a16:creationId xmlns:a16="http://schemas.microsoft.com/office/drawing/2014/main" id="{AB3372C6-22E9-5743-BFA8-BFB92E1DA9D8}"/>
              </a:ext>
            </a:extLst>
          </p:cNvPr>
          <p:cNvSpPr>
            <a:spLocks noGrp="1"/>
          </p:cNvSpPr>
          <p:nvPr>
            <p:ph type="sldNum" sz="quarter" idx="14"/>
          </p:nvPr>
        </p:nvSpPr>
        <p:spPr/>
        <p:txBody>
          <a:bodyPr/>
          <a:lstStyle/>
          <a:p>
            <a:fld id="{9F164E14-3020-7F48-8ED9-0D796CFA40BC}" type="slidenum">
              <a:rPr lang="en-US" smtClean="0"/>
              <a:pPr/>
              <a:t>‹#›</a:t>
            </a:fld>
            <a:endParaRPr lang="en-US"/>
          </a:p>
        </p:txBody>
      </p:sp>
      <p:sp>
        <p:nvSpPr>
          <p:cNvPr id="4" name="Title 3">
            <a:extLst>
              <a:ext uri="{FF2B5EF4-FFF2-40B4-BE49-F238E27FC236}">
                <a16:creationId xmlns:a16="http://schemas.microsoft.com/office/drawing/2014/main" id="{4AE04F70-295D-8142-B346-0011864FB560}"/>
              </a:ext>
            </a:extLst>
          </p:cNvPr>
          <p:cNvSpPr>
            <a:spLocks noGrp="1"/>
          </p:cNvSpPr>
          <p:nvPr>
            <p:ph type="title"/>
          </p:nvPr>
        </p:nvSpPr>
        <p:spPr>
          <a:xfrm>
            <a:off x="863604" y="1123409"/>
            <a:ext cx="10891836" cy="2257970"/>
          </a:xfrm>
        </p:spPr>
        <p:txBody>
          <a:bodyPr/>
          <a:lstStyle/>
          <a:p>
            <a:r>
              <a:rPr lang="en-GB" dirty="0"/>
              <a:t>Click to edit Master title style</a:t>
            </a:r>
            <a:endParaRPr lang="en-US" dirty="0"/>
          </a:p>
        </p:txBody>
      </p:sp>
    </p:spTree>
    <p:extLst>
      <p:ext uri="{BB962C8B-B14F-4D97-AF65-F5344CB8AC3E}">
        <p14:creationId xmlns:p14="http://schemas.microsoft.com/office/powerpoint/2010/main" val="205638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037C7E5B-EFE0-433E-8537-E4CD5BB3AB11}" type="slidenum">
              <a:t>‹#›</a:t>
            </a:fld>
            <a:endParaRPr/>
          </a:p>
        </p:txBody>
      </p:sp>
    </p:spTree>
    <p:extLst>
      <p:ext uri="{BB962C8B-B14F-4D97-AF65-F5344CB8AC3E}">
        <p14:creationId xmlns:p14="http://schemas.microsoft.com/office/powerpoint/2010/main" val="4138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1218600" y="547200"/>
            <a:ext cx="21939480" cy="10616040"/>
          </a:xfrm>
          <a:prstGeom prst="rect">
            <a:avLst/>
          </a:prstGeom>
          <a:noFill/>
          <a:ln w="0">
            <a:noFill/>
          </a:ln>
        </p:spPr>
        <p:txBody>
          <a:bodyPr lIns="0" tIns="0" rIns="0" bIns="0" anchor="ctr">
            <a:noAutofit/>
          </a:bodyPr>
          <a:lstStyle/>
          <a:p>
            <a:pPr algn="ctr"/>
            <a:endParaRPr lang="en-GB" sz="3200" b="0" strike="noStrike" spc="-1">
              <a:solidFill>
                <a:srgbClr val="FFFFFF"/>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87713B43-D0C8-4D3E-855E-6CA44A77279B}" type="slidenum">
              <a:t>‹#›</a:t>
            </a:fld>
            <a:endParaRPr/>
          </a:p>
        </p:txBody>
      </p:sp>
    </p:spTree>
    <p:extLst>
      <p:ext uri="{BB962C8B-B14F-4D97-AF65-F5344CB8AC3E}">
        <p14:creationId xmlns:p14="http://schemas.microsoft.com/office/powerpoint/2010/main" val="103733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96" name="PlaceHolder 2"/>
          <p:cNvSpPr>
            <a:spLocks noGrp="1"/>
          </p:cNvSpPr>
          <p:nvPr>
            <p:ph/>
          </p:nvPr>
        </p:nvSpPr>
        <p:spPr>
          <a:xfrm>
            <a:off x="1218600" y="320940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97" name="PlaceHolder 3"/>
          <p:cNvSpPr>
            <a:spLocks noGrp="1"/>
          </p:cNvSpPr>
          <p:nvPr>
            <p:ph/>
          </p:nvPr>
        </p:nvSpPr>
        <p:spPr>
          <a:xfrm>
            <a:off x="12460680" y="3209400"/>
            <a:ext cx="10706400" cy="7954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98" name="PlaceHolder 4"/>
          <p:cNvSpPr>
            <a:spLocks noGrp="1"/>
          </p:cNvSpPr>
          <p:nvPr>
            <p:ph/>
          </p:nvPr>
        </p:nvSpPr>
        <p:spPr>
          <a:xfrm>
            <a:off x="1218600" y="736452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F549FA12-13D3-4BA0-9FEF-0627ED0A4987}" type="slidenum">
              <a:t>‹#›</a:t>
            </a:fld>
            <a:endParaRPr/>
          </a:p>
        </p:txBody>
      </p:sp>
    </p:spTree>
    <p:extLst>
      <p:ext uri="{BB962C8B-B14F-4D97-AF65-F5344CB8AC3E}">
        <p14:creationId xmlns:p14="http://schemas.microsoft.com/office/powerpoint/2010/main" val="1999821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100" name="PlaceHolder 2"/>
          <p:cNvSpPr>
            <a:spLocks noGrp="1"/>
          </p:cNvSpPr>
          <p:nvPr>
            <p:ph/>
          </p:nvPr>
        </p:nvSpPr>
        <p:spPr>
          <a:xfrm>
            <a:off x="1218600" y="3209400"/>
            <a:ext cx="10706400" cy="795492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101" name="PlaceHolder 3"/>
          <p:cNvSpPr>
            <a:spLocks noGrp="1"/>
          </p:cNvSpPr>
          <p:nvPr>
            <p:ph/>
          </p:nvPr>
        </p:nvSpPr>
        <p:spPr>
          <a:xfrm>
            <a:off x="12460680" y="320940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102" name="PlaceHolder 4"/>
          <p:cNvSpPr>
            <a:spLocks noGrp="1"/>
          </p:cNvSpPr>
          <p:nvPr>
            <p:ph/>
          </p:nvPr>
        </p:nvSpPr>
        <p:spPr>
          <a:xfrm>
            <a:off x="12460680" y="736452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DD731EDE-EF51-46CB-A195-DA76D1605BB4}" type="slidenum">
              <a:t>‹#›</a:t>
            </a:fld>
            <a:endParaRPr/>
          </a:p>
        </p:txBody>
      </p:sp>
    </p:spTree>
    <p:extLst>
      <p:ext uri="{BB962C8B-B14F-4D97-AF65-F5344CB8AC3E}">
        <p14:creationId xmlns:p14="http://schemas.microsoft.com/office/powerpoint/2010/main" val="444261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104" name="PlaceHolder 2"/>
          <p:cNvSpPr>
            <a:spLocks noGrp="1"/>
          </p:cNvSpPr>
          <p:nvPr>
            <p:ph/>
          </p:nvPr>
        </p:nvSpPr>
        <p:spPr>
          <a:xfrm>
            <a:off x="1218600" y="320940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105" name="PlaceHolder 3"/>
          <p:cNvSpPr>
            <a:spLocks noGrp="1"/>
          </p:cNvSpPr>
          <p:nvPr>
            <p:ph/>
          </p:nvPr>
        </p:nvSpPr>
        <p:spPr>
          <a:xfrm>
            <a:off x="12460680" y="320940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106" name="PlaceHolder 4"/>
          <p:cNvSpPr>
            <a:spLocks noGrp="1"/>
          </p:cNvSpPr>
          <p:nvPr>
            <p:ph/>
          </p:nvPr>
        </p:nvSpPr>
        <p:spPr>
          <a:xfrm>
            <a:off x="1218600" y="7364520"/>
            <a:ext cx="219394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B6974465-3858-436F-9695-696492056B35}" type="slidenum">
              <a:t>‹#›</a:t>
            </a:fld>
            <a:endParaRPr/>
          </a:p>
        </p:txBody>
      </p:sp>
    </p:spTree>
    <p:extLst>
      <p:ext uri="{BB962C8B-B14F-4D97-AF65-F5344CB8AC3E}">
        <p14:creationId xmlns:p14="http://schemas.microsoft.com/office/powerpoint/2010/main" val="1196413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108" name="PlaceHolder 2"/>
          <p:cNvSpPr>
            <a:spLocks noGrp="1"/>
          </p:cNvSpPr>
          <p:nvPr>
            <p:ph/>
          </p:nvPr>
        </p:nvSpPr>
        <p:spPr>
          <a:xfrm>
            <a:off x="1218600" y="3209400"/>
            <a:ext cx="219394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109" name="PlaceHolder 3"/>
          <p:cNvSpPr>
            <a:spLocks noGrp="1"/>
          </p:cNvSpPr>
          <p:nvPr>
            <p:ph/>
          </p:nvPr>
        </p:nvSpPr>
        <p:spPr>
          <a:xfrm>
            <a:off x="1218600" y="7364520"/>
            <a:ext cx="219394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5D5112F0-BA15-4105-8607-E24B2F003725}" type="slidenum">
              <a:t>‹#›</a:t>
            </a:fld>
            <a:endParaRPr/>
          </a:p>
        </p:txBody>
      </p:sp>
    </p:spTree>
    <p:extLst>
      <p:ext uri="{BB962C8B-B14F-4D97-AF65-F5344CB8AC3E}">
        <p14:creationId xmlns:p14="http://schemas.microsoft.com/office/powerpoint/2010/main" val="3736439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111" name="PlaceHolder 2"/>
          <p:cNvSpPr>
            <a:spLocks noGrp="1"/>
          </p:cNvSpPr>
          <p:nvPr>
            <p:ph/>
          </p:nvPr>
        </p:nvSpPr>
        <p:spPr>
          <a:xfrm>
            <a:off x="1218600" y="320940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112" name="PlaceHolder 3"/>
          <p:cNvSpPr>
            <a:spLocks noGrp="1"/>
          </p:cNvSpPr>
          <p:nvPr>
            <p:ph/>
          </p:nvPr>
        </p:nvSpPr>
        <p:spPr>
          <a:xfrm>
            <a:off x="12460680" y="320940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113" name="PlaceHolder 4"/>
          <p:cNvSpPr>
            <a:spLocks noGrp="1"/>
          </p:cNvSpPr>
          <p:nvPr>
            <p:ph/>
          </p:nvPr>
        </p:nvSpPr>
        <p:spPr>
          <a:xfrm>
            <a:off x="1218600" y="736452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114" name="PlaceHolder 5"/>
          <p:cNvSpPr>
            <a:spLocks noGrp="1"/>
          </p:cNvSpPr>
          <p:nvPr>
            <p:ph/>
          </p:nvPr>
        </p:nvSpPr>
        <p:spPr>
          <a:xfrm>
            <a:off x="12460680" y="7364520"/>
            <a:ext cx="1070640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38B80FC9-F919-4484-9BAB-B44086B1BFC0}" type="slidenum">
              <a:t>‹#›</a:t>
            </a:fld>
            <a:endParaRPr/>
          </a:p>
        </p:txBody>
      </p:sp>
    </p:spTree>
    <p:extLst>
      <p:ext uri="{BB962C8B-B14F-4D97-AF65-F5344CB8AC3E}">
        <p14:creationId xmlns:p14="http://schemas.microsoft.com/office/powerpoint/2010/main" val="565836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endParaRPr lang="en-GB" sz="4400" b="0" strike="noStrike" spc="-1">
              <a:solidFill>
                <a:srgbClr val="FFFFFF"/>
              </a:solidFill>
              <a:latin typeface="Arial"/>
            </a:endParaRPr>
          </a:p>
        </p:txBody>
      </p:sp>
      <p:sp>
        <p:nvSpPr>
          <p:cNvPr id="116" name="PlaceHolder 2"/>
          <p:cNvSpPr>
            <a:spLocks noGrp="1"/>
          </p:cNvSpPr>
          <p:nvPr>
            <p:ph/>
          </p:nvPr>
        </p:nvSpPr>
        <p:spPr>
          <a:xfrm>
            <a:off x="1218600" y="3209400"/>
            <a:ext cx="70642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117" name="PlaceHolder 3"/>
          <p:cNvSpPr>
            <a:spLocks noGrp="1"/>
          </p:cNvSpPr>
          <p:nvPr>
            <p:ph/>
          </p:nvPr>
        </p:nvSpPr>
        <p:spPr>
          <a:xfrm>
            <a:off x="8636400" y="3209400"/>
            <a:ext cx="70642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118" name="PlaceHolder 4"/>
          <p:cNvSpPr>
            <a:spLocks noGrp="1"/>
          </p:cNvSpPr>
          <p:nvPr>
            <p:ph/>
          </p:nvPr>
        </p:nvSpPr>
        <p:spPr>
          <a:xfrm>
            <a:off x="16054200" y="3209400"/>
            <a:ext cx="70642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119" name="PlaceHolder 5"/>
          <p:cNvSpPr>
            <a:spLocks noGrp="1"/>
          </p:cNvSpPr>
          <p:nvPr>
            <p:ph/>
          </p:nvPr>
        </p:nvSpPr>
        <p:spPr>
          <a:xfrm>
            <a:off x="1218600" y="7364520"/>
            <a:ext cx="70642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120" name="PlaceHolder 6"/>
          <p:cNvSpPr>
            <a:spLocks noGrp="1"/>
          </p:cNvSpPr>
          <p:nvPr>
            <p:ph/>
          </p:nvPr>
        </p:nvSpPr>
        <p:spPr>
          <a:xfrm>
            <a:off x="8636400" y="7364520"/>
            <a:ext cx="70642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121" name="PlaceHolder 7"/>
          <p:cNvSpPr>
            <a:spLocks noGrp="1"/>
          </p:cNvSpPr>
          <p:nvPr>
            <p:ph/>
          </p:nvPr>
        </p:nvSpPr>
        <p:spPr>
          <a:xfrm>
            <a:off x="16054200" y="7364520"/>
            <a:ext cx="7064280" cy="379440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FFFFFF"/>
              </a:solidFill>
              <a:latin typeface="Arial"/>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640FA15D-40C6-4110-91DC-D31B58725930}" type="slidenum">
              <a:t>‹#›</a:t>
            </a:fld>
            <a:endParaRPr/>
          </a:p>
        </p:txBody>
      </p:sp>
    </p:spTree>
    <p:extLst>
      <p:ext uri="{BB962C8B-B14F-4D97-AF65-F5344CB8AC3E}">
        <p14:creationId xmlns:p14="http://schemas.microsoft.com/office/powerpoint/2010/main" val="27022686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15B8B0-EEEA-B24F-BEC9-4404DA870CE0}"/>
              </a:ext>
            </a:extLst>
          </p:cNvPr>
          <p:cNvSpPr>
            <a:spLocks noGrp="1"/>
          </p:cNvSpPr>
          <p:nvPr>
            <p:ph type="title"/>
          </p:nvPr>
        </p:nvSpPr>
        <p:spPr>
          <a:xfrm>
            <a:off x="1676403" y="2896284"/>
            <a:ext cx="13541827" cy="2257971"/>
          </a:xfrm>
        </p:spPr>
        <p:txBody>
          <a:bodyPr>
            <a:noAutofit/>
          </a:bodyPr>
          <a:lstStyle>
            <a:lvl1pPr>
              <a:defRPr sz="9598"/>
            </a:lvl1pPr>
          </a:lstStyle>
          <a:p>
            <a:r>
              <a:rPr lang="en-GB" dirty="0"/>
              <a:t>Click to edit Master title style</a:t>
            </a:r>
            <a:endParaRPr lang="en-US" dirty="0"/>
          </a:p>
        </p:txBody>
      </p:sp>
      <p:sp>
        <p:nvSpPr>
          <p:cNvPr id="10" name="Content Placeholder 9">
            <a:extLst>
              <a:ext uri="{FF2B5EF4-FFF2-40B4-BE49-F238E27FC236}">
                <a16:creationId xmlns:a16="http://schemas.microsoft.com/office/drawing/2014/main" id="{EDD2A530-CE41-4046-8996-61ADD9A24C99}"/>
              </a:ext>
            </a:extLst>
          </p:cNvPr>
          <p:cNvSpPr>
            <a:spLocks noGrp="1"/>
          </p:cNvSpPr>
          <p:nvPr>
            <p:ph sz="quarter" idx="10"/>
          </p:nvPr>
        </p:nvSpPr>
        <p:spPr>
          <a:xfrm>
            <a:off x="1676402" y="5603879"/>
            <a:ext cx="13541377" cy="6607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Footer Placeholder 10">
            <a:extLst>
              <a:ext uri="{FF2B5EF4-FFF2-40B4-BE49-F238E27FC236}">
                <a16:creationId xmlns:a16="http://schemas.microsoft.com/office/drawing/2014/main" id="{4EED0CE6-A4DD-7A4E-99C5-D2E82B6A54FA}"/>
              </a:ext>
            </a:extLst>
          </p:cNvPr>
          <p:cNvSpPr>
            <a:spLocks noGrp="1"/>
          </p:cNvSpPr>
          <p:nvPr>
            <p:ph type="ftr" sz="quarter" idx="11"/>
          </p:nvPr>
        </p:nvSpPr>
        <p:spPr/>
        <p:txBody>
          <a:bodyPr/>
          <a:lstStyle/>
          <a:p>
            <a:r>
              <a:rPr lang="en-US" b="1"/>
              <a:t>Presentation title</a:t>
            </a:r>
          </a:p>
        </p:txBody>
      </p:sp>
      <p:sp>
        <p:nvSpPr>
          <p:cNvPr id="12" name="Slide Number Placeholder 11">
            <a:extLst>
              <a:ext uri="{FF2B5EF4-FFF2-40B4-BE49-F238E27FC236}">
                <a16:creationId xmlns:a16="http://schemas.microsoft.com/office/drawing/2014/main" id="{7D6D34D0-BD4A-6641-9005-BEDC0F5A1B94}"/>
              </a:ext>
            </a:extLst>
          </p:cNvPr>
          <p:cNvSpPr>
            <a:spLocks noGrp="1"/>
          </p:cNvSpPr>
          <p:nvPr>
            <p:ph type="sldNum" sz="quarter" idx="12"/>
          </p:nvPr>
        </p:nvSpPr>
        <p:spPr/>
        <p:txBody>
          <a:bodyPr/>
          <a:lstStyle/>
          <a:p>
            <a:fld id="{9F164E14-3020-7F48-8ED9-0D796CFA40BC}" type="slidenum">
              <a:rPr lang="en-US" smtClean="0"/>
              <a:pPr/>
              <a:t>‹#›</a:t>
            </a:fld>
            <a:endParaRPr lang="en-US"/>
          </a:p>
        </p:txBody>
      </p:sp>
    </p:spTree>
    <p:extLst>
      <p:ext uri="{BB962C8B-B14F-4D97-AF65-F5344CB8AC3E}">
        <p14:creationId xmlns:p14="http://schemas.microsoft.com/office/powerpoint/2010/main" val="2991810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and text">
    <p:bg>
      <p:bgPr>
        <a:blipFill dpi="0" rotWithShape="1">
          <a:blip r:embed="rId2" cstate="email">
            <a:lum/>
            <a:extLst>
              <a:ext uri="{28A0092B-C50C-407E-A947-70E740481C1C}">
                <a14:useLocalDpi xmlns:a14="http://schemas.microsoft.com/office/drawing/2010/main"/>
              </a:ext>
            </a:extLst>
          </a:blip>
          <a:srcRect/>
          <a:stretch>
            <a:fillRect l="-11000" t="-3000" r="-1000" b="-7000"/>
          </a:stretch>
        </a:blipFill>
        <a:effectLst/>
      </p:bgPr>
    </p:bg>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61E7D7B0-0AD1-324D-92D4-1787BC7CA0D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4" y="12038023"/>
            <a:ext cx="5610762" cy="1666691"/>
          </a:xfrm>
          <a:prstGeom prst="rect">
            <a:avLst/>
          </a:prstGeom>
        </p:spPr>
      </p:pic>
      <p:sp>
        <p:nvSpPr>
          <p:cNvPr id="5" name="Text Placeholder 4">
            <a:extLst>
              <a:ext uri="{FF2B5EF4-FFF2-40B4-BE49-F238E27FC236}">
                <a16:creationId xmlns:a16="http://schemas.microsoft.com/office/drawing/2014/main" id="{C3F27AA4-5A3E-4E4A-8B79-33246BA3E30B}"/>
              </a:ext>
            </a:extLst>
          </p:cNvPr>
          <p:cNvSpPr>
            <a:spLocks noGrp="1"/>
          </p:cNvSpPr>
          <p:nvPr>
            <p:ph type="body" sz="quarter" idx="10"/>
          </p:nvPr>
        </p:nvSpPr>
        <p:spPr>
          <a:xfrm>
            <a:off x="939804" y="3628104"/>
            <a:ext cx="8824915" cy="701291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7">
            <a:extLst>
              <a:ext uri="{FF2B5EF4-FFF2-40B4-BE49-F238E27FC236}">
                <a16:creationId xmlns:a16="http://schemas.microsoft.com/office/drawing/2014/main" id="{25A85E4C-152A-F248-87F8-170B9C197F37}"/>
              </a:ext>
            </a:extLst>
          </p:cNvPr>
          <p:cNvSpPr>
            <a:spLocks noGrp="1"/>
          </p:cNvSpPr>
          <p:nvPr>
            <p:ph type="title"/>
          </p:nvPr>
        </p:nvSpPr>
        <p:spPr/>
        <p:txBody>
          <a:bodyPr/>
          <a:lstStyle/>
          <a:p>
            <a:r>
              <a:rPr lang="en-GB"/>
              <a:t>Click to edit Master title style</a:t>
            </a:r>
            <a:endParaRPr lang="en-US"/>
          </a:p>
        </p:txBody>
      </p:sp>
      <p:sp>
        <p:nvSpPr>
          <p:cNvPr id="10" name="Footer Placeholder 9">
            <a:extLst>
              <a:ext uri="{FF2B5EF4-FFF2-40B4-BE49-F238E27FC236}">
                <a16:creationId xmlns:a16="http://schemas.microsoft.com/office/drawing/2014/main" id="{2392CF21-E546-3247-998F-DB1C83F078DE}"/>
              </a:ext>
            </a:extLst>
          </p:cNvPr>
          <p:cNvSpPr>
            <a:spLocks noGrp="1"/>
          </p:cNvSpPr>
          <p:nvPr>
            <p:ph type="ftr" sz="quarter" idx="11"/>
          </p:nvPr>
        </p:nvSpPr>
        <p:spPr/>
        <p:txBody>
          <a:bodyPr/>
          <a:lstStyle/>
          <a:p>
            <a:r>
              <a:rPr lang="en-US" b="1"/>
              <a:t>Presentation title</a:t>
            </a:r>
          </a:p>
        </p:txBody>
      </p:sp>
      <p:sp>
        <p:nvSpPr>
          <p:cNvPr id="11" name="Slide Number Placeholder 10">
            <a:extLst>
              <a:ext uri="{FF2B5EF4-FFF2-40B4-BE49-F238E27FC236}">
                <a16:creationId xmlns:a16="http://schemas.microsoft.com/office/drawing/2014/main" id="{2A575F19-766C-9646-81AA-54A0C356B888}"/>
              </a:ext>
            </a:extLst>
          </p:cNvPr>
          <p:cNvSpPr>
            <a:spLocks noGrp="1"/>
          </p:cNvSpPr>
          <p:nvPr>
            <p:ph type="sldNum" sz="quarter" idx="12"/>
          </p:nvPr>
        </p:nvSpPr>
        <p:spPr/>
        <p:txBody>
          <a:bodyPr/>
          <a:lstStyle/>
          <a:p>
            <a:fld id="{9F164E14-3020-7F48-8ED9-0D796CFA40BC}" type="slidenum">
              <a:rPr lang="en-US" smtClean="0"/>
              <a:pPr/>
              <a:t>‹#›</a:t>
            </a:fld>
            <a:endParaRPr lang="en-US"/>
          </a:p>
        </p:txBody>
      </p:sp>
    </p:spTree>
    <p:extLst>
      <p:ext uri="{BB962C8B-B14F-4D97-AF65-F5344CB8AC3E}">
        <p14:creationId xmlns:p14="http://schemas.microsoft.com/office/powerpoint/2010/main" val="383814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15B8B0-EEEA-B24F-BEC9-4404DA870CE0}"/>
              </a:ext>
            </a:extLst>
          </p:cNvPr>
          <p:cNvSpPr>
            <a:spLocks noGrp="1"/>
          </p:cNvSpPr>
          <p:nvPr>
            <p:ph type="title"/>
          </p:nvPr>
        </p:nvSpPr>
        <p:spPr>
          <a:xfrm>
            <a:off x="1676403" y="2896283"/>
            <a:ext cx="13541826" cy="2257970"/>
          </a:xfrm>
        </p:spPr>
        <p:txBody>
          <a:bodyPr>
            <a:noAutofit/>
          </a:bodyPr>
          <a:lstStyle>
            <a:lvl1pPr>
              <a:defRPr sz="9600"/>
            </a:lvl1pPr>
          </a:lstStyle>
          <a:p>
            <a:r>
              <a:rPr lang="en-GB" dirty="0"/>
              <a:t>Click to edit Master title style</a:t>
            </a:r>
            <a:endParaRPr lang="en-US" dirty="0"/>
          </a:p>
        </p:txBody>
      </p:sp>
      <p:sp>
        <p:nvSpPr>
          <p:cNvPr id="10" name="Content Placeholder 9">
            <a:extLst>
              <a:ext uri="{FF2B5EF4-FFF2-40B4-BE49-F238E27FC236}">
                <a16:creationId xmlns:a16="http://schemas.microsoft.com/office/drawing/2014/main" id="{EDD2A530-CE41-4046-8996-61ADD9A24C99}"/>
              </a:ext>
            </a:extLst>
          </p:cNvPr>
          <p:cNvSpPr>
            <a:spLocks noGrp="1"/>
          </p:cNvSpPr>
          <p:nvPr>
            <p:ph sz="quarter" idx="10"/>
          </p:nvPr>
        </p:nvSpPr>
        <p:spPr>
          <a:xfrm>
            <a:off x="1676402" y="5603876"/>
            <a:ext cx="13541376" cy="6607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Footer Placeholder 10">
            <a:extLst>
              <a:ext uri="{FF2B5EF4-FFF2-40B4-BE49-F238E27FC236}">
                <a16:creationId xmlns:a16="http://schemas.microsoft.com/office/drawing/2014/main" id="{4EED0CE6-A4DD-7A4E-99C5-D2E82B6A54FA}"/>
              </a:ext>
            </a:extLst>
          </p:cNvPr>
          <p:cNvSpPr>
            <a:spLocks noGrp="1"/>
          </p:cNvSpPr>
          <p:nvPr>
            <p:ph type="ftr" sz="quarter" idx="11"/>
          </p:nvPr>
        </p:nvSpPr>
        <p:spPr/>
        <p:txBody>
          <a:bodyPr/>
          <a:lstStyle/>
          <a:p>
            <a:r>
              <a:rPr lang="en-US" b="1"/>
              <a:t>Presentation title</a:t>
            </a:r>
          </a:p>
        </p:txBody>
      </p:sp>
      <p:sp>
        <p:nvSpPr>
          <p:cNvPr id="12" name="Slide Number Placeholder 11">
            <a:extLst>
              <a:ext uri="{FF2B5EF4-FFF2-40B4-BE49-F238E27FC236}">
                <a16:creationId xmlns:a16="http://schemas.microsoft.com/office/drawing/2014/main" id="{7D6D34D0-BD4A-6641-9005-BEDC0F5A1B94}"/>
              </a:ext>
            </a:extLst>
          </p:cNvPr>
          <p:cNvSpPr>
            <a:spLocks noGrp="1"/>
          </p:cNvSpPr>
          <p:nvPr>
            <p:ph type="sldNum" sz="quarter" idx="12"/>
          </p:nvPr>
        </p:nvSpPr>
        <p:spPr/>
        <p:txBody>
          <a:bodyPr/>
          <a:lstStyle/>
          <a:p>
            <a:fld id="{9F164E14-3020-7F48-8ED9-0D796CFA40BC}" type="slidenum">
              <a:rPr lang="en-US" smtClean="0"/>
              <a:pPr/>
              <a:t>‹#›</a:t>
            </a:fld>
            <a:endParaRPr lang="en-US"/>
          </a:p>
        </p:txBody>
      </p:sp>
    </p:spTree>
    <p:extLst>
      <p:ext uri="{BB962C8B-B14F-4D97-AF65-F5344CB8AC3E}">
        <p14:creationId xmlns:p14="http://schemas.microsoft.com/office/powerpoint/2010/main" val="3941004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and text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90E9E-9CCB-DE47-9FBC-DBDB0D1F4F5D}"/>
              </a:ext>
            </a:extLst>
          </p:cNvPr>
          <p:cNvSpPr>
            <a:spLocks noGrp="1"/>
          </p:cNvSpPr>
          <p:nvPr>
            <p:ph sz="quarter" idx="10"/>
          </p:nvPr>
        </p:nvSpPr>
        <p:spPr>
          <a:xfrm>
            <a:off x="14246946" y="4674224"/>
            <a:ext cx="8454307" cy="68386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descr="Logo&#10;&#10;Description automatically generated">
            <a:extLst>
              <a:ext uri="{FF2B5EF4-FFF2-40B4-BE49-F238E27FC236}">
                <a16:creationId xmlns:a16="http://schemas.microsoft.com/office/drawing/2014/main" id="{23E06993-EC32-C94D-9FCF-6DA8CE96608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4" y="12038023"/>
            <a:ext cx="5610762" cy="1666691"/>
          </a:xfrm>
          <a:prstGeom prst="rect">
            <a:avLst/>
          </a:prstGeom>
        </p:spPr>
      </p:pic>
      <p:sp>
        <p:nvSpPr>
          <p:cNvPr id="5" name="Title 4">
            <a:extLst>
              <a:ext uri="{FF2B5EF4-FFF2-40B4-BE49-F238E27FC236}">
                <a16:creationId xmlns:a16="http://schemas.microsoft.com/office/drawing/2014/main" id="{72E22FF2-469D-8F4A-95EF-52E77D5B9154}"/>
              </a:ext>
            </a:extLst>
          </p:cNvPr>
          <p:cNvSpPr>
            <a:spLocks noGrp="1"/>
          </p:cNvSpPr>
          <p:nvPr>
            <p:ph type="title"/>
          </p:nvPr>
        </p:nvSpPr>
        <p:spPr>
          <a:xfrm>
            <a:off x="14246942" y="2203115"/>
            <a:ext cx="8454310" cy="2209755"/>
          </a:xfrm>
        </p:spPr>
        <p:txBody>
          <a:bodyPr/>
          <a:lstStyle/>
          <a:p>
            <a:r>
              <a:rPr lang="en-GB"/>
              <a:t>Click to edit Master title style</a:t>
            </a:r>
            <a:endParaRPr lang="en-US"/>
          </a:p>
        </p:txBody>
      </p:sp>
      <p:sp>
        <p:nvSpPr>
          <p:cNvPr id="7" name="Footer Placeholder 6">
            <a:extLst>
              <a:ext uri="{FF2B5EF4-FFF2-40B4-BE49-F238E27FC236}">
                <a16:creationId xmlns:a16="http://schemas.microsoft.com/office/drawing/2014/main" id="{91F27230-F043-A146-A7B0-A7732555F727}"/>
              </a:ext>
            </a:extLst>
          </p:cNvPr>
          <p:cNvSpPr>
            <a:spLocks noGrp="1"/>
          </p:cNvSpPr>
          <p:nvPr>
            <p:ph type="ftr" sz="quarter" idx="11"/>
          </p:nvPr>
        </p:nvSpPr>
        <p:spPr/>
        <p:txBody>
          <a:bodyPr/>
          <a:lstStyle/>
          <a:p>
            <a:r>
              <a:rPr lang="en-US" b="1"/>
              <a:t>Presentation title</a:t>
            </a:r>
          </a:p>
        </p:txBody>
      </p:sp>
      <p:sp>
        <p:nvSpPr>
          <p:cNvPr id="8" name="Slide Number Placeholder 7">
            <a:extLst>
              <a:ext uri="{FF2B5EF4-FFF2-40B4-BE49-F238E27FC236}">
                <a16:creationId xmlns:a16="http://schemas.microsoft.com/office/drawing/2014/main" id="{C4332D80-E155-E54B-BBC2-CB54ACB9BA60}"/>
              </a:ext>
            </a:extLst>
          </p:cNvPr>
          <p:cNvSpPr>
            <a:spLocks noGrp="1"/>
          </p:cNvSpPr>
          <p:nvPr>
            <p:ph type="sldNum" sz="quarter" idx="12"/>
          </p:nvPr>
        </p:nvSpPr>
        <p:spPr/>
        <p:txBody>
          <a:bodyPr/>
          <a:lstStyle/>
          <a:p>
            <a:fld id="{9F164E14-3020-7F48-8ED9-0D796CFA40BC}" type="slidenum">
              <a:rPr lang="en-US" smtClean="0"/>
              <a:pPr/>
              <a:t>‹#›</a:t>
            </a:fld>
            <a:endParaRPr lang="en-US"/>
          </a:p>
        </p:txBody>
      </p:sp>
    </p:spTree>
    <p:extLst>
      <p:ext uri="{BB962C8B-B14F-4D97-AF65-F5344CB8AC3E}">
        <p14:creationId xmlns:p14="http://schemas.microsoft.com/office/powerpoint/2010/main" val="1966145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and text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DBD266-939C-9F44-BB38-6DA7B6D5C19B}"/>
              </a:ext>
            </a:extLst>
          </p:cNvPr>
          <p:cNvSpPr>
            <a:spLocks noGrp="1"/>
          </p:cNvSpPr>
          <p:nvPr>
            <p:ph sz="quarter" idx="14"/>
          </p:nvPr>
        </p:nvSpPr>
        <p:spPr>
          <a:xfrm>
            <a:off x="939805" y="3657600"/>
            <a:ext cx="9945332" cy="842010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descr="Logo&#10;&#10;Description automatically generated">
            <a:extLst>
              <a:ext uri="{FF2B5EF4-FFF2-40B4-BE49-F238E27FC236}">
                <a16:creationId xmlns:a16="http://schemas.microsoft.com/office/drawing/2014/main" id="{DB5F6DD0-F0A0-1644-BAC0-74053AA611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4" y="12038023"/>
            <a:ext cx="5610762" cy="1666691"/>
          </a:xfrm>
          <a:prstGeom prst="rect">
            <a:avLst/>
          </a:prstGeom>
        </p:spPr>
      </p:pic>
      <p:sp>
        <p:nvSpPr>
          <p:cNvPr id="8" name="Footer Placeholder 7">
            <a:extLst>
              <a:ext uri="{FF2B5EF4-FFF2-40B4-BE49-F238E27FC236}">
                <a16:creationId xmlns:a16="http://schemas.microsoft.com/office/drawing/2014/main" id="{7A11EE1A-6F51-2F43-90B3-4B6BCC7B7805}"/>
              </a:ext>
            </a:extLst>
          </p:cNvPr>
          <p:cNvSpPr>
            <a:spLocks noGrp="1"/>
          </p:cNvSpPr>
          <p:nvPr>
            <p:ph type="ftr" sz="quarter" idx="15"/>
          </p:nvPr>
        </p:nvSpPr>
        <p:spPr/>
        <p:txBody>
          <a:bodyPr/>
          <a:lstStyle/>
          <a:p>
            <a:r>
              <a:rPr lang="en-US" b="1"/>
              <a:t>Presentation title</a:t>
            </a:r>
          </a:p>
        </p:txBody>
      </p:sp>
      <p:sp>
        <p:nvSpPr>
          <p:cNvPr id="9" name="Slide Number Placeholder 8">
            <a:extLst>
              <a:ext uri="{FF2B5EF4-FFF2-40B4-BE49-F238E27FC236}">
                <a16:creationId xmlns:a16="http://schemas.microsoft.com/office/drawing/2014/main" id="{00EBE39C-8C4D-8E43-BCD2-51B95916D504}"/>
              </a:ext>
            </a:extLst>
          </p:cNvPr>
          <p:cNvSpPr>
            <a:spLocks noGrp="1"/>
          </p:cNvSpPr>
          <p:nvPr>
            <p:ph type="sldNum" sz="quarter" idx="16"/>
          </p:nvPr>
        </p:nvSpPr>
        <p:spPr/>
        <p:txBody>
          <a:bodyPr/>
          <a:lstStyle/>
          <a:p>
            <a:fld id="{9F164E14-3020-7F48-8ED9-0D796CFA40BC}" type="slidenum">
              <a:rPr lang="en-US" smtClean="0"/>
              <a:pPr/>
              <a:t>‹#›</a:t>
            </a:fld>
            <a:endParaRPr lang="en-US"/>
          </a:p>
        </p:txBody>
      </p:sp>
      <p:sp>
        <p:nvSpPr>
          <p:cNvPr id="10" name="Title 9">
            <a:extLst>
              <a:ext uri="{FF2B5EF4-FFF2-40B4-BE49-F238E27FC236}">
                <a16:creationId xmlns:a16="http://schemas.microsoft.com/office/drawing/2014/main" id="{CEA5A076-EECE-EF43-8BAD-A0C62E1A3F5F}"/>
              </a:ext>
            </a:extLst>
          </p:cNvPr>
          <p:cNvSpPr>
            <a:spLocks noGrp="1"/>
          </p:cNvSpPr>
          <p:nvPr>
            <p:ph type="title"/>
          </p:nvPr>
        </p:nvSpPr>
        <p:spPr>
          <a:xfrm>
            <a:off x="939803" y="1123409"/>
            <a:ext cx="21024849" cy="2257971"/>
          </a:xfrm>
        </p:spPr>
        <p:txBody>
          <a:bodyPr/>
          <a:lstStyle/>
          <a:p>
            <a:r>
              <a:rPr lang="en-GB"/>
              <a:t>Click to edit Master title style</a:t>
            </a:r>
            <a:endParaRPr lang="en-US"/>
          </a:p>
        </p:txBody>
      </p:sp>
    </p:spTree>
    <p:extLst>
      <p:ext uri="{BB962C8B-B14F-4D97-AF65-F5344CB8AC3E}">
        <p14:creationId xmlns:p14="http://schemas.microsoft.com/office/powerpoint/2010/main" val="1223196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and text 4">
    <p:bg>
      <p:bgPr>
        <a:blipFill dpi="0" rotWithShape="1">
          <a:blip r:embed="rId2" cstate="email">
            <a:lum/>
            <a:extLst>
              <a:ext uri="{28A0092B-C50C-407E-A947-70E740481C1C}">
                <a14:useLocalDpi xmlns:a14="http://schemas.microsoft.com/office/drawing/2010/main"/>
              </a:ext>
            </a:extLst>
          </a:blip>
          <a:srcRect/>
          <a:stretch>
            <a:fillRect l="-10000" t="-7000" r="-11000" b="-6000"/>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DBD266-939C-9F44-BB38-6DA7B6D5C19B}"/>
              </a:ext>
            </a:extLst>
          </p:cNvPr>
          <p:cNvSpPr>
            <a:spLocks noGrp="1"/>
          </p:cNvSpPr>
          <p:nvPr>
            <p:ph sz="quarter" idx="14"/>
          </p:nvPr>
        </p:nvSpPr>
        <p:spPr>
          <a:xfrm>
            <a:off x="939805" y="3657600"/>
            <a:ext cx="9945332" cy="84201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descr="Logo&#10;&#10;Description automatically generated">
            <a:extLst>
              <a:ext uri="{FF2B5EF4-FFF2-40B4-BE49-F238E27FC236}">
                <a16:creationId xmlns:a16="http://schemas.microsoft.com/office/drawing/2014/main" id="{DB5F6DD0-F0A0-1644-BAC0-74053AA611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4" y="12038023"/>
            <a:ext cx="5610762" cy="1666691"/>
          </a:xfrm>
          <a:prstGeom prst="rect">
            <a:avLst/>
          </a:prstGeom>
        </p:spPr>
      </p:pic>
      <p:sp>
        <p:nvSpPr>
          <p:cNvPr id="8" name="Footer Placeholder 7">
            <a:extLst>
              <a:ext uri="{FF2B5EF4-FFF2-40B4-BE49-F238E27FC236}">
                <a16:creationId xmlns:a16="http://schemas.microsoft.com/office/drawing/2014/main" id="{7A11EE1A-6F51-2F43-90B3-4B6BCC7B7805}"/>
              </a:ext>
            </a:extLst>
          </p:cNvPr>
          <p:cNvSpPr>
            <a:spLocks noGrp="1"/>
          </p:cNvSpPr>
          <p:nvPr>
            <p:ph type="ftr" sz="quarter" idx="15"/>
          </p:nvPr>
        </p:nvSpPr>
        <p:spPr/>
        <p:txBody>
          <a:bodyPr/>
          <a:lstStyle/>
          <a:p>
            <a:r>
              <a:rPr lang="en-US" b="1"/>
              <a:t>Presentation title</a:t>
            </a:r>
          </a:p>
        </p:txBody>
      </p:sp>
      <p:sp>
        <p:nvSpPr>
          <p:cNvPr id="9" name="Slide Number Placeholder 8">
            <a:extLst>
              <a:ext uri="{FF2B5EF4-FFF2-40B4-BE49-F238E27FC236}">
                <a16:creationId xmlns:a16="http://schemas.microsoft.com/office/drawing/2014/main" id="{00EBE39C-8C4D-8E43-BCD2-51B95916D504}"/>
              </a:ext>
            </a:extLst>
          </p:cNvPr>
          <p:cNvSpPr>
            <a:spLocks noGrp="1"/>
          </p:cNvSpPr>
          <p:nvPr>
            <p:ph type="sldNum" sz="quarter" idx="16"/>
          </p:nvPr>
        </p:nvSpPr>
        <p:spPr/>
        <p:txBody>
          <a:bodyPr/>
          <a:lstStyle/>
          <a:p>
            <a:fld id="{9F164E14-3020-7F48-8ED9-0D796CFA40BC}" type="slidenum">
              <a:rPr lang="en-US" smtClean="0"/>
              <a:pPr/>
              <a:t>‹#›</a:t>
            </a:fld>
            <a:endParaRPr lang="en-US"/>
          </a:p>
        </p:txBody>
      </p:sp>
      <p:sp>
        <p:nvSpPr>
          <p:cNvPr id="3" name="Title 2">
            <a:extLst>
              <a:ext uri="{FF2B5EF4-FFF2-40B4-BE49-F238E27FC236}">
                <a16:creationId xmlns:a16="http://schemas.microsoft.com/office/drawing/2014/main" id="{E5062DBC-49BC-714D-8B2F-74AA27BD172E}"/>
              </a:ext>
            </a:extLst>
          </p:cNvPr>
          <p:cNvSpPr>
            <a:spLocks noGrp="1"/>
          </p:cNvSpPr>
          <p:nvPr>
            <p:ph type="title"/>
          </p:nvPr>
        </p:nvSpPr>
        <p:spPr>
          <a:xfrm>
            <a:off x="939803" y="1123409"/>
            <a:ext cx="21024849" cy="2257971"/>
          </a:xfrm>
        </p:spPr>
        <p:txBody>
          <a:bodyPr/>
          <a:lstStyle/>
          <a:p>
            <a:r>
              <a:rPr lang="en-GB"/>
              <a:t>Click to edit Master title style</a:t>
            </a:r>
            <a:endParaRPr lang="en-US"/>
          </a:p>
        </p:txBody>
      </p:sp>
    </p:spTree>
    <p:extLst>
      <p:ext uri="{BB962C8B-B14F-4D97-AF65-F5344CB8AC3E}">
        <p14:creationId xmlns:p14="http://schemas.microsoft.com/office/powerpoint/2010/main" val="25486564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AC2AA9-4F71-2B49-9D31-E0B956272BB4}"/>
              </a:ext>
            </a:extLst>
          </p:cNvPr>
          <p:cNvSpPr>
            <a:spLocks noGrp="1"/>
          </p:cNvSpPr>
          <p:nvPr>
            <p:ph sz="quarter" idx="10"/>
          </p:nvPr>
        </p:nvSpPr>
        <p:spPr>
          <a:xfrm>
            <a:off x="939804" y="3657600"/>
            <a:ext cx="13541377" cy="84661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descr="Logo&#10;&#10;Description automatically generated">
            <a:extLst>
              <a:ext uri="{FF2B5EF4-FFF2-40B4-BE49-F238E27FC236}">
                <a16:creationId xmlns:a16="http://schemas.microsoft.com/office/drawing/2014/main" id="{E4931F91-D3EA-D84A-92E4-22C2311A8D0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4" y="12038023"/>
            <a:ext cx="5610762" cy="1666691"/>
          </a:xfrm>
          <a:prstGeom prst="rect">
            <a:avLst/>
          </a:prstGeom>
        </p:spPr>
      </p:pic>
      <p:sp>
        <p:nvSpPr>
          <p:cNvPr id="11" name="Title 10">
            <a:extLst>
              <a:ext uri="{FF2B5EF4-FFF2-40B4-BE49-F238E27FC236}">
                <a16:creationId xmlns:a16="http://schemas.microsoft.com/office/drawing/2014/main" id="{D43E7AF9-9F14-3145-89B0-8938E4B69E36}"/>
              </a:ext>
            </a:extLst>
          </p:cNvPr>
          <p:cNvSpPr>
            <a:spLocks noGrp="1"/>
          </p:cNvSpPr>
          <p:nvPr>
            <p:ph type="title"/>
          </p:nvPr>
        </p:nvSpPr>
        <p:spPr>
          <a:xfrm>
            <a:off x="939803" y="1123409"/>
            <a:ext cx="21024849" cy="2257971"/>
          </a:xfrm>
        </p:spPr>
        <p:txBody>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8B423494-DAB3-1141-95A9-2770F363B176}"/>
              </a:ext>
            </a:extLst>
          </p:cNvPr>
          <p:cNvSpPr>
            <a:spLocks noGrp="1"/>
          </p:cNvSpPr>
          <p:nvPr>
            <p:ph type="ftr" sz="quarter" idx="11"/>
          </p:nvPr>
        </p:nvSpPr>
        <p:spPr/>
        <p:txBody>
          <a:bodyPr/>
          <a:lstStyle/>
          <a:p>
            <a:r>
              <a:rPr lang="en-US" b="1"/>
              <a:t>Presentation title</a:t>
            </a:r>
          </a:p>
        </p:txBody>
      </p:sp>
      <p:sp>
        <p:nvSpPr>
          <p:cNvPr id="14" name="Slide Number Placeholder 13">
            <a:extLst>
              <a:ext uri="{FF2B5EF4-FFF2-40B4-BE49-F238E27FC236}">
                <a16:creationId xmlns:a16="http://schemas.microsoft.com/office/drawing/2014/main" id="{EA08CBB5-57D6-C74A-AD21-193F3654D173}"/>
              </a:ext>
            </a:extLst>
          </p:cNvPr>
          <p:cNvSpPr>
            <a:spLocks noGrp="1"/>
          </p:cNvSpPr>
          <p:nvPr>
            <p:ph type="sldNum" sz="quarter" idx="12"/>
          </p:nvPr>
        </p:nvSpPr>
        <p:spPr/>
        <p:txBody>
          <a:bodyPr/>
          <a:lstStyle/>
          <a:p>
            <a:fld id="{9F164E14-3020-7F48-8ED9-0D796CFA40BC}" type="slidenum">
              <a:rPr lang="en-US" smtClean="0"/>
              <a:pPr/>
              <a:t>‹#›</a:t>
            </a:fld>
            <a:endParaRPr lang="en-US"/>
          </a:p>
        </p:txBody>
      </p:sp>
    </p:spTree>
    <p:extLst>
      <p:ext uri="{BB962C8B-B14F-4D97-AF65-F5344CB8AC3E}">
        <p14:creationId xmlns:p14="http://schemas.microsoft.com/office/powerpoint/2010/main" val="8110780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 2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E4931F91-D3EA-D84A-92E4-22C2311A8D0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4" y="12038023"/>
            <a:ext cx="5610762" cy="1666691"/>
          </a:xfrm>
          <a:prstGeom prst="rect">
            <a:avLst/>
          </a:prstGeom>
        </p:spPr>
      </p:pic>
      <p:sp>
        <p:nvSpPr>
          <p:cNvPr id="11" name="Title 10">
            <a:extLst>
              <a:ext uri="{FF2B5EF4-FFF2-40B4-BE49-F238E27FC236}">
                <a16:creationId xmlns:a16="http://schemas.microsoft.com/office/drawing/2014/main" id="{D43E7AF9-9F14-3145-89B0-8938E4B69E36}"/>
              </a:ext>
            </a:extLst>
          </p:cNvPr>
          <p:cNvSpPr>
            <a:spLocks noGrp="1"/>
          </p:cNvSpPr>
          <p:nvPr>
            <p:ph type="title"/>
          </p:nvPr>
        </p:nvSpPr>
        <p:spPr/>
        <p:txBody>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8B423494-DAB3-1141-95A9-2770F363B176}"/>
              </a:ext>
            </a:extLst>
          </p:cNvPr>
          <p:cNvSpPr>
            <a:spLocks noGrp="1"/>
          </p:cNvSpPr>
          <p:nvPr>
            <p:ph type="ftr" sz="quarter" idx="11"/>
          </p:nvPr>
        </p:nvSpPr>
        <p:spPr/>
        <p:txBody>
          <a:bodyPr/>
          <a:lstStyle/>
          <a:p>
            <a:r>
              <a:rPr lang="en-US" b="1"/>
              <a:t>Presentation title</a:t>
            </a:r>
          </a:p>
        </p:txBody>
      </p:sp>
      <p:sp>
        <p:nvSpPr>
          <p:cNvPr id="14" name="Slide Number Placeholder 13">
            <a:extLst>
              <a:ext uri="{FF2B5EF4-FFF2-40B4-BE49-F238E27FC236}">
                <a16:creationId xmlns:a16="http://schemas.microsoft.com/office/drawing/2014/main" id="{EA08CBB5-57D6-C74A-AD21-193F3654D173}"/>
              </a:ext>
            </a:extLst>
          </p:cNvPr>
          <p:cNvSpPr>
            <a:spLocks noGrp="1"/>
          </p:cNvSpPr>
          <p:nvPr>
            <p:ph type="sldNum" sz="quarter" idx="12"/>
          </p:nvPr>
        </p:nvSpPr>
        <p:spPr/>
        <p:txBody>
          <a:bodyPr/>
          <a:lstStyle/>
          <a:p>
            <a:fld id="{9F164E14-3020-7F48-8ED9-0D796CFA40BC}" type="slidenum">
              <a:rPr lang="en-US" smtClean="0"/>
              <a:pPr/>
              <a:t>‹#›</a:t>
            </a:fld>
            <a:endParaRPr lang="en-US"/>
          </a:p>
        </p:txBody>
      </p:sp>
      <p:sp>
        <p:nvSpPr>
          <p:cNvPr id="7" name="Content Placeholder 4">
            <a:extLst>
              <a:ext uri="{FF2B5EF4-FFF2-40B4-BE49-F238E27FC236}">
                <a16:creationId xmlns:a16="http://schemas.microsoft.com/office/drawing/2014/main" id="{54183868-5310-D34D-A902-6346991DB50F}"/>
              </a:ext>
            </a:extLst>
          </p:cNvPr>
          <p:cNvSpPr>
            <a:spLocks noGrp="1"/>
          </p:cNvSpPr>
          <p:nvPr>
            <p:ph sz="quarter" idx="14"/>
          </p:nvPr>
        </p:nvSpPr>
        <p:spPr>
          <a:xfrm>
            <a:off x="962028" y="3657600"/>
            <a:ext cx="9945332" cy="842010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4">
            <a:extLst>
              <a:ext uri="{FF2B5EF4-FFF2-40B4-BE49-F238E27FC236}">
                <a16:creationId xmlns:a16="http://schemas.microsoft.com/office/drawing/2014/main" id="{9A173BCC-981E-6741-A217-AAA0CCCBEE21}"/>
              </a:ext>
            </a:extLst>
          </p:cNvPr>
          <p:cNvSpPr>
            <a:spLocks noGrp="1"/>
          </p:cNvSpPr>
          <p:nvPr>
            <p:ph sz="quarter" idx="15"/>
          </p:nvPr>
        </p:nvSpPr>
        <p:spPr>
          <a:xfrm>
            <a:off x="11474455" y="3657600"/>
            <a:ext cx="10512427" cy="84201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13791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Plain and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4AE055F9-9771-ED40-B927-8B43219FB4DF}"/>
              </a:ext>
            </a:extLst>
          </p:cNvPr>
          <p:cNvSpPr>
            <a:spLocks noGrp="1"/>
          </p:cNvSpPr>
          <p:nvPr>
            <p:ph type="pic" sz="quarter" idx="15"/>
          </p:nvPr>
        </p:nvSpPr>
        <p:spPr>
          <a:xfrm>
            <a:off x="12622214" y="3"/>
            <a:ext cx="11755439" cy="13716000"/>
          </a:xfrm>
        </p:spPr>
        <p:txBody>
          <a:bodyPr/>
          <a:lstStyle/>
          <a:p>
            <a:endParaRPr lang="en-US"/>
          </a:p>
        </p:txBody>
      </p:sp>
      <p:sp>
        <p:nvSpPr>
          <p:cNvPr id="13" name="Footer Placeholder 12">
            <a:extLst>
              <a:ext uri="{FF2B5EF4-FFF2-40B4-BE49-F238E27FC236}">
                <a16:creationId xmlns:a16="http://schemas.microsoft.com/office/drawing/2014/main" id="{8B423494-DAB3-1141-95A9-2770F363B176}"/>
              </a:ext>
            </a:extLst>
          </p:cNvPr>
          <p:cNvSpPr>
            <a:spLocks noGrp="1"/>
          </p:cNvSpPr>
          <p:nvPr>
            <p:ph type="ftr" sz="quarter" idx="11"/>
          </p:nvPr>
        </p:nvSpPr>
        <p:spPr/>
        <p:txBody>
          <a:bodyPr/>
          <a:lstStyle/>
          <a:p>
            <a:r>
              <a:rPr lang="en-US" b="1"/>
              <a:t>Presentation title</a:t>
            </a:r>
          </a:p>
        </p:txBody>
      </p:sp>
      <p:sp>
        <p:nvSpPr>
          <p:cNvPr id="14" name="Slide Number Placeholder 13">
            <a:extLst>
              <a:ext uri="{FF2B5EF4-FFF2-40B4-BE49-F238E27FC236}">
                <a16:creationId xmlns:a16="http://schemas.microsoft.com/office/drawing/2014/main" id="{EA08CBB5-57D6-C74A-AD21-193F3654D173}"/>
              </a:ext>
            </a:extLst>
          </p:cNvPr>
          <p:cNvSpPr>
            <a:spLocks noGrp="1"/>
          </p:cNvSpPr>
          <p:nvPr>
            <p:ph type="sldNum" sz="quarter" idx="12"/>
          </p:nvPr>
        </p:nvSpPr>
        <p:spPr/>
        <p:txBody>
          <a:bodyPr/>
          <a:lstStyle/>
          <a:p>
            <a:fld id="{9F164E14-3020-7F48-8ED9-0D796CFA40BC}" type="slidenum">
              <a:rPr lang="en-US" smtClean="0"/>
              <a:pPr/>
              <a:t>‹#›</a:t>
            </a:fld>
            <a:endParaRPr lang="en-US"/>
          </a:p>
        </p:txBody>
      </p:sp>
      <p:sp>
        <p:nvSpPr>
          <p:cNvPr id="7" name="Content Placeholder 4">
            <a:extLst>
              <a:ext uri="{FF2B5EF4-FFF2-40B4-BE49-F238E27FC236}">
                <a16:creationId xmlns:a16="http://schemas.microsoft.com/office/drawing/2014/main" id="{54183868-5310-D34D-A902-6346991DB50F}"/>
              </a:ext>
            </a:extLst>
          </p:cNvPr>
          <p:cNvSpPr>
            <a:spLocks noGrp="1"/>
          </p:cNvSpPr>
          <p:nvPr>
            <p:ph sz="quarter" idx="14"/>
          </p:nvPr>
        </p:nvSpPr>
        <p:spPr>
          <a:xfrm>
            <a:off x="939804" y="3657600"/>
            <a:ext cx="10134595" cy="842010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a:extLst>
              <a:ext uri="{FF2B5EF4-FFF2-40B4-BE49-F238E27FC236}">
                <a16:creationId xmlns:a16="http://schemas.microsoft.com/office/drawing/2014/main" id="{9AFBF783-0120-E243-A7DA-6A0C5ECB940A}"/>
              </a:ext>
            </a:extLst>
          </p:cNvPr>
          <p:cNvSpPr>
            <a:spLocks noGrp="1"/>
          </p:cNvSpPr>
          <p:nvPr>
            <p:ph type="title"/>
          </p:nvPr>
        </p:nvSpPr>
        <p:spPr>
          <a:xfrm>
            <a:off x="939807" y="1123409"/>
            <a:ext cx="10134595" cy="2257971"/>
          </a:xfrm>
        </p:spPr>
        <p:txBody>
          <a:bodyPr/>
          <a:lstStyle/>
          <a:p>
            <a:r>
              <a:rPr lang="en-GB" dirty="0"/>
              <a:t>Click to edit Master title style</a:t>
            </a:r>
            <a:endParaRPr lang="en-US" dirty="0"/>
          </a:p>
        </p:txBody>
      </p:sp>
    </p:spTree>
    <p:extLst>
      <p:ext uri="{BB962C8B-B14F-4D97-AF65-F5344CB8AC3E}">
        <p14:creationId xmlns:p14="http://schemas.microsoft.com/office/powerpoint/2010/main" val="2727382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over">
    <p:bg>
      <p:bgPr>
        <a:solidFill>
          <a:schemeClr val="tx1"/>
        </a:solid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E4931F91-D3EA-D84A-92E4-22C2311A8D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566284" y="12038023"/>
            <a:ext cx="5610762" cy="1666691"/>
          </a:xfrm>
          <a:prstGeom prst="rect">
            <a:avLst/>
          </a:prstGeom>
        </p:spPr>
      </p:pic>
      <p:sp>
        <p:nvSpPr>
          <p:cNvPr id="11" name="Title 10">
            <a:extLst>
              <a:ext uri="{FF2B5EF4-FFF2-40B4-BE49-F238E27FC236}">
                <a16:creationId xmlns:a16="http://schemas.microsoft.com/office/drawing/2014/main" id="{D43E7AF9-9F14-3145-89B0-8938E4B69E36}"/>
              </a:ext>
            </a:extLst>
          </p:cNvPr>
          <p:cNvSpPr>
            <a:spLocks noGrp="1"/>
          </p:cNvSpPr>
          <p:nvPr>
            <p:ph type="title"/>
          </p:nvPr>
        </p:nvSpPr>
        <p:spPr>
          <a:xfrm>
            <a:off x="939803" y="1123409"/>
            <a:ext cx="21024849" cy="2257971"/>
          </a:xfrm>
        </p:spPr>
        <p:txBody>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8B423494-DAB3-1141-95A9-2770F363B176}"/>
              </a:ext>
            </a:extLst>
          </p:cNvPr>
          <p:cNvSpPr>
            <a:spLocks noGrp="1"/>
          </p:cNvSpPr>
          <p:nvPr>
            <p:ph type="ftr" sz="quarter" idx="11"/>
          </p:nvPr>
        </p:nvSpPr>
        <p:spPr/>
        <p:txBody>
          <a:bodyPr/>
          <a:lstStyle/>
          <a:p>
            <a:r>
              <a:rPr lang="en-US" b="1"/>
              <a:t>Presentation title</a:t>
            </a:r>
          </a:p>
        </p:txBody>
      </p:sp>
      <p:sp>
        <p:nvSpPr>
          <p:cNvPr id="14" name="Slide Number Placeholder 13">
            <a:extLst>
              <a:ext uri="{FF2B5EF4-FFF2-40B4-BE49-F238E27FC236}">
                <a16:creationId xmlns:a16="http://schemas.microsoft.com/office/drawing/2014/main" id="{EA08CBB5-57D6-C74A-AD21-193F3654D173}"/>
              </a:ext>
            </a:extLst>
          </p:cNvPr>
          <p:cNvSpPr>
            <a:spLocks noGrp="1"/>
          </p:cNvSpPr>
          <p:nvPr>
            <p:ph type="sldNum" sz="quarter" idx="12"/>
          </p:nvPr>
        </p:nvSpPr>
        <p:spPr/>
        <p:txBody>
          <a:bodyPr/>
          <a:lstStyle/>
          <a:p>
            <a:fld id="{9F164E14-3020-7F48-8ED9-0D796CFA40BC}" type="slidenum">
              <a:rPr lang="en-US" smtClean="0"/>
              <a:pPr/>
              <a:t>‹#›</a:t>
            </a:fld>
            <a:endParaRPr lang="en-US"/>
          </a:p>
        </p:txBody>
      </p:sp>
      <p:sp>
        <p:nvSpPr>
          <p:cNvPr id="7" name="Content Placeholder 4">
            <a:extLst>
              <a:ext uri="{FF2B5EF4-FFF2-40B4-BE49-F238E27FC236}">
                <a16:creationId xmlns:a16="http://schemas.microsoft.com/office/drawing/2014/main" id="{3AE05807-92DF-6945-8AD9-C921B8F7D90C}"/>
              </a:ext>
            </a:extLst>
          </p:cNvPr>
          <p:cNvSpPr>
            <a:spLocks noGrp="1"/>
          </p:cNvSpPr>
          <p:nvPr>
            <p:ph sz="quarter" idx="13"/>
          </p:nvPr>
        </p:nvSpPr>
        <p:spPr>
          <a:xfrm>
            <a:off x="11452226" y="3657600"/>
            <a:ext cx="10512427" cy="84661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4">
            <a:extLst>
              <a:ext uri="{FF2B5EF4-FFF2-40B4-BE49-F238E27FC236}">
                <a16:creationId xmlns:a16="http://schemas.microsoft.com/office/drawing/2014/main" id="{4D5C6CD0-34E7-324F-8B7C-734439E756FA}"/>
              </a:ext>
            </a:extLst>
          </p:cNvPr>
          <p:cNvSpPr>
            <a:spLocks noGrp="1"/>
          </p:cNvSpPr>
          <p:nvPr>
            <p:ph sz="quarter" idx="14"/>
          </p:nvPr>
        </p:nvSpPr>
        <p:spPr>
          <a:xfrm>
            <a:off x="939805" y="3657600"/>
            <a:ext cx="9945332" cy="84201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796914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2" name="Rectangle 1"/>
          <p:cNvSpPr/>
          <p:nvPr userDrawn="1"/>
        </p:nvSpPr>
        <p:spPr>
          <a:xfrm>
            <a:off x="8675651" y="12533973"/>
            <a:ext cx="7069873" cy="10036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180"/>
            <a:endParaRPr lang="en-US" sz="3599">
              <a:solidFill>
                <a:prstClr val="white"/>
              </a:solidFill>
            </a:endParaRPr>
          </a:p>
        </p:txBody>
      </p:sp>
    </p:spTree>
    <p:extLst>
      <p:ext uri="{BB962C8B-B14F-4D97-AF65-F5344CB8AC3E}">
        <p14:creationId xmlns:p14="http://schemas.microsoft.com/office/powerpoint/2010/main" val="20872767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468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_General Slid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1758462" y="3845172"/>
            <a:ext cx="13809784" cy="7786445"/>
          </a:xfrm>
          <a:prstGeom prst="rect">
            <a:avLst/>
          </a:prstGeom>
          <a:effectLst/>
        </p:spPr>
        <p:txBody>
          <a:bodyPr>
            <a:normAutofit/>
          </a:bodyPr>
          <a:lstStyle>
            <a:lvl1pPr marL="0" indent="0">
              <a:buNone/>
              <a:defRPr sz="4199">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57983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lai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AC2AA9-4F71-2B49-9D31-E0B956272BB4}"/>
              </a:ext>
            </a:extLst>
          </p:cNvPr>
          <p:cNvSpPr>
            <a:spLocks noGrp="1"/>
          </p:cNvSpPr>
          <p:nvPr>
            <p:ph sz="quarter" idx="10"/>
          </p:nvPr>
        </p:nvSpPr>
        <p:spPr>
          <a:xfrm>
            <a:off x="939803" y="3657601"/>
            <a:ext cx="13541376" cy="84661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descr="Logo&#10;&#10;Description automatically generated">
            <a:extLst>
              <a:ext uri="{FF2B5EF4-FFF2-40B4-BE49-F238E27FC236}">
                <a16:creationId xmlns:a16="http://schemas.microsoft.com/office/drawing/2014/main" id="{E4931F91-D3EA-D84A-92E4-22C2311A8D0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5" y="12038021"/>
            <a:ext cx="5610762" cy="1666690"/>
          </a:xfrm>
          <a:prstGeom prst="rect">
            <a:avLst/>
          </a:prstGeom>
        </p:spPr>
      </p:pic>
      <p:sp>
        <p:nvSpPr>
          <p:cNvPr id="11" name="Title 10">
            <a:extLst>
              <a:ext uri="{FF2B5EF4-FFF2-40B4-BE49-F238E27FC236}">
                <a16:creationId xmlns:a16="http://schemas.microsoft.com/office/drawing/2014/main" id="{D43E7AF9-9F14-3145-89B0-8938E4B69E36}"/>
              </a:ext>
            </a:extLst>
          </p:cNvPr>
          <p:cNvSpPr>
            <a:spLocks noGrp="1"/>
          </p:cNvSpPr>
          <p:nvPr>
            <p:ph type="title"/>
          </p:nvPr>
        </p:nvSpPr>
        <p:spPr>
          <a:xfrm>
            <a:off x="939802" y="1123409"/>
            <a:ext cx="21024850" cy="2257970"/>
          </a:xfrm>
        </p:spPr>
        <p:txBody>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8B423494-DAB3-1141-95A9-2770F363B176}"/>
              </a:ext>
            </a:extLst>
          </p:cNvPr>
          <p:cNvSpPr>
            <a:spLocks noGrp="1"/>
          </p:cNvSpPr>
          <p:nvPr>
            <p:ph type="ftr" sz="quarter" idx="11"/>
          </p:nvPr>
        </p:nvSpPr>
        <p:spPr/>
        <p:txBody>
          <a:bodyPr/>
          <a:lstStyle/>
          <a:p>
            <a:r>
              <a:rPr lang="en-US" b="1"/>
              <a:t>Presentation title</a:t>
            </a:r>
          </a:p>
        </p:txBody>
      </p:sp>
      <p:sp>
        <p:nvSpPr>
          <p:cNvPr id="14" name="Slide Number Placeholder 13">
            <a:extLst>
              <a:ext uri="{FF2B5EF4-FFF2-40B4-BE49-F238E27FC236}">
                <a16:creationId xmlns:a16="http://schemas.microsoft.com/office/drawing/2014/main" id="{EA08CBB5-57D6-C74A-AD21-193F3654D173}"/>
              </a:ext>
            </a:extLst>
          </p:cNvPr>
          <p:cNvSpPr>
            <a:spLocks noGrp="1"/>
          </p:cNvSpPr>
          <p:nvPr>
            <p:ph type="sldNum" sz="quarter" idx="12"/>
          </p:nvPr>
        </p:nvSpPr>
        <p:spPr/>
        <p:txBody>
          <a:bodyPr/>
          <a:lstStyle/>
          <a:p>
            <a:fld id="{9F164E14-3020-7F48-8ED9-0D796CFA40BC}" type="slidenum">
              <a:rPr lang="en-US" smtClean="0"/>
              <a:pPr/>
              <a:t>‹#›</a:t>
            </a:fld>
            <a:endParaRPr lang="en-US"/>
          </a:p>
        </p:txBody>
      </p:sp>
    </p:spTree>
    <p:extLst>
      <p:ext uri="{BB962C8B-B14F-4D97-AF65-F5344CB8AC3E}">
        <p14:creationId xmlns:p14="http://schemas.microsoft.com/office/powerpoint/2010/main" val="4256776438"/>
      </p:ext>
    </p:extLst>
  </p:cSld>
  <p:clrMapOvr>
    <a:masterClrMapping/>
  </p:clrMapOvr>
  <p:extLst>
    <p:ext uri="{DCECCB84-F9BA-43D5-87BE-67443E8EF086}">
      <p15:sldGuideLst xmlns:p15="http://schemas.microsoft.com/office/powerpoint/2012/main">
        <p15:guide id="1" orient="horz" pos="4320">
          <p15:clr>
            <a:srgbClr val="FBAE40"/>
          </p15:clr>
        </p15:guide>
        <p15:guide id="2" pos="76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Intro pag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28E4F92-7DD2-9B4D-B521-FAE24FA6951D}"/>
              </a:ext>
            </a:extLst>
          </p:cNvPr>
          <p:cNvSpPr>
            <a:spLocks noGrp="1"/>
          </p:cNvSpPr>
          <p:nvPr>
            <p:ph sz="half" idx="1"/>
          </p:nvPr>
        </p:nvSpPr>
        <p:spPr>
          <a:xfrm>
            <a:off x="1676402" y="3651251"/>
            <a:ext cx="10391685" cy="8702677"/>
          </a:xfrm>
        </p:spPr>
        <p:txBody>
          <a:bodyPr/>
          <a:lstStyle>
            <a:lvl5pPr>
              <a:spcAft>
                <a:spcPts val="0"/>
              </a:spcAft>
              <a:defRPr sz="2799"/>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2">
            <a:extLst>
              <a:ext uri="{FF2B5EF4-FFF2-40B4-BE49-F238E27FC236}">
                <a16:creationId xmlns:a16="http://schemas.microsoft.com/office/drawing/2014/main" id="{96C63C83-103D-8A49-8A40-D960CEFFA1C1}"/>
              </a:ext>
            </a:extLst>
          </p:cNvPr>
          <p:cNvSpPr>
            <a:spLocks noGrp="1"/>
          </p:cNvSpPr>
          <p:nvPr>
            <p:ph sz="half" idx="12"/>
          </p:nvPr>
        </p:nvSpPr>
        <p:spPr>
          <a:xfrm>
            <a:off x="12309570" y="3651251"/>
            <a:ext cx="10391682" cy="8702677"/>
          </a:xfrm>
        </p:spPr>
        <p:txBody>
          <a:bodyPr/>
          <a:lstStyle>
            <a:lvl5pPr>
              <a:spcAft>
                <a:spcPts val="0"/>
              </a:spcAft>
              <a:defRPr sz="2799"/>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a:extLst>
              <a:ext uri="{FF2B5EF4-FFF2-40B4-BE49-F238E27FC236}">
                <a16:creationId xmlns:a16="http://schemas.microsoft.com/office/drawing/2014/main" id="{F5C67DF8-286F-B746-8FCE-00614675D9C9}"/>
              </a:ext>
            </a:extLst>
          </p:cNvPr>
          <p:cNvSpPr>
            <a:spLocks noGrp="1"/>
          </p:cNvSpPr>
          <p:nvPr>
            <p:ph type="title"/>
          </p:nvPr>
        </p:nvSpPr>
        <p:spPr/>
        <p:txBody>
          <a:bodyPr/>
          <a:lstStyle/>
          <a:p>
            <a:r>
              <a:rPr lang="en-GB"/>
              <a:t>Click to edit Master title style</a:t>
            </a:r>
            <a:endParaRPr lang="en-US"/>
          </a:p>
        </p:txBody>
      </p:sp>
      <p:sp>
        <p:nvSpPr>
          <p:cNvPr id="16" name="Footer Placeholder 7">
            <a:extLst>
              <a:ext uri="{FF2B5EF4-FFF2-40B4-BE49-F238E27FC236}">
                <a16:creationId xmlns:a16="http://schemas.microsoft.com/office/drawing/2014/main" id="{6C2CA343-2B07-F74A-AE9D-169E563AC5A9}"/>
              </a:ext>
            </a:extLst>
          </p:cNvPr>
          <p:cNvSpPr>
            <a:spLocks noGrp="1"/>
          </p:cNvSpPr>
          <p:nvPr>
            <p:ph type="ftr" sz="quarter" idx="3"/>
          </p:nvPr>
        </p:nvSpPr>
        <p:spPr>
          <a:xfrm>
            <a:off x="1676402" y="12712704"/>
            <a:ext cx="14625638" cy="730251"/>
          </a:xfrm>
          <a:prstGeom prst="rect">
            <a:avLst/>
          </a:prstGeom>
        </p:spPr>
        <p:txBody>
          <a:bodyPr vert="horz" lIns="91440" tIns="45720" rIns="91440" bIns="45720" rtlCol="0" anchor="ctr"/>
          <a:lstStyle>
            <a:lvl1pPr marL="0" marR="0" indent="0" algn="ctr" defTabSz="1828180" rtl="0" eaLnBrk="1" fontAlgn="auto" latinLnBrk="0" hangingPunct="1">
              <a:lnSpc>
                <a:spcPct val="100000"/>
              </a:lnSpc>
              <a:spcBef>
                <a:spcPts val="0"/>
              </a:spcBef>
              <a:spcAft>
                <a:spcPts val="0"/>
              </a:spcAft>
              <a:buClrTx/>
              <a:buSzTx/>
              <a:buFontTx/>
              <a:buNone/>
              <a:tabLst/>
              <a:defRPr sz="2000" b="1">
                <a:solidFill>
                  <a:schemeClr val="bg1"/>
                </a:solidFill>
              </a:defRPr>
            </a:lvl1pPr>
          </a:lstStyle>
          <a:p>
            <a:pPr algn="l"/>
            <a:r>
              <a:rPr lang="en-GB" dirty="0">
                <a:solidFill>
                  <a:srgbClr val="FFFFFF"/>
                </a:solidFill>
              </a:rPr>
              <a:t>Presentation title</a:t>
            </a:r>
            <a:endParaRPr lang="en-US" dirty="0">
              <a:solidFill>
                <a:srgbClr val="FFFFFF"/>
              </a:solidFill>
            </a:endParaRPr>
          </a:p>
        </p:txBody>
      </p:sp>
      <p:sp>
        <p:nvSpPr>
          <p:cNvPr id="17" name="Slide Number Placeholder 10">
            <a:extLst>
              <a:ext uri="{FF2B5EF4-FFF2-40B4-BE49-F238E27FC236}">
                <a16:creationId xmlns:a16="http://schemas.microsoft.com/office/drawing/2014/main" id="{2C76A9AC-9366-AA43-8013-4BA69F96143D}"/>
              </a:ext>
            </a:extLst>
          </p:cNvPr>
          <p:cNvSpPr txBox="1">
            <a:spLocks/>
          </p:cNvSpPr>
          <p:nvPr userDrawn="1"/>
        </p:nvSpPr>
        <p:spPr>
          <a:xfrm>
            <a:off x="200605" y="12712704"/>
            <a:ext cx="1275196" cy="730251"/>
          </a:xfrm>
          <a:prstGeom prst="rect">
            <a:avLst/>
          </a:prstGeom>
        </p:spPr>
        <p:txBody>
          <a:bodyPr vert="horz" lIns="91416" tIns="45708" rIns="91416" bIns="45708" rtlCol="0" anchor="ctr"/>
          <a:lstStyle>
            <a:defPPr>
              <a:defRPr lang="en-US"/>
            </a:defPPr>
            <a:lvl1pPr marL="0" algn="r" defTabSz="1828068" rtl="0" eaLnBrk="1" latinLnBrk="0" hangingPunct="1">
              <a:defRPr sz="3200" b="1" kern="1200">
                <a:solidFill>
                  <a:schemeClr val="tx2"/>
                </a:solidFill>
                <a:latin typeface="+mn-lt"/>
                <a:ea typeface="+mn-ea"/>
                <a:cs typeface="+mn-cs"/>
              </a:defRPr>
            </a:lvl1pPr>
            <a:lvl2pPr marL="914035" algn="l" defTabSz="1828068" rtl="0" eaLnBrk="1" latinLnBrk="0" hangingPunct="1">
              <a:defRPr sz="3599" kern="1200">
                <a:solidFill>
                  <a:schemeClr val="tx1"/>
                </a:solidFill>
                <a:latin typeface="+mn-lt"/>
                <a:ea typeface="+mn-ea"/>
                <a:cs typeface="+mn-cs"/>
              </a:defRPr>
            </a:lvl2pPr>
            <a:lvl3pPr marL="1828068" algn="l" defTabSz="1828068" rtl="0" eaLnBrk="1" latinLnBrk="0" hangingPunct="1">
              <a:defRPr sz="3599" kern="1200">
                <a:solidFill>
                  <a:schemeClr val="tx1"/>
                </a:solidFill>
                <a:latin typeface="+mn-lt"/>
                <a:ea typeface="+mn-ea"/>
                <a:cs typeface="+mn-cs"/>
              </a:defRPr>
            </a:lvl3pPr>
            <a:lvl4pPr marL="2742103" algn="l" defTabSz="1828068" rtl="0" eaLnBrk="1" latinLnBrk="0" hangingPunct="1">
              <a:defRPr sz="3599" kern="1200">
                <a:solidFill>
                  <a:schemeClr val="tx1"/>
                </a:solidFill>
                <a:latin typeface="+mn-lt"/>
                <a:ea typeface="+mn-ea"/>
                <a:cs typeface="+mn-cs"/>
              </a:defRPr>
            </a:lvl4pPr>
            <a:lvl5pPr marL="3656137" algn="l" defTabSz="1828068" rtl="0" eaLnBrk="1" latinLnBrk="0" hangingPunct="1">
              <a:defRPr sz="3599" kern="1200">
                <a:solidFill>
                  <a:schemeClr val="tx1"/>
                </a:solidFill>
                <a:latin typeface="+mn-lt"/>
                <a:ea typeface="+mn-ea"/>
                <a:cs typeface="+mn-cs"/>
              </a:defRPr>
            </a:lvl5pPr>
            <a:lvl6pPr marL="4570172" algn="l" defTabSz="1828068" rtl="0" eaLnBrk="1" latinLnBrk="0" hangingPunct="1">
              <a:defRPr sz="3599" kern="1200">
                <a:solidFill>
                  <a:schemeClr val="tx1"/>
                </a:solidFill>
                <a:latin typeface="+mn-lt"/>
                <a:ea typeface="+mn-ea"/>
                <a:cs typeface="+mn-cs"/>
              </a:defRPr>
            </a:lvl6pPr>
            <a:lvl7pPr marL="5484207" algn="l" defTabSz="1828068" rtl="0" eaLnBrk="1" latinLnBrk="0" hangingPunct="1">
              <a:defRPr sz="3599" kern="1200">
                <a:solidFill>
                  <a:schemeClr val="tx1"/>
                </a:solidFill>
                <a:latin typeface="+mn-lt"/>
                <a:ea typeface="+mn-ea"/>
                <a:cs typeface="+mn-cs"/>
              </a:defRPr>
            </a:lvl7pPr>
            <a:lvl8pPr marL="6398240" algn="l" defTabSz="1828068" rtl="0" eaLnBrk="1" latinLnBrk="0" hangingPunct="1">
              <a:defRPr sz="3599" kern="1200">
                <a:solidFill>
                  <a:schemeClr val="tx1"/>
                </a:solidFill>
                <a:latin typeface="+mn-lt"/>
                <a:ea typeface="+mn-ea"/>
                <a:cs typeface="+mn-cs"/>
              </a:defRPr>
            </a:lvl8pPr>
            <a:lvl9pPr marL="7312275" algn="l" defTabSz="1828068" rtl="0" eaLnBrk="1" latinLnBrk="0" hangingPunct="1">
              <a:defRPr sz="3599" kern="1200">
                <a:solidFill>
                  <a:schemeClr val="tx1"/>
                </a:solidFill>
                <a:latin typeface="+mn-lt"/>
                <a:ea typeface="+mn-ea"/>
                <a:cs typeface="+mn-cs"/>
              </a:defRPr>
            </a:lvl9pPr>
          </a:lstStyle>
          <a:p>
            <a:fld id="{9F164E14-3020-7F48-8ED9-0D796CFA40BC}" type="slidenum">
              <a:rPr lang="en-US" sz="3199" smtClean="0">
                <a:solidFill>
                  <a:srgbClr val="3887FF"/>
                </a:solidFill>
              </a:rPr>
              <a:pPr/>
              <a:t>‹#›</a:t>
            </a:fld>
            <a:endParaRPr lang="en-US" sz="3199" dirty="0">
              <a:solidFill>
                <a:srgbClr val="3887FF"/>
              </a:solidFill>
            </a:endParaRPr>
          </a:p>
        </p:txBody>
      </p:sp>
      <p:pic>
        <p:nvPicPr>
          <p:cNvPr id="18" name="Picture 17" descr="A picture containing drawing&#10;&#10;Description automatically generated">
            <a:extLst>
              <a:ext uri="{FF2B5EF4-FFF2-40B4-BE49-F238E27FC236}">
                <a16:creationId xmlns:a16="http://schemas.microsoft.com/office/drawing/2014/main" id="{7E918400-737F-EB4B-A639-7F0CEF43D3D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792039" y="12077701"/>
            <a:ext cx="4385012" cy="1828800"/>
          </a:xfrm>
          <a:prstGeom prst="rect">
            <a:avLst/>
          </a:prstGeom>
        </p:spPr>
      </p:pic>
      <p:sp>
        <p:nvSpPr>
          <p:cNvPr id="3" name="Slide Number Placeholder 2">
            <a:extLst>
              <a:ext uri="{FF2B5EF4-FFF2-40B4-BE49-F238E27FC236}">
                <a16:creationId xmlns:a16="http://schemas.microsoft.com/office/drawing/2014/main" id="{284B7828-E5C9-0A4D-B6E0-D150FF4EF6E2}"/>
              </a:ext>
            </a:extLst>
          </p:cNvPr>
          <p:cNvSpPr>
            <a:spLocks noGrp="1"/>
          </p:cNvSpPr>
          <p:nvPr>
            <p:ph type="sldNum" sz="quarter" idx="13"/>
          </p:nvPr>
        </p:nvSpPr>
        <p:spPr/>
        <p:txBody>
          <a:bodyPr/>
          <a:lstStyle/>
          <a:p>
            <a:fld id="{9F164E14-3020-7F48-8ED9-0D796CFA40BC}" type="slidenum">
              <a:rPr lang="en-US" smtClean="0">
                <a:solidFill>
                  <a:srgbClr val="3887FF"/>
                </a:solidFill>
              </a:rPr>
              <a:pPr/>
              <a:t>‹#›</a:t>
            </a:fld>
            <a:endParaRPr lang="en-US" dirty="0">
              <a:solidFill>
                <a:srgbClr val="3887FF"/>
              </a:solidFill>
            </a:endParaRPr>
          </a:p>
        </p:txBody>
      </p:sp>
    </p:spTree>
    <p:extLst>
      <p:ext uri="{BB962C8B-B14F-4D97-AF65-F5344CB8AC3E}">
        <p14:creationId xmlns:p14="http://schemas.microsoft.com/office/powerpoint/2010/main" val="3747113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Subtitl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1015740" y="2356858"/>
            <a:ext cx="22309823" cy="462013"/>
          </a:xfrm>
          <a:prstGeom prst="rect">
            <a:avLst/>
          </a:prstGeom>
        </p:spPr>
        <p:txBody>
          <a:bodyPr wrap="none" lIns="0" tIns="0" rIns="0" bIns="0" anchor="ctr">
            <a:noAutofit/>
          </a:bodyPr>
          <a:lstStyle>
            <a:lvl1pPr marL="0" indent="0" algn="ctr">
              <a:buNone/>
              <a:defRPr sz="3199" b="0" baseline="0">
                <a:solidFill>
                  <a:schemeClr val="bg1">
                    <a:lumMod val="50000"/>
                  </a:schemeClr>
                </a:solidFill>
                <a:latin typeface="+mj-lt"/>
                <a:ea typeface="Roboto Light" panose="02000000000000000000" pitchFamily="2" charset="0"/>
              </a:defRPr>
            </a:lvl1pPr>
            <a:lvl2pPr marL="1218562" indent="0">
              <a:buNone/>
              <a:defRPr sz="3199"/>
            </a:lvl2pPr>
            <a:lvl3pPr marL="2437119" indent="0">
              <a:buNone/>
              <a:defRPr sz="2666"/>
            </a:lvl3pPr>
            <a:lvl4pPr marL="3655681" indent="0">
              <a:buNone/>
              <a:defRPr sz="2399"/>
            </a:lvl4pPr>
            <a:lvl5pPr marL="4874240" indent="0">
              <a:buNone/>
              <a:defRPr sz="2399"/>
            </a:lvl5pPr>
            <a:lvl6pPr marL="6092802" indent="0">
              <a:buNone/>
              <a:defRPr sz="2399"/>
            </a:lvl6pPr>
            <a:lvl7pPr marL="7311358" indent="0">
              <a:buNone/>
              <a:defRPr sz="2399"/>
            </a:lvl7pPr>
            <a:lvl8pPr marL="8529920" indent="0">
              <a:buNone/>
              <a:defRPr sz="2399"/>
            </a:lvl8pPr>
            <a:lvl9pPr marL="9748482" indent="0">
              <a:buNone/>
              <a:defRPr sz="2399"/>
            </a:lvl9pPr>
          </a:lstStyle>
          <a:p>
            <a:pPr lvl="0"/>
            <a:r>
              <a:rPr lang="en-US" dirty="0"/>
              <a:t>CLICK TO EDITE SUBTITLE</a:t>
            </a:r>
          </a:p>
        </p:txBody>
      </p:sp>
      <p:sp>
        <p:nvSpPr>
          <p:cNvPr id="9" name="Title 2"/>
          <p:cNvSpPr>
            <a:spLocks noGrp="1"/>
          </p:cNvSpPr>
          <p:nvPr>
            <p:ph type="title"/>
          </p:nvPr>
        </p:nvSpPr>
        <p:spPr>
          <a:xfrm>
            <a:off x="1015740" y="910172"/>
            <a:ext cx="22309823" cy="1321021"/>
          </a:xfrm>
          <a:prstGeom prst="rect">
            <a:avLst/>
          </a:prstGeom>
        </p:spPr>
        <p:txBody>
          <a:bodyPr lIns="0" tIns="0" rIns="0" bIns="0" anchor="ctr"/>
          <a:lstStyle>
            <a:lvl1pPr algn="ctr">
              <a:defRPr sz="8529">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888691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mplate for Series a deck">
  <p:cSld name="Template for Series a deck">
    <p:spTree>
      <p:nvGrpSpPr>
        <p:cNvPr id="1" name="Shape 69"/>
        <p:cNvGrpSpPr/>
        <p:nvPr/>
      </p:nvGrpSpPr>
      <p:grpSpPr>
        <a:xfrm>
          <a:off x="0" y="0"/>
          <a:ext cx="0" cy="0"/>
          <a:chOff x="0" y="0"/>
          <a:chExt cx="0" cy="0"/>
        </a:xfrm>
      </p:grpSpPr>
      <p:sp>
        <p:nvSpPr>
          <p:cNvPr id="70" name="Google Shape;70;p16"/>
          <p:cNvSpPr txBox="1">
            <a:spLocks noGrp="1"/>
          </p:cNvSpPr>
          <p:nvPr>
            <p:ph type="sldNum" idx="12"/>
          </p:nvPr>
        </p:nvSpPr>
        <p:spPr>
          <a:xfrm>
            <a:off x="20928383" y="12712728"/>
            <a:ext cx="2399375" cy="730400"/>
          </a:xfrm>
          <a:prstGeom prst="rect">
            <a:avLst/>
          </a:prstGeom>
          <a:noFill/>
          <a:ln>
            <a:noFill/>
          </a:ln>
        </p:spPr>
        <p:txBody>
          <a:bodyPr spcFirstLastPara="1" wrap="square" lIns="91425" tIns="45700" rIns="0" bIns="45700" anchor="ctr" anchorCtr="0">
            <a:noAutofit/>
          </a:bodyPr>
          <a:lstStyle>
            <a:lvl1pPr marL="0" lvl="0" indent="0" algn="r" rtl="0">
              <a:spcBef>
                <a:spcPts val="0"/>
              </a:spcBef>
              <a:buNone/>
              <a:defRPr sz="2133" b="0" i="0" u="none" strike="noStrike" cap="none">
                <a:solidFill>
                  <a:srgbClr val="7F7F7F"/>
                </a:solidFill>
                <a:latin typeface="Helvetica Neue"/>
                <a:ea typeface="Helvetica Neue"/>
                <a:cs typeface="Helvetica Neue"/>
                <a:sym typeface="Helvetica Neue"/>
              </a:defRPr>
            </a:lvl1pPr>
            <a:lvl2pPr marL="0" lvl="1" indent="0" algn="r" rtl="0">
              <a:spcBef>
                <a:spcPts val="0"/>
              </a:spcBef>
              <a:buNone/>
              <a:defRPr sz="2133" b="0" i="0" u="none" strike="noStrike" cap="none">
                <a:solidFill>
                  <a:srgbClr val="7F7F7F"/>
                </a:solidFill>
                <a:latin typeface="Helvetica Neue"/>
                <a:ea typeface="Helvetica Neue"/>
                <a:cs typeface="Helvetica Neue"/>
                <a:sym typeface="Helvetica Neue"/>
              </a:defRPr>
            </a:lvl2pPr>
            <a:lvl3pPr marL="0" lvl="2" indent="0" algn="r" rtl="0">
              <a:spcBef>
                <a:spcPts val="0"/>
              </a:spcBef>
              <a:buNone/>
              <a:defRPr sz="2133" b="0" i="0" u="none" strike="noStrike" cap="none">
                <a:solidFill>
                  <a:srgbClr val="7F7F7F"/>
                </a:solidFill>
                <a:latin typeface="Helvetica Neue"/>
                <a:ea typeface="Helvetica Neue"/>
                <a:cs typeface="Helvetica Neue"/>
                <a:sym typeface="Helvetica Neue"/>
              </a:defRPr>
            </a:lvl3pPr>
            <a:lvl4pPr marL="0" lvl="3" indent="0" algn="r" rtl="0">
              <a:spcBef>
                <a:spcPts val="0"/>
              </a:spcBef>
              <a:buNone/>
              <a:defRPr sz="2133" b="0" i="0" u="none" strike="noStrike" cap="none">
                <a:solidFill>
                  <a:srgbClr val="7F7F7F"/>
                </a:solidFill>
                <a:latin typeface="Helvetica Neue"/>
                <a:ea typeface="Helvetica Neue"/>
                <a:cs typeface="Helvetica Neue"/>
                <a:sym typeface="Helvetica Neue"/>
              </a:defRPr>
            </a:lvl4pPr>
            <a:lvl5pPr marL="0" lvl="4" indent="0" algn="r" rtl="0">
              <a:spcBef>
                <a:spcPts val="0"/>
              </a:spcBef>
              <a:buNone/>
              <a:defRPr sz="2133" b="0" i="0" u="none" strike="noStrike" cap="none">
                <a:solidFill>
                  <a:srgbClr val="7F7F7F"/>
                </a:solidFill>
                <a:latin typeface="Helvetica Neue"/>
                <a:ea typeface="Helvetica Neue"/>
                <a:cs typeface="Helvetica Neue"/>
                <a:sym typeface="Helvetica Neue"/>
              </a:defRPr>
            </a:lvl5pPr>
            <a:lvl6pPr marL="0" lvl="5" indent="0" algn="r" rtl="0">
              <a:spcBef>
                <a:spcPts val="0"/>
              </a:spcBef>
              <a:buNone/>
              <a:defRPr sz="2133" b="0" i="0" u="none" strike="noStrike" cap="none">
                <a:solidFill>
                  <a:srgbClr val="7F7F7F"/>
                </a:solidFill>
                <a:latin typeface="Helvetica Neue"/>
                <a:ea typeface="Helvetica Neue"/>
                <a:cs typeface="Helvetica Neue"/>
                <a:sym typeface="Helvetica Neue"/>
              </a:defRPr>
            </a:lvl6pPr>
            <a:lvl7pPr marL="0" lvl="6" indent="0" algn="r" rtl="0">
              <a:spcBef>
                <a:spcPts val="0"/>
              </a:spcBef>
              <a:buNone/>
              <a:defRPr sz="2133" b="0" i="0" u="none" strike="noStrike" cap="none">
                <a:solidFill>
                  <a:srgbClr val="7F7F7F"/>
                </a:solidFill>
                <a:latin typeface="Helvetica Neue"/>
                <a:ea typeface="Helvetica Neue"/>
                <a:cs typeface="Helvetica Neue"/>
                <a:sym typeface="Helvetica Neue"/>
              </a:defRPr>
            </a:lvl7pPr>
            <a:lvl8pPr marL="0" lvl="7" indent="0" algn="r" rtl="0">
              <a:spcBef>
                <a:spcPts val="0"/>
              </a:spcBef>
              <a:buNone/>
              <a:defRPr sz="2133" b="0" i="0" u="none" strike="noStrike" cap="none">
                <a:solidFill>
                  <a:srgbClr val="7F7F7F"/>
                </a:solidFill>
                <a:latin typeface="Helvetica Neue"/>
                <a:ea typeface="Helvetica Neue"/>
                <a:cs typeface="Helvetica Neue"/>
                <a:sym typeface="Helvetica Neue"/>
              </a:defRPr>
            </a:lvl8pPr>
            <a:lvl9pPr marL="0" lvl="8" indent="0" algn="r" rtl="0">
              <a:spcBef>
                <a:spcPts val="0"/>
              </a:spcBef>
              <a:buNone/>
              <a:defRPr sz="2133" b="0" i="0" u="none" strike="noStrike" cap="none">
                <a:solidFill>
                  <a:srgbClr val="7F7F7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
        <p:nvSpPr>
          <p:cNvPr id="71" name="Google Shape;71;p16"/>
          <p:cNvSpPr txBox="1">
            <a:spLocks noGrp="1"/>
          </p:cNvSpPr>
          <p:nvPr>
            <p:ph type="body" idx="1"/>
          </p:nvPr>
        </p:nvSpPr>
        <p:spPr>
          <a:xfrm>
            <a:off x="974280" y="722357"/>
            <a:ext cx="22354177" cy="896800"/>
          </a:xfrm>
          <a:prstGeom prst="rect">
            <a:avLst/>
          </a:prstGeom>
          <a:noFill/>
          <a:ln>
            <a:noFill/>
          </a:ln>
        </p:spPr>
        <p:txBody>
          <a:bodyPr spcFirstLastPara="1" wrap="square" lIns="0" tIns="0" rIns="91425" bIns="45700" anchor="t" anchorCtr="0">
            <a:noAutofit/>
          </a:bodyPr>
          <a:lstStyle>
            <a:lvl1pPr marL="1218591" lvl="0" indent="-609296" algn="l" rtl="0">
              <a:spcBef>
                <a:spcPts val="1173"/>
              </a:spcBef>
              <a:spcAft>
                <a:spcPts val="0"/>
              </a:spcAft>
              <a:buSzPts val="2200"/>
              <a:buNone/>
              <a:defRPr sz="5863">
                <a:solidFill>
                  <a:srgbClr val="262626"/>
                </a:solidFill>
                <a:latin typeface="Avenir"/>
                <a:ea typeface="Avenir"/>
                <a:cs typeface="Avenir"/>
                <a:sym typeface="Avenir"/>
              </a:defRPr>
            </a:lvl1pPr>
            <a:lvl2pPr marL="2437180" lvl="1" indent="-609296" algn="l" rtl="0">
              <a:spcBef>
                <a:spcPts val="1173"/>
              </a:spcBef>
              <a:spcAft>
                <a:spcPts val="0"/>
              </a:spcAft>
              <a:buClr>
                <a:srgbClr val="FFFFFF"/>
              </a:buClr>
              <a:buSzPts val="2200"/>
              <a:buNone/>
              <a:defRPr sz="5863">
                <a:solidFill>
                  <a:srgbClr val="FFFFFF"/>
                </a:solidFill>
                <a:latin typeface="Helvetica Neue"/>
                <a:ea typeface="Helvetica Neue"/>
                <a:cs typeface="Helvetica Neue"/>
                <a:sym typeface="Helvetica Neue"/>
              </a:defRPr>
            </a:lvl2pPr>
            <a:lvl3pPr marL="3655771" lvl="2" indent="-609296" algn="l" rtl="0">
              <a:spcBef>
                <a:spcPts val="1173"/>
              </a:spcBef>
              <a:spcAft>
                <a:spcPts val="0"/>
              </a:spcAft>
              <a:buClr>
                <a:srgbClr val="FFFFFF"/>
              </a:buClr>
              <a:buSzPts val="2200"/>
              <a:buNone/>
              <a:defRPr sz="5863">
                <a:solidFill>
                  <a:srgbClr val="FFFFFF"/>
                </a:solidFill>
                <a:latin typeface="Helvetica Neue"/>
                <a:ea typeface="Helvetica Neue"/>
                <a:cs typeface="Helvetica Neue"/>
                <a:sym typeface="Helvetica Neue"/>
              </a:defRPr>
            </a:lvl3pPr>
            <a:lvl4pPr marL="4874362" lvl="3" indent="-609296" algn="l" rtl="0">
              <a:spcBef>
                <a:spcPts val="1173"/>
              </a:spcBef>
              <a:spcAft>
                <a:spcPts val="0"/>
              </a:spcAft>
              <a:buClr>
                <a:srgbClr val="FFFFFF"/>
              </a:buClr>
              <a:buSzPts val="2200"/>
              <a:buNone/>
              <a:defRPr sz="5863">
                <a:solidFill>
                  <a:srgbClr val="FFFFFF"/>
                </a:solidFill>
                <a:latin typeface="Helvetica Neue"/>
                <a:ea typeface="Helvetica Neue"/>
                <a:cs typeface="Helvetica Neue"/>
                <a:sym typeface="Helvetica Neue"/>
              </a:defRPr>
            </a:lvl4pPr>
            <a:lvl5pPr marL="6092954" lvl="4" indent="-609296" algn="l" rtl="0">
              <a:spcBef>
                <a:spcPts val="1173"/>
              </a:spcBef>
              <a:spcAft>
                <a:spcPts val="0"/>
              </a:spcAft>
              <a:buClr>
                <a:srgbClr val="FFFFFF"/>
              </a:buClr>
              <a:buSzPts val="2200"/>
              <a:buNone/>
              <a:defRPr sz="5863">
                <a:solidFill>
                  <a:srgbClr val="FFFFFF"/>
                </a:solidFill>
                <a:latin typeface="Helvetica Neue"/>
                <a:ea typeface="Helvetica Neue"/>
                <a:cs typeface="Helvetica Neue"/>
                <a:sym typeface="Helvetica Neue"/>
              </a:defRPr>
            </a:lvl5pPr>
            <a:lvl6pPr marL="7311542" lvl="5" indent="-778544" algn="l" rtl="0">
              <a:spcBef>
                <a:spcPts val="960"/>
              </a:spcBef>
              <a:spcAft>
                <a:spcPts val="0"/>
              </a:spcAft>
              <a:buClr>
                <a:schemeClr val="accent6"/>
              </a:buClr>
              <a:buSzPts val="1000"/>
              <a:buChar char="•"/>
              <a:defRPr/>
            </a:lvl6pPr>
            <a:lvl7pPr marL="8530134" lvl="6" indent="-778544" algn="l" rtl="0">
              <a:spcBef>
                <a:spcPts val="960"/>
              </a:spcBef>
              <a:spcAft>
                <a:spcPts val="0"/>
              </a:spcAft>
              <a:buClr>
                <a:schemeClr val="accent6"/>
              </a:buClr>
              <a:buSzPts val="1000"/>
              <a:buChar char="•"/>
              <a:defRPr/>
            </a:lvl7pPr>
            <a:lvl8pPr marL="9748725" lvl="7" indent="-778544" algn="l" rtl="0">
              <a:spcBef>
                <a:spcPts val="960"/>
              </a:spcBef>
              <a:spcAft>
                <a:spcPts val="0"/>
              </a:spcAft>
              <a:buClr>
                <a:schemeClr val="accent6"/>
              </a:buClr>
              <a:buSzPts val="1000"/>
              <a:buChar char="•"/>
              <a:defRPr/>
            </a:lvl8pPr>
            <a:lvl9pPr marL="10967313" lvl="8" indent="-778544" algn="l" rtl="0">
              <a:spcBef>
                <a:spcPts val="960"/>
              </a:spcBef>
              <a:spcAft>
                <a:spcPts val="0"/>
              </a:spcAft>
              <a:buClr>
                <a:schemeClr val="accent6"/>
              </a:buClr>
              <a:buSzPts val="1000"/>
              <a:buChar char="•"/>
              <a:defRPr/>
            </a:lvl9pPr>
          </a:lstStyle>
          <a:p>
            <a:endParaRPr/>
          </a:p>
        </p:txBody>
      </p:sp>
      <p:sp>
        <p:nvSpPr>
          <p:cNvPr id="72" name="Google Shape;72;p16"/>
          <p:cNvSpPr txBox="1">
            <a:spLocks noGrp="1"/>
          </p:cNvSpPr>
          <p:nvPr>
            <p:ph type="body" idx="2"/>
          </p:nvPr>
        </p:nvSpPr>
        <p:spPr>
          <a:xfrm>
            <a:off x="1011337" y="2005925"/>
            <a:ext cx="22354977" cy="10320000"/>
          </a:xfrm>
          <a:prstGeom prst="rect">
            <a:avLst/>
          </a:prstGeom>
          <a:noFill/>
          <a:ln>
            <a:noFill/>
          </a:ln>
        </p:spPr>
        <p:txBody>
          <a:bodyPr spcFirstLastPara="1" wrap="square" lIns="0" tIns="45700" rIns="0" bIns="45700" anchor="t" anchorCtr="0">
            <a:noAutofit/>
          </a:bodyPr>
          <a:lstStyle>
            <a:lvl1pPr marL="1218591" lvl="0" indent="-812394" algn="l" rtl="0">
              <a:spcBef>
                <a:spcPts val="746"/>
              </a:spcBef>
              <a:spcAft>
                <a:spcPts val="0"/>
              </a:spcAft>
              <a:buSzPts val="1200"/>
              <a:buChar char="•"/>
              <a:defRPr sz="3732">
                <a:latin typeface="Avenir"/>
                <a:ea typeface="Avenir"/>
                <a:cs typeface="Avenir"/>
                <a:sym typeface="Avenir"/>
              </a:defRPr>
            </a:lvl1pPr>
            <a:lvl2pPr marL="2437180" lvl="1" indent="-751465" algn="l" rtl="0">
              <a:spcBef>
                <a:spcPts val="640"/>
              </a:spcBef>
              <a:spcAft>
                <a:spcPts val="0"/>
              </a:spcAft>
              <a:buClr>
                <a:schemeClr val="dk2"/>
              </a:buClr>
              <a:buSzPts val="840"/>
              <a:buChar char="–"/>
              <a:defRPr sz="3199">
                <a:latin typeface="Avenir"/>
                <a:ea typeface="Avenir"/>
                <a:cs typeface="Avenir"/>
                <a:sym typeface="Avenir"/>
              </a:defRPr>
            </a:lvl2pPr>
            <a:lvl3pPr marL="3655771" lvl="2" indent="-778544" algn="l" rtl="0">
              <a:spcBef>
                <a:spcPts val="587"/>
              </a:spcBef>
              <a:spcAft>
                <a:spcPts val="0"/>
              </a:spcAft>
              <a:buClr>
                <a:schemeClr val="dk2"/>
              </a:buClr>
              <a:buSzPts val="1000"/>
              <a:buChar char="•"/>
              <a:defRPr sz="2933">
                <a:latin typeface="Avenir"/>
                <a:ea typeface="Avenir"/>
                <a:cs typeface="Avenir"/>
                <a:sym typeface="Avenir"/>
              </a:defRPr>
            </a:lvl3pPr>
            <a:lvl4pPr marL="4874362" lvl="3" indent="-778544" algn="l" rtl="0">
              <a:spcBef>
                <a:spcPts val="560"/>
              </a:spcBef>
              <a:spcAft>
                <a:spcPts val="0"/>
              </a:spcAft>
              <a:buClr>
                <a:schemeClr val="accent6"/>
              </a:buClr>
              <a:buSzPts val="1000"/>
              <a:buChar char="–"/>
              <a:defRPr sz="2799"/>
            </a:lvl4pPr>
            <a:lvl5pPr marL="6092954" lvl="4" indent="-778544" algn="l" rtl="0">
              <a:spcBef>
                <a:spcPts val="560"/>
              </a:spcBef>
              <a:spcAft>
                <a:spcPts val="0"/>
              </a:spcAft>
              <a:buClr>
                <a:schemeClr val="accent6"/>
              </a:buClr>
              <a:buSzPts val="1000"/>
              <a:buChar char="»"/>
              <a:defRPr sz="2799"/>
            </a:lvl5pPr>
            <a:lvl6pPr marL="7311542" lvl="5" indent="-778544" algn="l" rtl="0">
              <a:spcBef>
                <a:spcPts val="960"/>
              </a:spcBef>
              <a:spcAft>
                <a:spcPts val="0"/>
              </a:spcAft>
              <a:buClr>
                <a:schemeClr val="accent6"/>
              </a:buClr>
              <a:buSzPts val="1000"/>
              <a:buChar char="•"/>
              <a:defRPr/>
            </a:lvl6pPr>
            <a:lvl7pPr marL="8530134" lvl="6" indent="-778544" algn="l" rtl="0">
              <a:spcBef>
                <a:spcPts val="960"/>
              </a:spcBef>
              <a:spcAft>
                <a:spcPts val="0"/>
              </a:spcAft>
              <a:buClr>
                <a:schemeClr val="accent6"/>
              </a:buClr>
              <a:buSzPts val="1000"/>
              <a:buChar char="•"/>
              <a:defRPr/>
            </a:lvl7pPr>
            <a:lvl8pPr marL="9748725" lvl="7" indent="-778544" algn="l" rtl="0">
              <a:spcBef>
                <a:spcPts val="960"/>
              </a:spcBef>
              <a:spcAft>
                <a:spcPts val="0"/>
              </a:spcAft>
              <a:buClr>
                <a:schemeClr val="accent6"/>
              </a:buClr>
              <a:buSzPts val="1000"/>
              <a:buChar char="•"/>
              <a:defRPr/>
            </a:lvl8pPr>
            <a:lvl9pPr marL="10967313" lvl="8" indent="-778544" algn="l" rtl="0">
              <a:spcBef>
                <a:spcPts val="960"/>
              </a:spcBef>
              <a:spcAft>
                <a:spcPts val="0"/>
              </a:spcAft>
              <a:buClr>
                <a:schemeClr val="accent6"/>
              </a:buClr>
              <a:buSzPts val="1000"/>
              <a:buChar char="•"/>
              <a:defRPr/>
            </a:lvl9pPr>
          </a:lstStyle>
          <a:p>
            <a:endParaRPr/>
          </a:p>
        </p:txBody>
      </p:sp>
    </p:spTree>
    <p:extLst>
      <p:ext uri="{BB962C8B-B14F-4D97-AF65-F5344CB8AC3E}">
        <p14:creationId xmlns:p14="http://schemas.microsoft.com/office/powerpoint/2010/main" val="3544124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65" b="1" i="0">
                <a:solidFill>
                  <a:schemeClr val="bg1"/>
                </a:solidFill>
                <a:latin typeface="Gotham"/>
                <a:cs typeface="Gotham"/>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10/30/2024</a:t>
            </a:fld>
            <a:endParaRPr lang="en-US"/>
          </a:p>
        </p:txBody>
      </p:sp>
      <p:sp>
        <p:nvSpPr>
          <p:cNvPr id="6" name="Holder 6"/>
          <p:cNvSpPr>
            <a:spLocks noGrp="1"/>
          </p:cNvSpPr>
          <p:nvPr>
            <p:ph type="sldNum" sz="quarter" idx="7"/>
          </p:nvPr>
        </p:nvSpPr>
        <p:spPr/>
        <p:txBody>
          <a:bodyPr lIns="0" tIns="0" rIns="0" bIns="0"/>
          <a:lstStyle>
            <a:lvl1pPr>
              <a:defRPr sz="3199" b="1" i="0">
                <a:solidFill>
                  <a:schemeClr val="bg1"/>
                </a:solidFill>
                <a:latin typeface="Gotham"/>
                <a:cs typeface="Gotham"/>
              </a:defRPr>
            </a:lvl1pPr>
          </a:lstStyle>
          <a:p>
            <a:pPr marL="101575">
              <a:lnSpc>
                <a:spcPts val="3532"/>
              </a:lnSpc>
            </a:pPr>
            <a:fld id="{81D60167-4931-47E6-BA6A-407CBD079E47}" type="slidenum">
              <a:rPr lang="en-GB" smtClean="0"/>
              <a:pPr marL="101575">
                <a:lnSpc>
                  <a:spcPts val="3532"/>
                </a:lnSpc>
              </a:pPr>
              <a:t>‹#›</a:t>
            </a:fld>
            <a:endParaRPr lang="en-GB" dirty="0"/>
          </a:p>
        </p:txBody>
      </p:sp>
    </p:spTree>
    <p:extLst>
      <p:ext uri="{BB962C8B-B14F-4D97-AF65-F5344CB8AC3E}">
        <p14:creationId xmlns:p14="http://schemas.microsoft.com/office/powerpoint/2010/main" val="308169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mage and text 4">
    <p:bg>
      <p:bgPr>
        <a:blipFill dpi="0" rotWithShape="1">
          <a:blip r:embed="rId2" cstate="email">
            <a:lum/>
            <a:extLst>
              <a:ext uri="{28A0092B-C50C-407E-A947-70E740481C1C}">
                <a14:useLocalDpi xmlns:a14="http://schemas.microsoft.com/office/drawing/2010/main"/>
              </a:ext>
            </a:extLst>
          </a:blip>
          <a:srcRect/>
          <a:stretch>
            <a:fillRect l="-10000" t="-7000" r="-11000" b="-6000"/>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DBD266-939C-9F44-BB38-6DA7B6D5C19B}"/>
              </a:ext>
            </a:extLst>
          </p:cNvPr>
          <p:cNvSpPr>
            <a:spLocks noGrp="1"/>
          </p:cNvSpPr>
          <p:nvPr>
            <p:ph sz="quarter" idx="14"/>
          </p:nvPr>
        </p:nvSpPr>
        <p:spPr>
          <a:xfrm>
            <a:off x="939803" y="3657601"/>
            <a:ext cx="9945331" cy="8420102"/>
          </a:xfrm>
        </p:spPr>
        <p:txBody>
          <a:bodyPr/>
          <a:lstStyle>
            <a:lvl1pPr>
              <a:defRPr sz="4800"/>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descr="Logo&#10;&#10;Description automatically generated">
            <a:extLst>
              <a:ext uri="{FF2B5EF4-FFF2-40B4-BE49-F238E27FC236}">
                <a16:creationId xmlns:a16="http://schemas.microsoft.com/office/drawing/2014/main" id="{DB5F6DD0-F0A0-1644-BAC0-74053AA611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5" y="12038021"/>
            <a:ext cx="5610762" cy="1666690"/>
          </a:xfrm>
          <a:prstGeom prst="rect">
            <a:avLst/>
          </a:prstGeom>
        </p:spPr>
      </p:pic>
      <p:sp>
        <p:nvSpPr>
          <p:cNvPr id="8" name="Footer Placeholder 7">
            <a:extLst>
              <a:ext uri="{FF2B5EF4-FFF2-40B4-BE49-F238E27FC236}">
                <a16:creationId xmlns:a16="http://schemas.microsoft.com/office/drawing/2014/main" id="{7A11EE1A-6F51-2F43-90B3-4B6BCC7B7805}"/>
              </a:ext>
            </a:extLst>
          </p:cNvPr>
          <p:cNvSpPr>
            <a:spLocks noGrp="1"/>
          </p:cNvSpPr>
          <p:nvPr>
            <p:ph type="ftr" sz="quarter" idx="15"/>
          </p:nvPr>
        </p:nvSpPr>
        <p:spPr/>
        <p:txBody>
          <a:bodyPr/>
          <a:lstStyle/>
          <a:p>
            <a:r>
              <a:rPr lang="en-US" b="1"/>
              <a:t>Presentation title</a:t>
            </a:r>
          </a:p>
        </p:txBody>
      </p:sp>
      <p:sp>
        <p:nvSpPr>
          <p:cNvPr id="9" name="Slide Number Placeholder 8">
            <a:extLst>
              <a:ext uri="{FF2B5EF4-FFF2-40B4-BE49-F238E27FC236}">
                <a16:creationId xmlns:a16="http://schemas.microsoft.com/office/drawing/2014/main" id="{00EBE39C-8C4D-8E43-BCD2-51B95916D504}"/>
              </a:ext>
            </a:extLst>
          </p:cNvPr>
          <p:cNvSpPr>
            <a:spLocks noGrp="1"/>
          </p:cNvSpPr>
          <p:nvPr>
            <p:ph type="sldNum" sz="quarter" idx="16"/>
          </p:nvPr>
        </p:nvSpPr>
        <p:spPr/>
        <p:txBody>
          <a:bodyPr/>
          <a:lstStyle/>
          <a:p>
            <a:fld id="{9F164E14-3020-7F48-8ED9-0D796CFA40BC}" type="slidenum">
              <a:rPr lang="en-US" smtClean="0"/>
              <a:pPr/>
              <a:t>‹#›</a:t>
            </a:fld>
            <a:endParaRPr lang="en-US"/>
          </a:p>
        </p:txBody>
      </p:sp>
      <p:sp>
        <p:nvSpPr>
          <p:cNvPr id="3" name="Title 2">
            <a:extLst>
              <a:ext uri="{FF2B5EF4-FFF2-40B4-BE49-F238E27FC236}">
                <a16:creationId xmlns:a16="http://schemas.microsoft.com/office/drawing/2014/main" id="{E5062DBC-49BC-714D-8B2F-74AA27BD172E}"/>
              </a:ext>
            </a:extLst>
          </p:cNvPr>
          <p:cNvSpPr>
            <a:spLocks noGrp="1"/>
          </p:cNvSpPr>
          <p:nvPr>
            <p:ph type="title"/>
          </p:nvPr>
        </p:nvSpPr>
        <p:spPr>
          <a:xfrm>
            <a:off x="939802" y="1123409"/>
            <a:ext cx="21024850" cy="2257970"/>
          </a:xfrm>
        </p:spPr>
        <p:txBody>
          <a:bodyPr>
            <a:normAutofit/>
          </a:bodyPr>
          <a:lstStyle>
            <a:lvl1pPr>
              <a:defRPr sz="7200"/>
            </a:lvl1pPr>
          </a:lstStyle>
          <a:p>
            <a:r>
              <a:rPr lang="en-GB" dirty="0"/>
              <a:t>Click to edit Master title style</a:t>
            </a:r>
            <a:endParaRPr lang="en-US" dirty="0"/>
          </a:p>
        </p:txBody>
      </p:sp>
    </p:spTree>
    <p:extLst>
      <p:ext uri="{BB962C8B-B14F-4D97-AF65-F5344CB8AC3E}">
        <p14:creationId xmlns:p14="http://schemas.microsoft.com/office/powerpoint/2010/main" val="3027676391"/>
      </p:ext>
    </p:extLst>
  </p:cSld>
  <p:clrMapOvr>
    <a:masterClrMapping/>
  </p:clrMapOvr>
  <p:extLst>
    <p:ext uri="{DCECCB84-F9BA-43D5-87BE-67443E8EF086}">
      <p15:sldGuideLst xmlns:p15="http://schemas.microsoft.com/office/powerpoint/2012/main">
        <p15:guide id="1" orient="horz" pos="4320">
          <p15:clr>
            <a:srgbClr val="FBAE40"/>
          </p15:clr>
        </p15:guide>
        <p15:guide id="2" pos="76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lain 2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E4931F91-D3EA-D84A-92E4-22C2311A8D0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566285" y="12038021"/>
            <a:ext cx="5610762" cy="1666690"/>
          </a:xfrm>
          <a:prstGeom prst="rect">
            <a:avLst/>
          </a:prstGeom>
        </p:spPr>
      </p:pic>
      <p:sp>
        <p:nvSpPr>
          <p:cNvPr id="11" name="Title 10">
            <a:extLst>
              <a:ext uri="{FF2B5EF4-FFF2-40B4-BE49-F238E27FC236}">
                <a16:creationId xmlns:a16="http://schemas.microsoft.com/office/drawing/2014/main" id="{D43E7AF9-9F14-3145-89B0-8938E4B69E36}"/>
              </a:ext>
            </a:extLst>
          </p:cNvPr>
          <p:cNvSpPr>
            <a:spLocks noGrp="1"/>
          </p:cNvSpPr>
          <p:nvPr>
            <p:ph type="title"/>
          </p:nvPr>
        </p:nvSpPr>
        <p:spPr/>
        <p:txBody>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8B423494-DAB3-1141-95A9-2770F363B176}"/>
              </a:ext>
            </a:extLst>
          </p:cNvPr>
          <p:cNvSpPr>
            <a:spLocks noGrp="1"/>
          </p:cNvSpPr>
          <p:nvPr>
            <p:ph type="ftr" sz="quarter" idx="11"/>
          </p:nvPr>
        </p:nvSpPr>
        <p:spPr/>
        <p:txBody>
          <a:bodyPr/>
          <a:lstStyle/>
          <a:p>
            <a:r>
              <a:rPr lang="en-US" b="1"/>
              <a:t>Presentation title</a:t>
            </a:r>
          </a:p>
        </p:txBody>
      </p:sp>
      <p:sp>
        <p:nvSpPr>
          <p:cNvPr id="14" name="Slide Number Placeholder 13">
            <a:extLst>
              <a:ext uri="{FF2B5EF4-FFF2-40B4-BE49-F238E27FC236}">
                <a16:creationId xmlns:a16="http://schemas.microsoft.com/office/drawing/2014/main" id="{EA08CBB5-57D6-C74A-AD21-193F3654D173}"/>
              </a:ext>
            </a:extLst>
          </p:cNvPr>
          <p:cNvSpPr>
            <a:spLocks noGrp="1"/>
          </p:cNvSpPr>
          <p:nvPr>
            <p:ph type="sldNum" sz="quarter" idx="12"/>
          </p:nvPr>
        </p:nvSpPr>
        <p:spPr/>
        <p:txBody>
          <a:bodyPr/>
          <a:lstStyle/>
          <a:p>
            <a:fld id="{9F164E14-3020-7F48-8ED9-0D796CFA40BC}" type="slidenum">
              <a:rPr lang="en-US" smtClean="0"/>
              <a:pPr/>
              <a:t>‹#›</a:t>
            </a:fld>
            <a:endParaRPr lang="en-US"/>
          </a:p>
        </p:txBody>
      </p:sp>
      <p:sp>
        <p:nvSpPr>
          <p:cNvPr id="7" name="Content Placeholder 4">
            <a:extLst>
              <a:ext uri="{FF2B5EF4-FFF2-40B4-BE49-F238E27FC236}">
                <a16:creationId xmlns:a16="http://schemas.microsoft.com/office/drawing/2014/main" id="{54183868-5310-D34D-A902-6346991DB50F}"/>
              </a:ext>
            </a:extLst>
          </p:cNvPr>
          <p:cNvSpPr>
            <a:spLocks noGrp="1"/>
          </p:cNvSpPr>
          <p:nvPr>
            <p:ph sz="quarter" idx="14"/>
          </p:nvPr>
        </p:nvSpPr>
        <p:spPr>
          <a:xfrm>
            <a:off x="962027" y="3657601"/>
            <a:ext cx="9945331" cy="842010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4">
            <a:extLst>
              <a:ext uri="{FF2B5EF4-FFF2-40B4-BE49-F238E27FC236}">
                <a16:creationId xmlns:a16="http://schemas.microsoft.com/office/drawing/2014/main" id="{9A173BCC-981E-6741-A217-AAA0CCCBEE21}"/>
              </a:ext>
            </a:extLst>
          </p:cNvPr>
          <p:cNvSpPr>
            <a:spLocks noGrp="1"/>
          </p:cNvSpPr>
          <p:nvPr>
            <p:ph sz="quarter" idx="15"/>
          </p:nvPr>
        </p:nvSpPr>
        <p:spPr>
          <a:xfrm>
            <a:off x="11474454" y="3657601"/>
            <a:ext cx="10512427" cy="84201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8286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15B8B0-EEEA-B24F-BEC9-4404DA870CE0}"/>
              </a:ext>
            </a:extLst>
          </p:cNvPr>
          <p:cNvSpPr>
            <a:spLocks noGrp="1"/>
          </p:cNvSpPr>
          <p:nvPr>
            <p:ph type="title"/>
          </p:nvPr>
        </p:nvSpPr>
        <p:spPr>
          <a:xfrm>
            <a:off x="1676403" y="2896281"/>
            <a:ext cx="13541826" cy="2257970"/>
          </a:xfrm>
        </p:spPr>
        <p:txBody>
          <a:bodyPr>
            <a:noAutofit/>
          </a:bodyPr>
          <a:lstStyle>
            <a:lvl1pPr>
              <a:defRPr sz="9600"/>
            </a:lvl1pPr>
          </a:lstStyle>
          <a:p>
            <a:r>
              <a:rPr lang="en-GB" dirty="0"/>
              <a:t>Click to edit Master title style</a:t>
            </a:r>
            <a:endParaRPr lang="en-US" dirty="0"/>
          </a:p>
        </p:txBody>
      </p:sp>
      <p:sp>
        <p:nvSpPr>
          <p:cNvPr id="10" name="Content Placeholder 9">
            <a:extLst>
              <a:ext uri="{FF2B5EF4-FFF2-40B4-BE49-F238E27FC236}">
                <a16:creationId xmlns:a16="http://schemas.microsoft.com/office/drawing/2014/main" id="{EDD2A530-CE41-4046-8996-61ADD9A24C99}"/>
              </a:ext>
            </a:extLst>
          </p:cNvPr>
          <p:cNvSpPr>
            <a:spLocks noGrp="1"/>
          </p:cNvSpPr>
          <p:nvPr>
            <p:ph sz="quarter" idx="10"/>
          </p:nvPr>
        </p:nvSpPr>
        <p:spPr>
          <a:xfrm>
            <a:off x="1676400" y="5603875"/>
            <a:ext cx="13541375" cy="6607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Footer Placeholder 10">
            <a:extLst>
              <a:ext uri="{FF2B5EF4-FFF2-40B4-BE49-F238E27FC236}">
                <a16:creationId xmlns:a16="http://schemas.microsoft.com/office/drawing/2014/main" id="{4EED0CE6-A4DD-7A4E-99C5-D2E82B6A54FA}"/>
              </a:ext>
            </a:extLst>
          </p:cNvPr>
          <p:cNvSpPr>
            <a:spLocks noGrp="1"/>
          </p:cNvSpPr>
          <p:nvPr>
            <p:ph type="ftr" sz="quarter" idx="11"/>
          </p:nvPr>
        </p:nvSpPr>
        <p:spPr/>
        <p:txBody>
          <a:bodyPr/>
          <a:lstStyle/>
          <a:p>
            <a:r>
              <a:rPr lang="en-US" b="1"/>
              <a:t>Presentation title</a:t>
            </a:r>
          </a:p>
        </p:txBody>
      </p:sp>
      <p:sp>
        <p:nvSpPr>
          <p:cNvPr id="12" name="Slide Number Placeholder 11">
            <a:extLst>
              <a:ext uri="{FF2B5EF4-FFF2-40B4-BE49-F238E27FC236}">
                <a16:creationId xmlns:a16="http://schemas.microsoft.com/office/drawing/2014/main" id="{7D6D34D0-BD4A-6641-9005-BEDC0F5A1B94}"/>
              </a:ext>
            </a:extLst>
          </p:cNvPr>
          <p:cNvSpPr>
            <a:spLocks noGrp="1"/>
          </p:cNvSpPr>
          <p:nvPr>
            <p:ph type="sldNum" sz="quarter" idx="12"/>
          </p:nvPr>
        </p:nvSpPr>
        <p:spPr/>
        <p:txBody>
          <a:bodyPr/>
          <a:lstStyle/>
          <a:p>
            <a:fld id="{9F164E14-3020-7F48-8ED9-0D796CFA40BC}" type="slidenum">
              <a:rPr lang="en-US" smtClean="0"/>
              <a:pPr/>
              <a:t>‹#›</a:t>
            </a:fld>
            <a:endParaRPr lang="en-US"/>
          </a:p>
        </p:txBody>
      </p:sp>
    </p:spTree>
    <p:extLst>
      <p:ext uri="{BB962C8B-B14F-4D97-AF65-F5344CB8AC3E}">
        <p14:creationId xmlns:p14="http://schemas.microsoft.com/office/powerpoint/2010/main" val="40237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AD4879B-1945-9B4F-8293-AE20C113E21D}"/>
              </a:ext>
            </a:extLst>
          </p:cNvPr>
          <p:cNvSpPr/>
          <p:nvPr userDrawn="1"/>
        </p:nvSpPr>
        <p:spPr>
          <a:xfrm>
            <a:off x="0" y="0"/>
            <a:ext cx="24377650" cy="122116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5" b="0" i="0" dirty="0">
              <a:solidFill>
                <a:schemeClr val="tx2"/>
              </a:solidFill>
              <a:latin typeface="Techna Sans" panose="02000000000000000000" pitchFamily="2" charset="77"/>
            </a:endParaRPr>
          </a:p>
        </p:txBody>
      </p:sp>
      <p:sp>
        <p:nvSpPr>
          <p:cNvPr id="10" name="Rectangle 9">
            <a:extLst>
              <a:ext uri="{FF2B5EF4-FFF2-40B4-BE49-F238E27FC236}">
                <a16:creationId xmlns:a16="http://schemas.microsoft.com/office/drawing/2014/main" id="{EC3AF58B-4D82-0347-9496-2FFDF6ED9548}"/>
              </a:ext>
            </a:extLst>
          </p:cNvPr>
          <p:cNvSpPr/>
          <p:nvPr userDrawn="1"/>
        </p:nvSpPr>
        <p:spPr>
          <a:xfrm>
            <a:off x="0" y="12239535"/>
            <a:ext cx="24377650" cy="14764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5" b="0" i="0" dirty="0">
              <a:latin typeface="Techna Sans" panose="02000000000000000000" pitchFamily="2" charset="77"/>
            </a:endParaRPr>
          </a:p>
        </p:txBody>
      </p:sp>
      <p:sp>
        <p:nvSpPr>
          <p:cNvPr id="3" name="Text Placeholder 2">
            <a:extLst>
              <a:ext uri="{FF2B5EF4-FFF2-40B4-BE49-F238E27FC236}">
                <a16:creationId xmlns:a16="http://schemas.microsoft.com/office/drawing/2014/main" id="{A3EB8837-6224-294B-B749-6AF6C0F930CC}"/>
              </a:ext>
            </a:extLst>
          </p:cNvPr>
          <p:cNvSpPr>
            <a:spLocks noGrp="1"/>
          </p:cNvSpPr>
          <p:nvPr>
            <p:ph type="body" idx="1"/>
          </p:nvPr>
        </p:nvSpPr>
        <p:spPr>
          <a:xfrm>
            <a:off x="863602" y="3651251"/>
            <a:ext cx="21024850" cy="8167750"/>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Placeholder 1">
            <a:extLst>
              <a:ext uri="{FF2B5EF4-FFF2-40B4-BE49-F238E27FC236}">
                <a16:creationId xmlns:a16="http://schemas.microsoft.com/office/drawing/2014/main" id="{58695AE9-5AC9-9143-A11C-AE2C059137DE}"/>
              </a:ext>
            </a:extLst>
          </p:cNvPr>
          <p:cNvSpPr>
            <a:spLocks noGrp="1"/>
          </p:cNvSpPr>
          <p:nvPr>
            <p:ph type="title"/>
          </p:nvPr>
        </p:nvSpPr>
        <p:spPr>
          <a:xfrm>
            <a:off x="863602" y="1123409"/>
            <a:ext cx="21024850" cy="2257970"/>
          </a:xfrm>
          <a:prstGeom prst="rect">
            <a:avLst/>
          </a:prstGeom>
        </p:spPr>
        <p:txBody>
          <a:bodyPr vert="horz" lIns="0" tIns="0" rIns="0" bIns="0" rtlCol="0" anchor="t">
            <a:normAutofit/>
          </a:bodyPr>
          <a:lstStyle/>
          <a:p>
            <a:r>
              <a:rPr lang="en-US" dirty="0"/>
              <a:t>Click to edit Master title style</a:t>
            </a:r>
          </a:p>
        </p:txBody>
      </p:sp>
      <p:sp>
        <p:nvSpPr>
          <p:cNvPr id="6" name="Slide Number Placeholder 10">
            <a:extLst>
              <a:ext uri="{FF2B5EF4-FFF2-40B4-BE49-F238E27FC236}">
                <a16:creationId xmlns:a16="http://schemas.microsoft.com/office/drawing/2014/main" id="{1E60B33A-01E6-934E-85EC-9429DD5D7CF8}"/>
              </a:ext>
            </a:extLst>
          </p:cNvPr>
          <p:cNvSpPr>
            <a:spLocks noGrp="1"/>
          </p:cNvSpPr>
          <p:nvPr>
            <p:ph type="sldNum" sz="quarter" idx="4"/>
          </p:nvPr>
        </p:nvSpPr>
        <p:spPr>
          <a:xfrm>
            <a:off x="200604" y="12565217"/>
            <a:ext cx="1275195" cy="730250"/>
          </a:xfrm>
          <a:prstGeom prst="rect">
            <a:avLst/>
          </a:prstGeom>
        </p:spPr>
        <p:txBody>
          <a:bodyPr vert="horz" lIns="91440" tIns="45720" rIns="91440" bIns="45720" rtlCol="0" anchor="ctr"/>
          <a:lstStyle>
            <a:lvl1pPr algn="r">
              <a:defRPr sz="3199" b="0" i="0">
                <a:solidFill>
                  <a:schemeClr val="tx2"/>
                </a:solidFill>
                <a:latin typeface="Techna Sans" panose="02000000000000000000" pitchFamily="2" charset="77"/>
              </a:defRPr>
            </a:lvl1pPr>
          </a:lstStyle>
          <a:p>
            <a:fld id="{9F164E14-3020-7F48-8ED9-0D796CFA40BC}" type="slidenum">
              <a:rPr lang="en-US" smtClean="0"/>
              <a:pPr/>
              <a:t>‹#›</a:t>
            </a:fld>
            <a:endParaRPr lang="en-US" dirty="0"/>
          </a:p>
        </p:txBody>
      </p:sp>
      <p:pic>
        <p:nvPicPr>
          <p:cNvPr id="9" name="Picture 8" descr="Logo&#10;&#10;Description automatically generated">
            <a:extLst>
              <a:ext uri="{FF2B5EF4-FFF2-40B4-BE49-F238E27FC236}">
                <a16:creationId xmlns:a16="http://schemas.microsoft.com/office/drawing/2014/main" id="{85DA6FAF-4BC2-A14F-A8B4-E5C4A905C999}"/>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18566285" y="12038021"/>
            <a:ext cx="5610762" cy="1666690"/>
          </a:xfrm>
          <a:prstGeom prst="rect">
            <a:avLst/>
          </a:prstGeom>
        </p:spPr>
      </p:pic>
      <p:sp>
        <p:nvSpPr>
          <p:cNvPr id="2" name="Footer Placeholder 1">
            <a:extLst>
              <a:ext uri="{FF2B5EF4-FFF2-40B4-BE49-F238E27FC236}">
                <a16:creationId xmlns:a16="http://schemas.microsoft.com/office/drawing/2014/main" id="{6FF13ADE-35CF-FE4B-8EFB-28F2D08EF9F4}"/>
              </a:ext>
            </a:extLst>
          </p:cNvPr>
          <p:cNvSpPr>
            <a:spLocks noGrp="1"/>
          </p:cNvSpPr>
          <p:nvPr>
            <p:ph type="ftr" sz="quarter" idx="3"/>
          </p:nvPr>
        </p:nvSpPr>
        <p:spPr>
          <a:xfrm>
            <a:off x="1676403" y="12565217"/>
            <a:ext cx="8226426" cy="730250"/>
          </a:xfrm>
          <a:prstGeom prst="rect">
            <a:avLst/>
          </a:prstGeom>
        </p:spPr>
        <p:txBody>
          <a:bodyPr vert="horz" lIns="91440" tIns="45720" rIns="91440" bIns="45720" rtlCol="0" anchor="ctr"/>
          <a:lstStyle>
            <a:lvl1pPr algn="l">
              <a:defRPr sz="2399" b="0" i="0">
                <a:solidFill>
                  <a:schemeClr val="bg1"/>
                </a:solidFill>
                <a:latin typeface="Techna Sans" panose="02000000000000000000" pitchFamily="2" charset="77"/>
              </a:defRPr>
            </a:lvl1pPr>
          </a:lstStyle>
          <a:p>
            <a:r>
              <a:rPr lang="en-US" dirty="0"/>
              <a:t>Presentation title</a:t>
            </a:r>
          </a:p>
        </p:txBody>
      </p:sp>
    </p:spTree>
    <p:extLst>
      <p:ext uri="{BB962C8B-B14F-4D97-AF65-F5344CB8AC3E}">
        <p14:creationId xmlns:p14="http://schemas.microsoft.com/office/powerpoint/2010/main" val="362355836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4" r:id="rId3"/>
    <p:sldLayoutId id="2147483937" r:id="rId4"/>
    <p:sldLayoutId id="2147484114" r:id="rId5"/>
    <p:sldLayoutId id="2147484115" r:id="rId6"/>
    <p:sldLayoutId id="2147484116" r:id="rId7"/>
    <p:sldLayoutId id="2147484117" r:id="rId8"/>
  </p:sldLayoutIdLst>
  <p:hf hdr="0" ftr="0" dt="0"/>
  <p:txStyles>
    <p:titleStyle>
      <a:lvl1pPr algn="l" defTabSz="914500" rtl="0" eaLnBrk="1" latinLnBrk="0" hangingPunct="1">
        <a:lnSpc>
          <a:spcPct val="90000"/>
        </a:lnSpc>
        <a:spcBef>
          <a:spcPct val="0"/>
        </a:spcBef>
        <a:buNone/>
        <a:defRPr sz="7200" b="0" i="0" kern="1200" spc="100" baseline="0">
          <a:solidFill>
            <a:schemeClr val="tx1"/>
          </a:solidFill>
          <a:latin typeface="Techna Sans" panose="02000000000000000000" pitchFamily="2" charset="77"/>
          <a:ea typeface="+mj-ea"/>
          <a:cs typeface="+mj-cs"/>
        </a:defRPr>
      </a:lvl1pPr>
    </p:titleStyle>
    <p:bodyStyle>
      <a:lvl1pPr marL="0" indent="0" algn="l" defTabSz="914500" rtl="0" eaLnBrk="1" latinLnBrk="0" hangingPunct="1">
        <a:lnSpc>
          <a:spcPct val="110000"/>
        </a:lnSpc>
        <a:spcBef>
          <a:spcPts val="999"/>
        </a:spcBef>
        <a:spcAft>
          <a:spcPts val="1201"/>
        </a:spcAft>
        <a:buFontTx/>
        <a:buNone/>
        <a:defRPr sz="4001" b="0" i="0" kern="1200" spc="100" baseline="0">
          <a:solidFill>
            <a:schemeClr val="tx1"/>
          </a:solidFill>
          <a:latin typeface="Techna Sans" panose="02000000000000000000" pitchFamily="2" charset="77"/>
          <a:ea typeface="+mn-ea"/>
          <a:cs typeface="+mn-cs"/>
        </a:defRPr>
      </a:lvl1pPr>
      <a:lvl2pPr marL="25404" indent="0" algn="l" defTabSz="914500" rtl="0" eaLnBrk="1" latinLnBrk="0" hangingPunct="1">
        <a:lnSpc>
          <a:spcPct val="110000"/>
        </a:lnSpc>
        <a:spcBef>
          <a:spcPts val="500"/>
        </a:spcBef>
        <a:spcAft>
          <a:spcPts val="1201"/>
        </a:spcAft>
        <a:buFontTx/>
        <a:buNone/>
        <a:tabLst/>
        <a:defRPr sz="3600" b="0" i="0" kern="1200" spc="100" baseline="0">
          <a:solidFill>
            <a:schemeClr val="tx1"/>
          </a:solidFill>
          <a:latin typeface="Techna Sans" panose="02000000000000000000" pitchFamily="2" charset="77"/>
          <a:ea typeface="+mn-ea"/>
          <a:cs typeface="+mn-cs"/>
        </a:defRPr>
      </a:lvl2pPr>
      <a:lvl3pPr marL="25404" indent="0" algn="l" defTabSz="914500" rtl="0" eaLnBrk="1" latinLnBrk="0" hangingPunct="1">
        <a:lnSpc>
          <a:spcPct val="110000"/>
        </a:lnSpc>
        <a:spcBef>
          <a:spcPts val="500"/>
        </a:spcBef>
        <a:spcAft>
          <a:spcPts val="1201"/>
        </a:spcAft>
        <a:buFontTx/>
        <a:buNone/>
        <a:tabLst/>
        <a:defRPr sz="3199" b="0" i="0" kern="1200" spc="100" baseline="0">
          <a:solidFill>
            <a:schemeClr val="tx1"/>
          </a:solidFill>
          <a:latin typeface="Techna Sans" panose="02000000000000000000" pitchFamily="2" charset="77"/>
          <a:ea typeface="+mn-ea"/>
          <a:cs typeface="+mn-cs"/>
        </a:defRPr>
      </a:lvl3pPr>
      <a:lvl4pPr marL="482604" indent="-457200" algn="l" defTabSz="914500" rtl="0" eaLnBrk="1" latinLnBrk="0" hangingPunct="1">
        <a:lnSpc>
          <a:spcPct val="110000"/>
        </a:lnSpc>
        <a:spcBef>
          <a:spcPts val="500"/>
        </a:spcBef>
        <a:spcAft>
          <a:spcPts val="1201"/>
        </a:spcAft>
        <a:buClr>
          <a:schemeClr val="tx2"/>
        </a:buClr>
        <a:buFont typeface="Arial" panose="020B0604020202020204" pitchFamily="34" charset="0"/>
        <a:buChar char="•"/>
        <a:tabLst/>
        <a:defRPr sz="3199" b="0" i="0" kern="1200">
          <a:solidFill>
            <a:schemeClr val="tx1"/>
          </a:solidFill>
          <a:latin typeface="Source Sans Pro" panose="020B0503030403020204" pitchFamily="34" charset="0"/>
          <a:ea typeface="Source Sans Pro" panose="020B0503030403020204" pitchFamily="34" charset="0"/>
          <a:cs typeface="+mn-cs"/>
        </a:defRPr>
      </a:lvl4pPr>
      <a:lvl5pPr marL="482604" indent="-457200" algn="l" defTabSz="914500" rtl="0" eaLnBrk="1" latinLnBrk="0" hangingPunct="1">
        <a:lnSpc>
          <a:spcPct val="110000"/>
        </a:lnSpc>
        <a:spcBef>
          <a:spcPts val="500"/>
        </a:spcBef>
        <a:spcAft>
          <a:spcPts val="1201"/>
        </a:spcAft>
        <a:buClr>
          <a:schemeClr val="tx2"/>
        </a:buClr>
        <a:buFont typeface="Arial" panose="020B0604020202020204" pitchFamily="34" charset="0"/>
        <a:buChar char="•"/>
        <a:tabLst/>
        <a:defRPr sz="3199" b="0" i="0" kern="1200">
          <a:solidFill>
            <a:schemeClr val="tx1"/>
          </a:solidFill>
          <a:latin typeface="Source Sans Pro" panose="020B0503030403020204" pitchFamily="34" charset="0"/>
          <a:ea typeface="Source Sans Pro" panose="020B0503030403020204" pitchFamily="34" charset="0"/>
          <a:cs typeface="+mn-cs"/>
        </a:defRPr>
      </a:lvl5pPr>
      <a:lvl6pPr marL="2514875" indent="-228625" algn="l" defTabSz="91450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127" indent="-228625" algn="l" defTabSz="91450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377" indent="-228625" algn="l" defTabSz="91450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627" indent="-228625" algn="l" defTabSz="91450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500" rtl="0" eaLnBrk="1" latinLnBrk="0" hangingPunct="1">
        <a:defRPr sz="1801" kern="1200">
          <a:solidFill>
            <a:schemeClr val="tx1"/>
          </a:solidFill>
          <a:latin typeface="+mn-lt"/>
          <a:ea typeface="+mn-ea"/>
          <a:cs typeface="+mn-cs"/>
        </a:defRPr>
      </a:lvl1pPr>
      <a:lvl2pPr marL="457250" algn="l" defTabSz="914500" rtl="0" eaLnBrk="1" latinLnBrk="0" hangingPunct="1">
        <a:defRPr sz="1801" kern="1200">
          <a:solidFill>
            <a:schemeClr val="tx1"/>
          </a:solidFill>
          <a:latin typeface="+mn-lt"/>
          <a:ea typeface="+mn-ea"/>
          <a:cs typeface="+mn-cs"/>
        </a:defRPr>
      </a:lvl2pPr>
      <a:lvl3pPr marL="914500" algn="l" defTabSz="914500" rtl="0" eaLnBrk="1" latinLnBrk="0" hangingPunct="1">
        <a:defRPr sz="1801" kern="1200">
          <a:solidFill>
            <a:schemeClr val="tx1"/>
          </a:solidFill>
          <a:latin typeface="+mn-lt"/>
          <a:ea typeface="+mn-ea"/>
          <a:cs typeface="+mn-cs"/>
        </a:defRPr>
      </a:lvl3pPr>
      <a:lvl4pPr marL="1371750" algn="l" defTabSz="914500" rtl="0" eaLnBrk="1" latinLnBrk="0" hangingPunct="1">
        <a:defRPr sz="1801" kern="1200">
          <a:solidFill>
            <a:schemeClr val="tx1"/>
          </a:solidFill>
          <a:latin typeface="+mn-lt"/>
          <a:ea typeface="+mn-ea"/>
          <a:cs typeface="+mn-cs"/>
        </a:defRPr>
      </a:lvl4pPr>
      <a:lvl5pPr marL="1829000" algn="l" defTabSz="914500" rtl="0" eaLnBrk="1" latinLnBrk="0" hangingPunct="1">
        <a:defRPr sz="1801" kern="1200">
          <a:solidFill>
            <a:schemeClr val="tx1"/>
          </a:solidFill>
          <a:latin typeface="+mn-lt"/>
          <a:ea typeface="+mn-ea"/>
          <a:cs typeface="+mn-cs"/>
        </a:defRPr>
      </a:lvl5pPr>
      <a:lvl6pPr marL="2286250" algn="l" defTabSz="914500" rtl="0" eaLnBrk="1" latinLnBrk="0" hangingPunct="1">
        <a:defRPr sz="1801" kern="1200">
          <a:solidFill>
            <a:schemeClr val="tx1"/>
          </a:solidFill>
          <a:latin typeface="+mn-lt"/>
          <a:ea typeface="+mn-ea"/>
          <a:cs typeface="+mn-cs"/>
        </a:defRPr>
      </a:lvl6pPr>
      <a:lvl7pPr marL="2743500" algn="l" defTabSz="914500" rtl="0" eaLnBrk="1" latinLnBrk="0" hangingPunct="1">
        <a:defRPr sz="1801" kern="1200">
          <a:solidFill>
            <a:schemeClr val="tx1"/>
          </a:solidFill>
          <a:latin typeface="+mn-lt"/>
          <a:ea typeface="+mn-ea"/>
          <a:cs typeface="+mn-cs"/>
        </a:defRPr>
      </a:lvl7pPr>
      <a:lvl8pPr marL="3200752" algn="l" defTabSz="914500" rtl="0" eaLnBrk="1" latinLnBrk="0" hangingPunct="1">
        <a:defRPr sz="1801" kern="1200">
          <a:solidFill>
            <a:schemeClr val="tx1"/>
          </a:solidFill>
          <a:latin typeface="+mn-lt"/>
          <a:ea typeface="+mn-ea"/>
          <a:cs typeface="+mn-cs"/>
        </a:defRPr>
      </a:lvl8pPr>
      <a:lvl9pPr marL="3658002" algn="l" defTabSz="914500"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2956D-8482-5245-AA21-10C1288D3CBF}"/>
              </a:ext>
            </a:extLst>
          </p:cNvPr>
          <p:cNvSpPr>
            <a:spLocks noGrp="1"/>
          </p:cNvSpPr>
          <p:nvPr>
            <p:ph type="title"/>
          </p:nvPr>
        </p:nvSpPr>
        <p:spPr>
          <a:xfrm>
            <a:off x="939802" y="1123407"/>
            <a:ext cx="21024849" cy="2257970"/>
          </a:xfrm>
          <a:prstGeom prst="rect">
            <a:avLst/>
          </a:prstGeom>
        </p:spPr>
        <p:txBody>
          <a:bodyPr vert="horz" lIns="0" tIns="0" rIns="0" bIns="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A578D-71AD-834A-82C3-1D631C2A1471}"/>
              </a:ext>
            </a:extLst>
          </p:cNvPr>
          <p:cNvSpPr>
            <a:spLocks noGrp="1"/>
          </p:cNvSpPr>
          <p:nvPr>
            <p:ph type="body" idx="1"/>
          </p:nvPr>
        </p:nvSpPr>
        <p:spPr>
          <a:xfrm>
            <a:off x="939802" y="3651250"/>
            <a:ext cx="21024849" cy="870267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10">
            <a:extLst>
              <a:ext uri="{FF2B5EF4-FFF2-40B4-BE49-F238E27FC236}">
                <a16:creationId xmlns:a16="http://schemas.microsoft.com/office/drawing/2014/main" id="{BD4CA622-4622-D64D-99AE-EC52AFB521A1}"/>
              </a:ext>
            </a:extLst>
          </p:cNvPr>
          <p:cNvSpPr>
            <a:spLocks noGrp="1"/>
          </p:cNvSpPr>
          <p:nvPr>
            <p:ph type="sldNum" sz="quarter" idx="4"/>
          </p:nvPr>
        </p:nvSpPr>
        <p:spPr>
          <a:xfrm>
            <a:off x="200602" y="12565216"/>
            <a:ext cx="1275196" cy="730250"/>
          </a:xfrm>
          <a:prstGeom prst="rect">
            <a:avLst/>
          </a:prstGeom>
        </p:spPr>
        <p:txBody>
          <a:bodyPr vert="horz" lIns="91440" tIns="45720" rIns="91440" bIns="45720" rtlCol="0" anchor="ctr"/>
          <a:lstStyle>
            <a:lvl1pPr algn="r">
              <a:defRPr sz="3200" b="0" i="0">
                <a:solidFill>
                  <a:schemeClr val="tx2"/>
                </a:solidFill>
                <a:latin typeface="Techna Sans" panose="02000000000000000000" pitchFamily="2" charset="77"/>
              </a:defRPr>
            </a:lvl1pPr>
          </a:lstStyle>
          <a:p>
            <a:fld id="{9F164E14-3020-7F48-8ED9-0D796CFA40BC}" type="slidenum">
              <a:rPr lang="en-US" smtClean="0"/>
              <a:pPr/>
              <a:t>‹#›</a:t>
            </a:fld>
            <a:endParaRPr lang="en-US" dirty="0"/>
          </a:p>
        </p:txBody>
      </p:sp>
      <p:sp>
        <p:nvSpPr>
          <p:cNvPr id="9" name="Footer Placeholder 1">
            <a:extLst>
              <a:ext uri="{FF2B5EF4-FFF2-40B4-BE49-F238E27FC236}">
                <a16:creationId xmlns:a16="http://schemas.microsoft.com/office/drawing/2014/main" id="{05CCCF39-5A2C-0C4B-B53D-357B321BDB7B}"/>
              </a:ext>
            </a:extLst>
          </p:cNvPr>
          <p:cNvSpPr>
            <a:spLocks noGrp="1"/>
          </p:cNvSpPr>
          <p:nvPr>
            <p:ph type="ftr" sz="quarter" idx="3"/>
          </p:nvPr>
        </p:nvSpPr>
        <p:spPr>
          <a:xfrm>
            <a:off x="1676402" y="12565216"/>
            <a:ext cx="8226425" cy="730250"/>
          </a:xfrm>
          <a:prstGeom prst="rect">
            <a:avLst/>
          </a:prstGeom>
        </p:spPr>
        <p:txBody>
          <a:bodyPr vert="horz" lIns="91440" tIns="45720" rIns="91440" bIns="45720" rtlCol="0" anchor="ctr"/>
          <a:lstStyle>
            <a:lvl1pPr algn="l">
              <a:defRPr sz="2400" b="0" i="0">
                <a:solidFill>
                  <a:schemeClr val="bg1"/>
                </a:solidFill>
                <a:latin typeface="Techna Sans" panose="02000000000000000000" pitchFamily="2" charset="77"/>
              </a:defRPr>
            </a:lvl1pPr>
          </a:lstStyle>
          <a:p>
            <a:r>
              <a:rPr lang="en-US" dirty="0"/>
              <a:t>Presentation title</a:t>
            </a:r>
          </a:p>
        </p:txBody>
      </p:sp>
    </p:spTree>
    <p:extLst>
      <p:ext uri="{BB962C8B-B14F-4D97-AF65-F5344CB8AC3E}">
        <p14:creationId xmlns:p14="http://schemas.microsoft.com/office/powerpoint/2010/main" val="3650680220"/>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66" r:id="rId7"/>
    <p:sldLayoutId id="2147484059" r:id="rId8"/>
    <p:sldLayoutId id="2147484060" r:id="rId9"/>
    <p:sldLayoutId id="2147484061" r:id="rId10"/>
    <p:sldLayoutId id="2147484062" r:id="rId11"/>
    <p:sldLayoutId id="2147484063" r:id="rId12"/>
    <p:sldLayoutId id="2147484064" r:id="rId13"/>
    <p:sldLayoutId id="2147484065" r:id="rId14"/>
    <p:sldLayoutId id="2147484118" r:id="rId15"/>
  </p:sldLayoutIdLst>
  <p:hf hdr="0" ftr="0" dt="0"/>
  <p:txStyles>
    <p:titleStyle>
      <a:lvl1pPr algn="l" defTabSz="914400" rtl="0" eaLnBrk="1" latinLnBrk="0" hangingPunct="1">
        <a:lnSpc>
          <a:spcPct val="90000"/>
        </a:lnSpc>
        <a:spcBef>
          <a:spcPct val="0"/>
        </a:spcBef>
        <a:buNone/>
        <a:defRPr sz="7200" b="0" i="0" kern="1200">
          <a:solidFill>
            <a:schemeClr val="bg1"/>
          </a:solidFill>
          <a:latin typeface="Techna Sans" panose="02000000000000000000" pitchFamily="2" charset="77"/>
          <a:ea typeface="+mj-ea"/>
          <a:cs typeface="+mj-cs"/>
        </a:defRPr>
      </a:lvl1pPr>
    </p:titleStyle>
    <p:bodyStyle>
      <a:lvl1pPr marL="0" indent="0" algn="l" defTabSz="914400" rtl="0" eaLnBrk="1" latinLnBrk="0" hangingPunct="1">
        <a:lnSpc>
          <a:spcPct val="120000"/>
        </a:lnSpc>
        <a:spcBef>
          <a:spcPts val="1000"/>
        </a:spcBef>
        <a:spcAft>
          <a:spcPts val="1200"/>
        </a:spcAft>
        <a:buFont typeface="Arial" panose="020B0604020202020204" pitchFamily="34" charset="0"/>
        <a:buNone/>
        <a:defRPr sz="4000" b="0" i="0" kern="1200">
          <a:solidFill>
            <a:schemeClr val="tx2"/>
          </a:solidFill>
          <a:latin typeface="Techna Sans" panose="02000000000000000000" pitchFamily="2" charset="77"/>
          <a:ea typeface="+mn-ea"/>
          <a:cs typeface="+mn-cs"/>
        </a:defRPr>
      </a:lvl1pPr>
      <a:lvl2pPr marL="22226" indent="0" algn="l" defTabSz="914400" rtl="0" eaLnBrk="1" latinLnBrk="0" hangingPunct="1">
        <a:lnSpc>
          <a:spcPct val="120000"/>
        </a:lnSpc>
        <a:spcBef>
          <a:spcPts val="500"/>
        </a:spcBef>
        <a:spcAft>
          <a:spcPts val="1200"/>
        </a:spcAft>
        <a:buFont typeface="Arial" panose="020B0604020202020204" pitchFamily="34" charset="0"/>
        <a:buNone/>
        <a:tabLst/>
        <a:defRPr sz="3600" b="0" i="0" kern="1200">
          <a:solidFill>
            <a:schemeClr val="bg2"/>
          </a:solidFill>
          <a:latin typeface="Techna Sans" panose="02000000000000000000" pitchFamily="2" charset="77"/>
          <a:ea typeface="+mn-ea"/>
          <a:cs typeface="+mn-cs"/>
        </a:defRPr>
      </a:lvl2pPr>
      <a:lvl3pPr marL="22226" indent="0" algn="l" defTabSz="914400" rtl="0" eaLnBrk="1" latinLnBrk="0" hangingPunct="1">
        <a:lnSpc>
          <a:spcPct val="120000"/>
        </a:lnSpc>
        <a:spcBef>
          <a:spcPts val="500"/>
        </a:spcBef>
        <a:spcAft>
          <a:spcPts val="1200"/>
        </a:spcAft>
        <a:buFont typeface="Arial" panose="020B0604020202020204" pitchFamily="34" charset="0"/>
        <a:buNone/>
        <a:tabLst/>
        <a:defRPr sz="3200" b="0" i="0" kern="1200">
          <a:solidFill>
            <a:schemeClr val="bg2"/>
          </a:solidFill>
          <a:latin typeface="Techna Sans" panose="02000000000000000000" pitchFamily="2" charset="77"/>
          <a:ea typeface="+mn-ea"/>
          <a:cs typeface="+mn-cs"/>
        </a:defRPr>
      </a:lvl3pPr>
      <a:lvl4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4pPr>
      <a:lvl5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pic>
        <p:nvPicPr>
          <p:cNvPr id="40" name="Picture 11" descr="Logo&#10;&#10;Description automatically generated"/>
          <p:cNvPicPr/>
          <p:nvPr/>
        </p:nvPicPr>
        <p:blipFill>
          <a:blip r:embed="rId15"/>
          <a:stretch/>
        </p:blipFill>
        <p:spPr>
          <a:xfrm>
            <a:off x="18566280" y="12038040"/>
            <a:ext cx="5608800" cy="1665000"/>
          </a:xfrm>
          <a:prstGeom prst="rect">
            <a:avLst/>
          </a:prstGeom>
          <a:ln w="0">
            <a:noFill/>
          </a:ln>
        </p:spPr>
      </p:pic>
      <p:sp>
        <p:nvSpPr>
          <p:cNvPr id="41" name="PlaceHolder 1"/>
          <p:cNvSpPr>
            <a:spLocks noGrp="1"/>
          </p:cNvSpPr>
          <p:nvPr>
            <p:ph type="ftr" idx="3"/>
          </p:nvPr>
        </p:nvSpPr>
        <p:spPr>
          <a:xfrm>
            <a:off x="1676520" y="12565080"/>
            <a:ext cx="8224560" cy="728280"/>
          </a:xfrm>
          <a:prstGeom prst="rect">
            <a:avLst/>
          </a:prstGeom>
          <a:noFill/>
          <a:ln w="0">
            <a:noFill/>
          </a:ln>
        </p:spPr>
        <p:txBody>
          <a:bodyPr lIns="90000" tIns="45000" rIns="90000" bIns="45000" anchor="ctr">
            <a:noAutofit/>
          </a:bodyPr>
          <a:lstStyle>
            <a:lvl1pPr indent="0">
              <a:lnSpc>
                <a:spcPct val="100000"/>
              </a:lnSpc>
              <a:buNone/>
              <a:tabLst>
                <a:tab pos="0" algn="l"/>
              </a:tabLst>
              <a:defRPr lang="en-US" sz="2400" b="1" strike="noStrike" spc="-1">
                <a:solidFill>
                  <a:srgbClr val="FFFFFF"/>
                </a:solidFill>
                <a:latin typeface="Verdana"/>
              </a:defRPr>
            </a:lvl1pPr>
          </a:lstStyle>
          <a:p>
            <a:pPr indent="0">
              <a:lnSpc>
                <a:spcPct val="100000"/>
              </a:lnSpc>
              <a:buNone/>
              <a:tabLst>
                <a:tab pos="0" algn="l"/>
              </a:tabLst>
            </a:pPr>
            <a:r>
              <a:rPr lang="en-US" sz="2400" b="1" strike="noStrike" spc="-1">
                <a:solidFill>
                  <a:srgbClr val="FFFFFF"/>
                </a:solidFill>
                <a:latin typeface="Verdana"/>
              </a:rPr>
              <a:t>&lt;footer&gt;</a:t>
            </a:r>
            <a:endParaRPr lang="en-GB" sz="2400" b="0" strike="noStrike" spc="-1">
              <a:solidFill>
                <a:srgbClr val="FFFFFF"/>
              </a:solidFill>
              <a:latin typeface="Times New Roman"/>
            </a:endParaRPr>
          </a:p>
        </p:txBody>
      </p:sp>
      <p:sp>
        <p:nvSpPr>
          <p:cNvPr id="42" name="PlaceHolder 2"/>
          <p:cNvSpPr>
            <a:spLocks noGrp="1"/>
          </p:cNvSpPr>
          <p:nvPr>
            <p:ph type="sldNum" idx="4"/>
          </p:nvPr>
        </p:nvSpPr>
        <p:spPr>
          <a:xfrm>
            <a:off x="200520" y="12565080"/>
            <a:ext cx="1273320" cy="72828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3200" b="1" strike="noStrike" spc="-1">
                <a:solidFill>
                  <a:srgbClr val="5BC1EB"/>
                </a:solidFill>
                <a:latin typeface="Verdana"/>
              </a:defRPr>
            </a:lvl1pPr>
          </a:lstStyle>
          <a:p>
            <a:pPr indent="0" algn="r">
              <a:lnSpc>
                <a:spcPct val="100000"/>
              </a:lnSpc>
              <a:buNone/>
              <a:tabLst>
                <a:tab pos="0" algn="l"/>
              </a:tabLst>
            </a:pPr>
            <a:fld id="{37057F56-5D5C-463F-BCB0-0D1B6AECCF55}" type="slidenum">
              <a:rPr lang="en-US" sz="3200" b="1" strike="noStrike" spc="-1">
                <a:solidFill>
                  <a:srgbClr val="5BC1EB"/>
                </a:solidFill>
                <a:latin typeface="Verdana"/>
              </a:rPr>
              <a:t>‹#›</a:t>
            </a:fld>
            <a:endParaRPr lang="en-GB" sz="3200" b="0" strike="noStrike" spc="-1">
              <a:solidFill>
                <a:srgbClr val="FFFFFF"/>
              </a:solidFill>
              <a:latin typeface="Times New Roman"/>
            </a:endParaRPr>
          </a:p>
        </p:txBody>
      </p:sp>
      <p:sp>
        <p:nvSpPr>
          <p:cNvPr id="43" name="PlaceHolder 3"/>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r>
              <a:rPr lang="en-GB" sz="4400" b="0" strike="noStrike" spc="-1">
                <a:solidFill>
                  <a:srgbClr val="FFFFFF"/>
                </a:solidFill>
                <a:latin typeface="Arial"/>
              </a:rPr>
              <a:t>Click to edit the title text format</a:t>
            </a:r>
          </a:p>
        </p:txBody>
      </p:sp>
      <p:sp>
        <p:nvSpPr>
          <p:cNvPr id="44" name="PlaceHolder 4"/>
          <p:cNvSpPr>
            <a:spLocks noGrp="1"/>
          </p:cNvSpPr>
          <p:nvPr>
            <p:ph type="body"/>
          </p:nvPr>
        </p:nvSpPr>
        <p:spPr>
          <a:xfrm>
            <a:off x="1218600" y="3209400"/>
            <a:ext cx="21939480" cy="795492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GB" sz="3200" b="0" strike="noStrike" spc="-1">
                <a:solidFill>
                  <a:srgbClr val="FFFFFF"/>
                </a:solidFill>
                <a:latin typeface="Arial"/>
              </a:rPr>
              <a:t>Click to edit the outline text format</a:t>
            </a:r>
          </a:p>
          <a:p>
            <a:pPr marL="864000" lvl="1" indent="-324000">
              <a:spcBef>
                <a:spcPts val="1134"/>
              </a:spcBef>
              <a:buClr>
                <a:srgbClr val="FFFFFF"/>
              </a:buClr>
              <a:buSzPct val="75000"/>
              <a:buFont typeface="Symbol" charset="2"/>
              <a:buChar char=""/>
            </a:pPr>
            <a:r>
              <a:rPr lang="en-GB" sz="2800" b="0" strike="noStrike" spc="-1">
                <a:solidFill>
                  <a:srgbClr val="FFFFFF"/>
                </a:solidFill>
                <a:latin typeface="Arial"/>
              </a:rPr>
              <a:t>Second Outline Level</a:t>
            </a:r>
          </a:p>
          <a:p>
            <a:pPr marL="1296000" lvl="2" indent="-288000">
              <a:spcBef>
                <a:spcPts val="850"/>
              </a:spcBef>
              <a:buClr>
                <a:srgbClr val="FFFFFF"/>
              </a:buClr>
              <a:buSzPct val="45000"/>
              <a:buFont typeface="Wingdings" charset="2"/>
              <a:buChar char=""/>
            </a:pPr>
            <a:r>
              <a:rPr lang="en-GB" sz="2400" b="0" strike="noStrike" spc="-1">
                <a:solidFill>
                  <a:srgbClr val="FFFFFF"/>
                </a:solidFill>
                <a:latin typeface="Arial"/>
              </a:rPr>
              <a:t>Third Outline Level</a:t>
            </a:r>
          </a:p>
          <a:p>
            <a:pPr marL="1728000" lvl="3" indent="-216000">
              <a:spcBef>
                <a:spcPts val="567"/>
              </a:spcBef>
              <a:buClr>
                <a:srgbClr val="FFFFFF"/>
              </a:buClr>
              <a:buSzPct val="75000"/>
              <a:buFont typeface="Symbol" charset="2"/>
              <a:buChar char=""/>
            </a:pPr>
            <a:r>
              <a:rPr lang="en-GB" sz="2000" b="0" strike="noStrike" spc="-1">
                <a:solidFill>
                  <a:srgbClr val="FFFFFF"/>
                </a:solidFill>
                <a:latin typeface="Arial"/>
              </a:rPr>
              <a:t>Fourth Outline Level</a:t>
            </a:r>
          </a:p>
          <a:p>
            <a:pPr marL="2160000" lvl="4" indent="-216000">
              <a:spcBef>
                <a:spcPts val="283"/>
              </a:spcBef>
              <a:buClr>
                <a:srgbClr val="FFFFFF"/>
              </a:buClr>
              <a:buSzPct val="45000"/>
              <a:buFont typeface="Wingdings" charset="2"/>
              <a:buChar char=""/>
            </a:pPr>
            <a:r>
              <a:rPr lang="en-GB" sz="2000" b="0" strike="noStrike" spc="-1">
                <a:solidFill>
                  <a:srgbClr val="FFFFFF"/>
                </a:solidFill>
                <a:latin typeface="Arial"/>
              </a:rPr>
              <a:t>Fifth Outline Level</a:t>
            </a:r>
          </a:p>
          <a:p>
            <a:pPr marL="2592000" lvl="5" indent="-216000">
              <a:spcBef>
                <a:spcPts val="283"/>
              </a:spcBef>
              <a:buClr>
                <a:srgbClr val="FFFFFF"/>
              </a:buClr>
              <a:buSzPct val="45000"/>
              <a:buFont typeface="Wingdings" charset="2"/>
              <a:buChar char=""/>
            </a:pPr>
            <a:r>
              <a:rPr lang="en-GB" sz="2000" b="0" strike="noStrike" spc="-1">
                <a:solidFill>
                  <a:srgbClr val="FFFFFF"/>
                </a:solidFill>
                <a:latin typeface="Arial"/>
              </a:rPr>
              <a:t>Sixth Outline Level</a:t>
            </a:r>
          </a:p>
          <a:p>
            <a:pPr marL="3024000" lvl="6" indent="-216000">
              <a:spcBef>
                <a:spcPts val="283"/>
              </a:spcBef>
              <a:buClr>
                <a:srgbClr val="FFFFFF"/>
              </a:buClr>
              <a:buSzPct val="45000"/>
              <a:buFont typeface="Wingdings" charset="2"/>
              <a:buChar char=""/>
            </a:pPr>
            <a:r>
              <a:rPr lang="en-GB" sz="2000" b="0" strike="noStrike" spc="-1">
                <a:solidFill>
                  <a:srgbClr val="FFFFFF"/>
                </a:solidFill>
                <a:latin typeface="Arial"/>
              </a:rPr>
              <a:t>Seventh Outline Level</a:t>
            </a:r>
          </a:p>
        </p:txBody>
      </p:sp>
    </p:spTree>
    <p:extLst>
      <p:ext uri="{BB962C8B-B14F-4D97-AF65-F5344CB8AC3E}">
        <p14:creationId xmlns:p14="http://schemas.microsoft.com/office/powerpoint/2010/main" val="294662194"/>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pic>
        <p:nvPicPr>
          <p:cNvPr id="81" name="Picture 11" descr="Logo&#10;&#10;Description automatically generated"/>
          <p:cNvPicPr/>
          <p:nvPr/>
        </p:nvPicPr>
        <p:blipFill>
          <a:blip r:embed="rId15"/>
          <a:stretch/>
        </p:blipFill>
        <p:spPr>
          <a:xfrm>
            <a:off x="18566280" y="12038040"/>
            <a:ext cx="5608800" cy="1665000"/>
          </a:xfrm>
          <a:prstGeom prst="rect">
            <a:avLst/>
          </a:prstGeom>
          <a:ln w="0">
            <a:noFill/>
          </a:ln>
        </p:spPr>
      </p:pic>
      <p:sp>
        <p:nvSpPr>
          <p:cNvPr id="82" name="PlaceHolder 1"/>
          <p:cNvSpPr>
            <a:spLocks noGrp="1"/>
          </p:cNvSpPr>
          <p:nvPr>
            <p:ph type="ftr" idx="5"/>
          </p:nvPr>
        </p:nvSpPr>
        <p:spPr>
          <a:xfrm>
            <a:off x="1676520" y="12565080"/>
            <a:ext cx="8224560" cy="728280"/>
          </a:xfrm>
          <a:prstGeom prst="rect">
            <a:avLst/>
          </a:prstGeom>
          <a:noFill/>
          <a:ln w="0">
            <a:noFill/>
          </a:ln>
        </p:spPr>
        <p:txBody>
          <a:bodyPr lIns="90000" tIns="45000" rIns="90000" bIns="45000" anchor="ctr">
            <a:noAutofit/>
          </a:bodyPr>
          <a:lstStyle>
            <a:lvl1pPr indent="0">
              <a:lnSpc>
                <a:spcPct val="100000"/>
              </a:lnSpc>
              <a:buNone/>
              <a:tabLst>
                <a:tab pos="0" algn="l"/>
              </a:tabLst>
              <a:defRPr lang="en-US" sz="2400" b="1" strike="noStrike" spc="-1">
                <a:solidFill>
                  <a:srgbClr val="FFFFFF"/>
                </a:solidFill>
                <a:latin typeface="Verdana"/>
              </a:defRPr>
            </a:lvl1pPr>
          </a:lstStyle>
          <a:p>
            <a:pPr indent="0">
              <a:lnSpc>
                <a:spcPct val="100000"/>
              </a:lnSpc>
              <a:buNone/>
              <a:tabLst>
                <a:tab pos="0" algn="l"/>
              </a:tabLst>
            </a:pPr>
            <a:r>
              <a:rPr lang="en-US" sz="2400" b="1" strike="noStrike" spc="-1">
                <a:solidFill>
                  <a:srgbClr val="FFFFFF"/>
                </a:solidFill>
                <a:latin typeface="Verdana"/>
              </a:rPr>
              <a:t>&lt;footer&gt;</a:t>
            </a:r>
            <a:endParaRPr lang="en-GB" sz="2400" b="0" strike="noStrike" spc="-1">
              <a:solidFill>
                <a:srgbClr val="FFFFFF"/>
              </a:solidFill>
              <a:latin typeface="Times New Roman"/>
            </a:endParaRPr>
          </a:p>
        </p:txBody>
      </p:sp>
      <p:sp>
        <p:nvSpPr>
          <p:cNvPr id="83" name="PlaceHolder 2"/>
          <p:cNvSpPr>
            <a:spLocks noGrp="1"/>
          </p:cNvSpPr>
          <p:nvPr>
            <p:ph type="sldNum" idx="6"/>
          </p:nvPr>
        </p:nvSpPr>
        <p:spPr>
          <a:xfrm>
            <a:off x="200520" y="12565080"/>
            <a:ext cx="1273320" cy="72828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3200" b="1" strike="noStrike" spc="-1">
                <a:solidFill>
                  <a:srgbClr val="5BC1EB"/>
                </a:solidFill>
                <a:latin typeface="Verdana"/>
              </a:defRPr>
            </a:lvl1pPr>
          </a:lstStyle>
          <a:p>
            <a:pPr indent="0" algn="r">
              <a:lnSpc>
                <a:spcPct val="100000"/>
              </a:lnSpc>
              <a:buNone/>
              <a:tabLst>
                <a:tab pos="0" algn="l"/>
              </a:tabLst>
            </a:pPr>
            <a:fld id="{B6F03D23-E30D-48CE-B7B2-1A0F8579D492}" type="slidenum">
              <a:rPr lang="en-US" sz="3200" b="1" strike="noStrike" spc="-1">
                <a:solidFill>
                  <a:srgbClr val="5BC1EB"/>
                </a:solidFill>
                <a:latin typeface="Verdana"/>
              </a:rPr>
              <a:t>‹#›</a:t>
            </a:fld>
            <a:endParaRPr lang="en-GB" sz="3200" b="0" strike="noStrike" spc="-1">
              <a:solidFill>
                <a:srgbClr val="FFFFFF"/>
              </a:solidFill>
              <a:latin typeface="Times New Roman"/>
            </a:endParaRPr>
          </a:p>
        </p:txBody>
      </p:sp>
      <p:sp>
        <p:nvSpPr>
          <p:cNvPr id="84" name="PlaceHolder 3"/>
          <p:cNvSpPr>
            <a:spLocks noGrp="1"/>
          </p:cNvSpPr>
          <p:nvPr>
            <p:ph type="title"/>
          </p:nvPr>
        </p:nvSpPr>
        <p:spPr>
          <a:xfrm>
            <a:off x="1218600" y="547200"/>
            <a:ext cx="21939480" cy="2289960"/>
          </a:xfrm>
          <a:prstGeom prst="rect">
            <a:avLst/>
          </a:prstGeom>
          <a:noFill/>
          <a:ln w="0">
            <a:noFill/>
          </a:ln>
        </p:spPr>
        <p:txBody>
          <a:bodyPr lIns="0" tIns="0" rIns="0" bIns="0" anchor="ctr">
            <a:noAutofit/>
          </a:bodyPr>
          <a:lstStyle/>
          <a:p>
            <a:pPr indent="0" algn="ctr">
              <a:buNone/>
            </a:pPr>
            <a:r>
              <a:rPr lang="en-GB" sz="4400" b="0" strike="noStrike" spc="-1">
                <a:solidFill>
                  <a:srgbClr val="FFFFFF"/>
                </a:solidFill>
                <a:latin typeface="Arial"/>
              </a:rPr>
              <a:t>Click to edit the title text format</a:t>
            </a:r>
          </a:p>
        </p:txBody>
      </p:sp>
      <p:sp>
        <p:nvSpPr>
          <p:cNvPr id="85" name="PlaceHolder 4"/>
          <p:cNvSpPr>
            <a:spLocks noGrp="1"/>
          </p:cNvSpPr>
          <p:nvPr>
            <p:ph type="body"/>
          </p:nvPr>
        </p:nvSpPr>
        <p:spPr>
          <a:xfrm>
            <a:off x="1218600" y="3209400"/>
            <a:ext cx="21939480" cy="795492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GB" sz="3200" b="0" strike="noStrike" spc="-1">
                <a:solidFill>
                  <a:srgbClr val="FFFFFF"/>
                </a:solidFill>
                <a:latin typeface="Arial"/>
              </a:rPr>
              <a:t>Click to edit the outline text format</a:t>
            </a:r>
          </a:p>
          <a:p>
            <a:pPr marL="864000" lvl="1" indent="-324000">
              <a:spcBef>
                <a:spcPts val="1134"/>
              </a:spcBef>
              <a:buClr>
                <a:srgbClr val="FFFFFF"/>
              </a:buClr>
              <a:buSzPct val="75000"/>
              <a:buFont typeface="Symbol" charset="2"/>
              <a:buChar char=""/>
            </a:pPr>
            <a:r>
              <a:rPr lang="en-GB" sz="2800" b="0" strike="noStrike" spc="-1">
                <a:solidFill>
                  <a:srgbClr val="FFFFFF"/>
                </a:solidFill>
                <a:latin typeface="Arial"/>
              </a:rPr>
              <a:t>Second Outline Level</a:t>
            </a:r>
          </a:p>
          <a:p>
            <a:pPr marL="1296000" lvl="2" indent="-288000">
              <a:spcBef>
                <a:spcPts val="850"/>
              </a:spcBef>
              <a:buClr>
                <a:srgbClr val="FFFFFF"/>
              </a:buClr>
              <a:buSzPct val="45000"/>
              <a:buFont typeface="Wingdings" charset="2"/>
              <a:buChar char=""/>
            </a:pPr>
            <a:r>
              <a:rPr lang="en-GB" sz="2400" b="0" strike="noStrike" spc="-1">
                <a:solidFill>
                  <a:srgbClr val="FFFFFF"/>
                </a:solidFill>
                <a:latin typeface="Arial"/>
              </a:rPr>
              <a:t>Third Outline Level</a:t>
            </a:r>
          </a:p>
          <a:p>
            <a:pPr marL="1728000" lvl="3" indent="-216000">
              <a:spcBef>
                <a:spcPts val="567"/>
              </a:spcBef>
              <a:buClr>
                <a:srgbClr val="FFFFFF"/>
              </a:buClr>
              <a:buSzPct val="75000"/>
              <a:buFont typeface="Symbol" charset="2"/>
              <a:buChar char=""/>
            </a:pPr>
            <a:r>
              <a:rPr lang="en-GB" sz="2000" b="0" strike="noStrike" spc="-1">
                <a:solidFill>
                  <a:srgbClr val="FFFFFF"/>
                </a:solidFill>
                <a:latin typeface="Arial"/>
              </a:rPr>
              <a:t>Fourth Outline Level</a:t>
            </a:r>
          </a:p>
          <a:p>
            <a:pPr marL="2160000" lvl="4" indent="-216000">
              <a:spcBef>
                <a:spcPts val="283"/>
              </a:spcBef>
              <a:buClr>
                <a:srgbClr val="FFFFFF"/>
              </a:buClr>
              <a:buSzPct val="45000"/>
              <a:buFont typeface="Wingdings" charset="2"/>
              <a:buChar char=""/>
            </a:pPr>
            <a:r>
              <a:rPr lang="en-GB" sz="2000" b="0" strike="noStrike" spc="-1">
                <a:solidFill>
                  <a:srgbClr val="FFFFFF"/>
                </a:solidFill>
                <a:latin typeface="Arial"/>
              </a:rPr>
              <a:t>Fifth Outline Level</a:t>
            </a:r>
          </a:p>
          <a:p>
            <a:pPr marL="2592000" lvl="5" indent="-216000">
              <a:spcBef>
                <a:spcPts val="283"/>
              </a:spcBef>
              <a:buClr>
                <a:srgbClr val="FFFFFF"/>
              </a:buClr>
              <a:buSzPct val="45000"/>
              <a:buFont typeface="Wingdings" charset="2"/>
              <a:buChar char=""/>
            </a:pPr>
            <a:r>
              <a:rPr lang="en-GB" sz="2000" b="0" strike="noStrike" spc="-1">
                <a:solidFill>
                  <a:srgbClr val="FFFFFF"/>
                </a:solidFill>
                <a:latin typeface="Arial"/>
              </a:rPr>
              <a:t>Sixth Outline Level</a:t>
            </a:r>
          </a:p>
          <a:p>
            <a:pPr marL="3024000" lvl="6" indent="-216000">
              <a:spcBef>
                <a:spcPts val="283"/>
              </a:spcBef>
              <a:buClr>
                <a:srgbClr val="FFFFFF"/>
              </a:buClr>
              <a:buSzPct val="45000"/>
              <a:buFont typeface="Wingdings" charset="2"/>
              <a:buChar char=""/>
            </a:pPr>
            <a:r>
              <a:rPr lang="en-GB" sz="2000" b="0" strike="noStrike" spc="-1">
                <a:solidFill>
                  <a:srgbClr val="FFFFFF"/>
                </a:solidFill>
                <a:latin typeface="Arial"/>
              </a:rPr>
              <a:t>Seventh Outline Level</a:t>
            </a:r>
          </a:p>
        </p:txBody>
      </p:sp>
    </p:spTree>
    <p:extLst>
      <p:ext uri="{BB962C8B-B14F-4D97-AF65-F5344CB8AC3E}">
        <p14:creationId xmlns:p14="http://schemas.microsoft.com/office/powerpoint/2010/main" val="742489322"/>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2956D-8482-5245-AA21-10C1288D3CBF}"/>
              </a:ext>
            </a:extLst>
          </p:cNvPr>
          <p:cNvSpPr>
            <a:spLocks noGrp="1"/>
          </p:cNvSpPr>
          <p:nvPr>
            <p:ph type="title"/>
          </p:nvPr>
        </p:nvSpPr>
        <p:spPr>
          <a:xfrm>
            <a:off x="939803" y="1123409"/>
            <a:ext cx="21024849" cy="2257971"/>
          </a:xfrm>
          <a:prstGeom prst="rect">
            <a:avLst/>
          </a:prstGeom>
        </p:spPr>
        <p:txBody>
          <a:bodyPr vert="horz" lIns="0" tIns="0" rIns="0" bIns="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A578D-71AD-834A-82C3-1D631C2A1471}"/>
              </a:ext>
            </a:extLst>
          </p:cNvPr>
          <p:cNvSpPr>
            <a:spLocks noGrp="1"/>
          </p:cNvSpPr>
          <p:nvPr>
            <p:ph type="body" idx="1"/>
          </p:nvPr>
        </p:nvSpPr>
        <p:spPr>
          <a:xfrm>
            <a:off x="939803" y="3651251"/>
            <a:ext cx="21024849" cy="8702677"/>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10">
            <a:extLst>
              <a:ext uri="{FF2B5EF4-FFF2-40B4-BE49-F238E27FC236}">
                <a16:creationId xmlns:a16="http://schemas.microsoft.com/office/drawing/2014/main" id="{BD4CA622-4622-D64D-99AE-EC52AFB521A1}"/>
              </a:ext>
            </a:extLst>
          </p:cNvPr>
          <p:cNvSpPr>
            <a:spLocks noGrp="1"/>
          </p:cNvSpPr>
          <p:nvPr>
            <p:ph type="sldNum" sz="quarter" idx="4"/>
          </p:nvPr>
        </p:nvSpPr>
        <p:spPr>
          <a:xfrm>
            <a:off x="200605" y="12565216"/>
            <a:ext cx="1275196" cy="730251"/>
          </a:xfrm>
          <a:prstGeom prst="rect">
            <a:avLst/>
          </a:prstGeom>
        </p:spPr>
        <p:txBody>
          <a:bodyPr vert="horz" lIns="91440" tIns="45720" rIns="91440" bIns="45720" rtlCol="0" anchor="ctr"/>
          <a:lstStyle>
            <a:lvl1pPr algn="r">
              <a:defRPr sz="3199" b="1">
                <a:solidFill>
                  <a:schemeClr val="tx2"/>
                </a:solidFill>
              </a:defRPr>
            </a:lvl1pPr>
          </a:lstStyle>
          <a:p>
            <a:fld id="{9F164E14-3020-7F48-8ED9-0D796CFA40BC}" type="slidenum">
              <a:rPr lang="en-US" smtClean="0"/>
              <a:pPr/>
              <a:t>‹#›</a:t>
            </a:fld>
            <a:endParaRPr lang="en-US"/>
          </a:p>
        </p:txBody>
      </p:sp>
      <p:sp>
        <p:nvSpPr>
          <p:cNvPr id="9" name="Footer Placeholder 1">
            <a:extLst>
              <a:ext uri="{FF2B5EF4-FFF2-40B4-BE49-F238E27FC236}">
                <a16:creationId xmlns:a16="http://schemas.microsoft.com/office/drawing/2014/main" id="{05CCCF39-5A2C-0C4B-B53D-357B321BDB7B}"/>
              </a:ext>
            </a:extLst>
          </p:cNvPr>
          <p:cNvSpPr>
            <a:spLocks noGrp="1"/>
          </p:cNvSpPr>
          <p:nvPr>
            <p:ph type="ftr" sz="quarter" idx="3"/>
          </p:nvPr>
        </p:nvSpPr>
        <p:spPr>
          <a:xfrm>
            <a:off x="1676405" y="12565216"/>
            <a:ext cx="8226425" cy="730251"/>
          </a:xfrm>
          <a:prstGeom prst="rect">
            <a:avLst/>
          </a:prstGeom>
        </p:spPr>
        <p:txBody>
          <a:bodyPr vert="horz" lIns="91440" tIns="45720" rIns="91440" bIns="45720" rtlCol="0" anchor="ctr"/>
          <a:lstStyle>
            <a:lvl1pPr algn="l">
              <a:defRPr sz="2399" b="1">
                <a:solidFill>
                  <a:schemeClr val="bg1"/>
                </a:solidFill>
              </a:defRPr>
            </a:lvl1pPr>
          </a:lstStyle>
          <a:p>
            <a:r>
              <a:rPr lang="en-US" b="1"/>
              <a:t>Presentation title</a:t>
            </a:r>
          </a:p>
        </p:txBody>
      </p:sp>
    </p:spTree>
    <p:extLst>
      <p:ext uri="{BB962C8B-B14F-4D97-AF65-F5344CB8AC3E}">
        <p14:creationId xmlns:p14="http://schemas.microsoft.com/office/powerpoint/2010/main" val="2302215953"/>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 id="2147484160" r:id="rId15"/>
    <p:sldLayoutId id="2147484161" r:id="rId16"/>
  </p:sldLayoutIdLst>
  <p:hf hdr="0" dt="0"/>
  <p:txStyles>
    <p:titleStyle>
      <a:lvl1pPr algn="l" defTabSz="914273" rtl="0" eaLnBrk="1" latinLnBrk="0" hangingPunct="1">
        <a:lnSpc>
          <a:spcPct val="90000"/>
        </a:lnSpc>
        <a:spcBef>
          <a:spcPct val="0"/>
        </a:spcBef>
        <a:buNone/>
        <a:defRPr sz="5999" b="1" kern="1200">
          <a:solidFill>
            <a:schemeClr val="bg1"/>
          </a:solidFill>
          <a:latin typeface="+mn-lt"/>
          <a:ea typeface="+mj-ea"/>
          <a:cs typeface="+mj-cs"/>
        </a:defRPr>
      </a:lvl1pPr>
    </p:titleStyle>
    <p:bodyStyle>
      <a:lvl1pPr marL="0" indent="0" algn="l" defTabSz="914273" rtl="0" eaLnBrk="1" latinLnBrk="0" hangingPunct="1">
        <a:lnSpc>
          <a:spcPct val="120000"/>
        </a:lnSpc>
        <a:spcBef>
          <a:spcPts val="1000"/>
        </a:spcBef>
        <a:spcAft>
          <a:spcPts val="1200"/>
        </a:spcAft>
        <a:buFont typeface="Arial" panose="020B0604020202020204" pitchFamily="34" charset="0"/>
        <a:buNone/>
        <a:defRPr sz="3999" b="1" kern="1200">
          <a:solidFill>
            <a:schemeClr val="tx2"/>
          </a:solidFill>
          <a:latin typeface="+mn-lt"/>
          <a:ea typeface="+mn-ea"/>
          <a:cs typeface="+mn-cs"/>
        </a:defRPr>
      </a:lvl1pPr>
      <a:lvl2pPr marL="22224" indent="0" algn="l" defTabSz="914273" rtl="0" eaLnBrk="1" latinLnBrk="0" hangingPunct="1">
        <a:lnSpc>
          <a:spcPct val="120000"/>
        </a:lnSpc>
        <a:spcBef>
          <a:spcPts val="501"/>
        </a:spcBef>
        <a:spcAft>
          <a:spcPts val="1200"/>
        </a:spcAft>
        <a:buFont typeface="Arial" panose="020B0604020202020204" pitchFamily="34" charset="0"/>
        <a:buNone/>
        <a:tabLst/>
        <a:defRPr sz="3599" b="1" kern="1200">
          <a:solidFill>
            <a:schemeClr val="bg2"/>
          </a:solidFill>
          <a:latin typeface="+mn-lt"/>
          <a:ea typeface="+mn-ea"/>
          <a:cs typeface="+mn-cs"/>
        </a:defRPr>
      </a:lvl2pPr>
      <a:lvl3pPr marL="22224" indent="0" algn="l" defTabSz="914273" rtl="0" eaLnBrk="1" latinLnBrk="0" hangingPunct="1">
        <a:lnSpc>
          <a:spcPct val="120000"/>
        </a:lnSpc>
        <a:spcBef>
          <a:spcPts val="501"/>
        </a:spcBef>
        <a:spcAft>
          <a:spcPts val="1200"/>
        </a:spcAft>
        <a:buFont typeface="Arial" panose="020B0604020202020204" pitchFamily="34" charset="0"/>
        <a:buNone/>
        <a:tabLst/>
        <a:defRPr sz="3199" b="0" kern="1200">
          <a:solidFill>
            <a:schemeClr val="bg2"/>
          </a:solidFill>
          <a:latin typeface="+mn-lt"/>
          <a:ea typeface="+mn-ea"/>
          <a:cs typeface="+mn-cs"/>
        </a:defRPr>
      </a:lvl3pPr>
      <a:lvl4pPr marL="479360" indent="-457136" algn="l" defTabSz="914273" rtl="0" eaLnBrk="1" latinLnBrk="0" hangingPunct="1">
        <a:lnSpc>
          <a:spcPct val="120000"/>
        </a:lnSpc>
        <a:spcBef>
          <a:spcPts val="501"/>
        </a:spcBef>
        <a:spcAft>
          <a:spcPts val="1200"/>
        </a:spcAft>
        <a:buFont typeface="Arial" panose="020B0604020202020204" pitchFamily="34" charset="0"/>
        <a:buChar char="•"/>
        <a:tabLst/>
        <a:defRPr sz="3199" b="1" kern="1200">
          <a:solidFill>
            <a:schemeClr val="bg2"/>
          </a:solidFill>
          <a:latin typeface="+mn-lt"/>
          <a:ea typeface="+mn-ea"/>
          <a:cs typeface="+mn-cs"/>
        </a:defRPr>
      </a:lvl4pPr>
      <a:lvl5pPr marL="479360" indent="-457136" algn="l" defTabSz="914273" rtl="0" eaLnBrk="1" latinLnBrk="0" hangingPunct="1">
        <a:lnSpc>
          <a:spcPct val="120000"/>
        </a:lnSpc>
        <a:spcBef>
          <a:spcPts val="501"/>
        </a:spcBef>
        <a:spcAft>
          <a:spcPts val="1200"/>
        </a:spcAft>
        <a:buFont typeface="Arial" panose="020B0604020202020204" pitchFamily="34" charset="0"/>
        <a:buChar char="•"/>
        <a:tabLst/>
        <a:defRPr sz="3199" b="0" kern="1200">
          <a:solidFill>
            <a:schemeClr val="bg2"/>
          </a:solidFill>
          <a:latin typeface="+mn-lt"/>
          <a:ea typeface="+mn-ea"/>
          <a:cs typeface="+mn-cs"/>
        </a:defRPr>
      </a:lvl5pPr>
      <a:lvl6pPr marL="2514246" indent="-228567" algn="l" defTabSz="914273"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385" indent="-228567" algn="l" defTabSz="914273"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8519" indent="-228567" algn="l" defTabSz="914273"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5655" indent="-228567" algn="l" defTabSz="914273"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73" rtl="0" eaLnBrk="1" latinLnBrk="0" hangingPunct="1">
        <a:defRPr sz="1800" kern="1200">
          <a:solidFill>
            <a:schemeClr val="tx1"/>
          </a:solidFill>
          <a:latin typeface="+mn-lt"/>
          <a:ea typeface="+mn-ea"/>
          <a:cs typeface="+mn-cs"/>
        </a:defRPr>
      </a:lvl1pPr>
      <a:lvl2pPr marL="457136" algn="l" defTabSz="914273" rtl="0" eaLnBrk="1" latinLnBrk="0" hangingPunct="1">
        <a:defRPr sz="1800" kern="1200">
          <a:solidFill>
            <a:schemeClr val="tx1"/>
          </a:solidFill>
          <a:latin typeface="+mn-lt"/>
          <a:ea typeface="+mn-ea"/>
          <a:cs typeface="+mn-cs"/>
        </a:defRPr>
      </a:lvl2pPr>
      <a:lvl3pPr marL="914273" algn="l" defTabSz="914273" rtl="0" eaLnBrk="1" latinLnBrk="0" hangingPunct="1">
        <a:defRPr sz="1800" kern="1200">
          <a:solidFill>
            <a:schemeClr val="tx1"/>
          </a:solidFill>
          <a:latin typeface="+mn-lt"/>
          <a:ea typeface="+mn-ea"/>
          <a:cs typeface="+mn-cs"/>
        </a:defRPr>
      </a:lvl3pPr>
      <a:lvl4pPr marL="1371406" algn="l" defTabSz="914273" rtl="0" eaLnBrk="1" latinLnBrk="0" hangingPunct="1">
        <a:defRPr sz="1800" kern="1200">
          <a:solidFill>
            <a:schemeClr val="tx1"/>
          </a:solidFill>
          <a:latin typeface="+mn-lt"/>
          <a:ea typeface="+mn-ea"/>
          <a:cs typeface="+mn-cs"/>
        </a:defRPr>
      </a:lvl4pPr>
      <a:lvl5pPr marL="1828543" algn="l" defTabSz="914273" rtl="0" eaLnBrk="1" latinLnBrk="0" hangingPunct="1">
        <a:defRPr sz="1800" kern="1200">
          <a:solidFill>
            <a:schemeClr val="tx1"/>
          </a:solidFill>
          <a:latin typeface="+mn-lt"/>
          <a:ea typeface="+mn-ea"/>
          <a:cs typeface="+mn-cs"/>
        </a:defRPr>
      </a:lvl5pPr>
      <a:lvl6pPr marL="2285679" algn="l" defTabSz="914273" rtl="0" eaLnBrk="1" latinLnBrk="0" hangingPunct="1">
        <a:defRPr sz="1800" kern="1200">
          <a:solidFill>
            <a:schemeClr val="tx1"/>
          </a:solidFill>
          <a:latin typeface="+mn-lt"/>
          <a:ea typeface="+mn-ea"/>
          <a:cs typeface="+mn-cs"/>
        </a:defRPr>
      </a:lvl6pPr>
      <a:lvl7pPr marL="2742815" algn="l" defTabSz="914273" rtl="0" eaLnBrk="1" latinLnBrk="0" hangingPunct="1">
        <a:defRPr sz="1800" kern="1200">
          <a:solidFill>
            <a:schemeClr val="tx1"/>
          </a:solidFill>
          <a:latin typeface="+mn-lt"/>
          <a:ea typeface="+mn-ea"/>
          <a:cs typeface="+mn-cs"/>
        </a:defRPr>
      </a:lvl7pPr>
      <a:lvl8pPr marL="3199952" algn="l" defTabSz="914273" rtl="0" eaLnBrk="1" latinLnBrk="0" hangingPunct="1">
        <a:defRPr sz="1800" kern="1200">
          <a:solidFill>
            <a:schemeClr val="tx1"/>
          </a:solidFill>
          <a:latin typeface="+mn-lt"/>
          <a:ea typeface="+mn-ea"/>
          <a:cs typeface="+mn-cs"/>
        </a:defRPr>
      </a:lvl8pPr>
      <a:lvl9pPr marL="3657088" algn="l" defTabSz="91427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63.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36.xml"/><Relationship Id="rId4" Type="http://schemas.openxmlformats.org/officeDocument/2006/relationships/image" Target="../media/image3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with a beard">
            <a:extLst>
              <a:ext uri="{FF2B5EF4-FFF2-40B4-BE49-F238E27FC236}">
                <a16:creationId xmlns:a16="http://schemas.microsoft.com/office/drawing/2014/main" id="{04B2FED6-FAC8-9D55-1148-C76EB2AB6AB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1710" r="13040"/>
          <a:stretch/>
        </p:blipFill>
        <p:spPr>
          <a:xfrm>
            <a:off x="10269577" y="6583775"/>
            <a:ext cx="4744474" cy="4849873"/>
          </a:xfrm>
          <a:prstGeom prst="ellipse">
            <a:avLst/>
          </a:prstGeom>
        </p:spPr>
      </p:pic>
      <p:sp>
        <p:nvSpPr>
          <p:cNvPr id="2" name="object 2"/>
          <p:cNvSpPr txBox="1">
            <a:spLocks noGrp="1"/>
          </p:cNvSpPr>
          <p:nvPr>
            <p:ph type="title"/>
          </p:nvPr>
        </p:nvSpPr>
        <p:spPr>
          <a:xfrm>
            <a:off x="2398223" y="3743806"/>
            <a:ext cx="19581203" cy="1860672"/>
          </a:xfrm>
          <a:prstGeom prst="rect">
            <a:avLst/>
          </a:prstGeom>
        </p:spPr>
        <p:txBody>
          <a:bodyPr vert="horz" wrap="square" lIns="0" tIns="32165" rIns="0" bIns="0" rtlCol="0" anchor="t">
            <a:spAutoFit/>
          </a:bodyPr>
          <a:lstStyle/>
          <a:p>
            <a:pPr marL="33858" algn="ctr">
              <a:spcBef>
                <a:spcPts val="267"/>
              </a:spcBef>
            </a:pPr>
            <a:r>
              <a:rPr lang="en-US" sz="6600" b="0" kern="0" dirty="0">
                <a:latin typeface="Techna Sans" panose="020B0604020202020204" charset="0"/>
                <a:ea typeface="Verdana" panose="020B0604030504040204" pitchFamily="34" charset="0"/>
              </a:rPr>
              <a:t>Transforming Fixed-Income Investing with AI-Augmented Solutions</a:t>
            </a:r>
            <a:endParaRPr lang="es-ES" sz="6600" b="0" kern="0" dirty="0">
              <a:latin typeface="Techna Sans" panose="020B0604020202020204" charset="0"/>
              <a:ea typeface="Verdana" panose="020B0604030504040204" pitchFamily="34" charset="0"/>
            </a:endParaRPr>
          </a:p>
        </p:txBody>
      </p:sp>
      <p:grpSp>
        <p:nvGrpSpPr>
          <p:cNvPr id="28" name="Group 27">
            <a:extLst>
              <a:ext uri="{FF2B5EF4-FFF2-40B4-BE49-F238E27FC236}">
                <a16:creationId xmlns:a16="http://schemas.microsoft.com/office/drawing/2014/main" id="{C0347433-DB04-13B3-85B0-76DA6F644BF7}"/>
              </a:ext>
            </a:extLst>
          </p:cNvPr>
          <p:cNvGrpSpPr/>
          <p:nvPr/>
        </p:nvGrpSpPr>
        <p:grpSpPr>
          <a:xfrm>
            <a:off x="10269577" y="6579923"/>
            <a:ext cx="5703643" cy="6557618"/>
            <a:chOff x="4206630" y="4552368"/>
            <a:chExt cx="5703643" cy="6557618"/>
          </a:xfrm>
        </p:grpSpPr>
        <p:sp>
          <p:nvSpPr>
            <p:cNvPr id="18" name="Rectangle 17">
              <a:extLst>
                <a:ext uri="{FF2B5EF4-FFF2-40B4-BE49-F238E27FC236}">
                  <a16:creationId xmlns:a16="http://schemas.microsoft.com/office/drawing/2014/main" id="{1E6636E9-442D-BAE3-DBF9-C9BBF4080350}"/>
                </a:ext>
              </a:extLst>
            </p:cNvPr>
            <p:cNvSpPr/>
            <p:nvPr/>
          </p:nvSpPr>
          <p:spPr>
            <a:xfrm>
              <a:off x="4428351" y="9590467"/>
              <a:ext cx="3997911" cy="1519519"/>
            </a:xfrm>
            <a:prstGeom prst="rect">
              <a:avLst/>
            </a:prstGeom>
          </p:spPr>
          <p:txBody>
            <a:bodyPr wrap="square">
              <a:spAutoFit/>
            </a:bodyPr>
            <a:lstStyle/>
            <a:p>
              <a:pPr marL="22218" marR="0" lvl="1" indent="0" algn="ctr" defTabSz="914171" rtl="0" eaLnBrk="1" fontAlgn="auto" latinLnBrk="0" hangingPunct="1">
                <a:lnSpc>
                  <a:spcPct val="120000"/>
                </a:lnSpc>
                <a:spcBef>
                  <a:spcPts val="501"/>
                </a:spcBef>
                <a:spcAft>
                  <a:spcPts val="1200"/>
                </a:spcAft>
                <a:buClrTx/>
                <a:buSzTx/>
                <a:buFontTx/>
                <a:buNone/>
                <a:tabLst/>
                <a:defRPr/>
              </a:pPr>
              <a:r>
                <a:rPr kumimoji="0" lang="en-US" sz="3599" u="none" strike="noStrike" kern="1200" cap="none" spc="0" normalizeH="0" baseline="0" noProof="0" dirty="0">
                  <a:ln>
                    <a:noFill/>
                  </a:ln>
                  <a:solidFill>
                    <a:schemeClr val="bg1"/>
                  </a:solidFill>
                  <a:effectLst/>
                  <a:uLnTx/>
                  <a:uFillTx/>
                  <a:latin typeface="Techna Sans" panose="02000000000000000000" pitchFamily="2" charset="77"/>
                  <a:ea typeface="+mn-ea"/>
                  <a:cs typeface="+mn-cs"/>
                </a:rPr>
                <a:t>IGOR TESINSKY</a:t>
              </a:r>
            </a:p>
            <a:p>
              <a:pPr marL="22218" marR="0" lvl="2" indent="0" algn="ctr" defTabSz="914171" rtl="0" eaLnBrk="1" fontAlgn="auto" latinLnBrk="0" hangingPunct="1">
                <a:lnSpc>
                  <a:spcPct val="120000"/>
                </a:lnSpc>
                <a:spcBef>
                  <a:spcPts val="501"/>
                </a:spcBef>
                <a:spcAft>
                  <a:spcPts val="1200"/>
                </a:spcAft>
                <a:buClrTx/>
                <a:buSzTx/>
                <a:buFontTx/>
                <a:buNone/>
                <a:tabLst/>
                <a:defRPr/>
              </a:pPr>
              <a:r>
                <a:rPr kumimoji="0" lang="en-US" sz="3199" u="none" strike="noStrike" kern="1200" cap="none" spc="0" normalizeH="0" baseline="0" noProof="0" dirty="0">
                  <a:ln>
                    <a:noFill/>
                  </a:ln>
                  <a:solidFill>
                    <a:srgbClr val="DFEBF2"/>
                  </a:solidFill>
                  <a:effectLst/>
                  <a:uLnTx/>
                  <a:uFillTx/>
                  <a:latin typeface="Techna Sans" panose="02000000000000000000" pitchFamily="2" charset="77"/>
                  <a:ea typeface="+mn-ea"/>
                  <a:cs typeface="+mn-cs"/>
                </a:rPr>
                <a:t>Founder &amp; CEO</a:t>
              </a:r>
            </a:p>
          </p:txBody>
        </p:sp>
        <p:sp>
          <p:nvSpPr>
            <p:cNvPr id="23" name="Oval 22">
              <a:extLst>
                <a:ext uri="{FF2B5EF4-FFF2-40B4-BE49-F238E27FC236}">
                  <a16:creationId xmlns:a16="http://schemas.microsoft.com/office/drawing/2014/main" id="{E589FDFE-3FAF-C3BD-F662-00A681CDB00E}"/>
                </a:ext>
              </a:extLst>
            </p:cNvPr>
            <p:cNvSpPr/>
            <p:nvPr/>
          </p:nvSpPr>
          <p:spPr>
            <a:xfrm>
              <a:off x="4206630" y="4552368"/>
              <a:ext cx="4744474" cy="4853725"/>
            </a:xfrm>
            <a:prstGeom prst="ellipse">
              <a:avLst/>
            </a:prstGeom>
            <a:ln w="63500">
              <a:gradFill>
                <a:gsLst>
                  <a:gs pos="100000">
                    <a:srgbClr val="95C1FF"/>
                  </a:gs>
                  <a:gs pos="0">
                    <a:schemeClr val="tx1"/>
                  </a:gs>
                  <a:gs pos="63000">
                    <a:schemeClr val="tx2"/>
                  </a:gs>
                  <a:gs pos="76000">
                    <a:schemeClr val="tx2"/>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827725" rtl="0" eaLnBrk="1" fontAlgn="auto" latinLnBrk="0" hangingPunct="1">
                <a:lnSpc>
                  <a:spcPct val="100000"/>
                </a:lnSpc>
                <a:spcBef>
                  <a:spcPts val="0"/>
                </a:spcBef>
                <a:spcAft>
                  <a:spcPts val="0"/>
                </a:spcAft>
                <a:buClrTx/>
                <a:buSzTx/>
                <a:buFontTx/>
                <a:buNone/>
                <a:tabLst/>
                <a:defRPr/>
              </a:pPr>
              <a:endParaRPr kumimoji="0" lang="en-US" sz="1585" u="none" strike="noStrike" kern="1200" cap="none" spc="0" normalizeH="0" baseline="0" noProof="0" dirty="0">
                <a:ln>
                  <a:noFill/>
                </a:ln>
                <a:solidFill>
                  <a:srgbClr val="122741"/>
                </a:solidFill>
                <a:effectLst/>
                <a:uLnTx/>
                <a:uFillTx/>
                <a:latin typeface="Techna Sans" panose="02000000000000000000" pitchFamily="2" charset="77"/>
                <a:ea typeface="+mn-ea"/>
                <a:cs typeface="+mn-cs"/>
              </a:endParaRPr>
            </a:p>
          </p:txBody>
        </p:sp>
        <p:cxnSp>
          <p:nvCxnSpPr>
            <p:cNvPr id="25" name="Straight Connector 24">
              <a:extLst>
                <a:ext uri="{FF2B5EF4-FFF2-40B4-BE49-F238E27FC236}">
                  <a16:creationId xmlns:a16="http://schemas.microsoft.com/office/drawing/2014/main" id="{6B3A206C-6A1C-1A2A-0588-FA9020093325}"/>
                </a:ext>
              </a:extLst>
            </p:cNvPr>
            <p:cNvCxnSpPr>
              <a:cxnSpLocks/>
            </p:cNvCxnSpPr>
            <p:nvPr/>
          </p:nvCxnSpPr>
          <p:spPr>
            <a:xfrm flipH="1">
              <a:off x="8897561" y="6968676"/>
              <a:ext cx="1012712" cy="0"/>
            </a:xfrm>
            <a:prstGeom prst="line">
              <a:avLst/>
            </a:prstGeom>
            <a:ln w="63500">
              <a:gradFill>
                <a:gsLst>
                  <a:gs pos="0">
                    <a:schemeClr val="tx1"/>
                  </a:gs>
                  <a:gs pos="66000">
                    <a:schemeClr val="tx2"/>
                  </a:gs>
                  <a:gs pos="85000">
                    <a:schemeClr val="tx2"/>
                  </a:gs>
                </a:gsLst>
                <a:lin ang="0" scaled="0"/>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2CB8A-F7C8-E15A-0446-EC9BA73D6734}"/>
            </a:ext>
          </a:extLst>
        </p:cNvPr>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E117BD26-9AD7-580F-D4D0-483C6B505B73}"/>
              </a:ext>
            </a:extLst>
          </p:cNvPr>
          <p:cNvSpPr>
            <a:spLocks noGrp="1"/>
          </p:cNvSpPr>
          <p:nvPr>
            <p:ph type="sldNum" sz="quarter" idx="12"/>
          </p:nvPr>
        </p:nvSpPr>
        <p:spPr/>
        <p:txBody>
          <a:bodyPr/>
          <a:lstStyle/>
          <a:p>
            <a:fld id="{9F164E14-3020-7F48-8ED9-0D796CFA40BC}" type="slidenum">
              <a:rPr lang="en-US" smtClean="0"/>
              <a:pPr/>
              <a:t>2</a:t>
            </a:fld>
            <a:endParaRPr lang="en-US"/>
          </a:p>
        </p:txBody>
      </p:sp>
      <p:sp>
        <p:nvSpPr>
          <p:cNvPr id="9" name="object 5">
            <a:extLst>
              <a:ext uri="{FF2B5EF4-FFF2-40B4-BE49-F238E27FC236}">
                <a16:creationId xmlns:a16="http://schemas.microsoft.com/office/drawing/2014/main" id="{3A98C4DE-B516-B781-DB68-9A1380FBC30C}"/>
              </a:ext>
            </a:extLst>
          </p:cNvPr>
          <p:cNvSpPr txBox="1">
            <a:spLocks noGrp="1"/>
          </p:cNvSpPr>
          <p:nvPr>
            <p:ph type="title"/>
          </p:nvPr>
        </p:nvSpPr>
        <p:spPr>
          <a:xfrm>
            <a:off x="1185024" y="967408"/>
            <a:ext cx="8972330" cy="1264975"/>
          </a:xfrm>
          <a:prstGeom prst="rect">
            <a:avLst/>
          </a:prstGeom>
        </p:spPr>
        <p:txBody>
          <a:bodyPr vert="horz" wrap="square" lIns="0" tIns="33858" rIns="0" bIns="0" rtlCol="0" anchor="t">
            <a:spAutoFit/>
          </a:bodyPr>
          <a:lstStyle/>
          <a:p>
            <a:pPr marL="33858">
              <a:lnSpc>
                <a:spcPct val="100000"/>
              </a:lnSpc>
              <a:spcBef>
                <a:spcPts val="267"/>
              </a:spcBef>
            </a:pPr>
            <a:r>
              <a:rPr sz="7998" dirty="0">
                <a:solidFill>
                  <a:srgbClr val="5CC1EB"/>
                </a:solidFill>
                <a:latin typeface="Techna Sans" panose="020B0604020202020204" charset="0"/>
                <a:ea typeface="Verdana" panose="020B0604030504040204" pitchFamily="34" charset="0"/>
              </a:rPr>
              <a:t>The</a:t>
            </a:r>
            <a:r>
              <a:rPr sz="7998" spc="-240" dirty="0">
                <a:solidFill>
                  <a:srgbClr val="5CC1EB"/>
                </a:solidFill>
                <a:latin typeface="Techna Sans" panose="020B0604020202020204" charset="0"/>
                <a:ea typeface="Verdana" panose="020B0604030504040204" pitchFamily="34" charset="0"/>
              </a:rPr>
              <a:t> </a:t>
            </a:r>
            <a:r>
              <a:rPr lang="en-US" sz="7998" spc="-240" dirty="0">
                <a:solidFill>
                  <a:srgbClr val="5CC1EB"/>
                </a:solidFill>
                <a:latin typeface="Techna Sans" panose="020B0604020202020204" charset="0"/>
                <a:ea typeface="Verdana" panose="020B0604030504040204" pitchFamily="34" charset="0"/>
              </a:rPr>
              <a:t>Problem</a:t>
            </a:r>
            <a:endParaRPr sz="7998" dirty="0">
              <a:latin typeface="Techna Sans" panose="020B0604020202020204" charset="0"/>
              <a:ea typeface="Verdana" panose="020B0604030504040204" pitchFamily="34" charset="0"/>
            </a:endParaRPr>
          </a:p>
        </p:txBody>
      </p:sp>
      <p:sp>
        <p:nvSpPr>
          <p:cNvPr id="13" name="object 5">
            <a:extLst>
              <a:ext uri="{FF2B5EF4-FFF2-40B4-BE49-F238E27FC236}">
                <a16:creationId xmlns:a16="http://schemas.microsoft.com/office/drawing/2014/main" id="{0631A534-BD68-ECA9-3ED0-B19D634FA618}"/>
              </a:ext>
            </a:extLst>
          </p:cNvPr>
          <p:cNvSpPr txBox="1">
            <a:spLocks/>
          </p:cNvSpPr>
          <p:nvPr/>
        </p:nvSpPr>
        <p:spPr>
          <a:xfrm>
            <a:off x="1277441" y="2868793"/>
            <a:ext cx="19705267" cy="772852"/>
          </a:xfrm>
          <a:prstGeom prst="rect">
            <a:avLst/>
          </a:prstGeom>
        </p:spPr>
        <p:txBody>
          <a:bodyPr vert="horz" wrap="square" lIns="0" tIns="33858" rIns="0" bIns="0" rtlCol="0">
            <a:spAutoFit/>
          </a:bodyPr>
          <a:lstStyle>
            <a:lvl1pPr>
              <a:defRPr sz="2650" b="1" i="0">
                <a:solidFill>
                  <a:schemeClr val="bg1"/>
                </a:solidFill>
                <a:latin typeface="Gotham"/>
                <a:ea typeface="+mj-ea"/>
                <a:cs typeface="Gotham"/>
              </a:defRPr>
            </a:lvl1pPr>
          </a:lstStyle>
          <a:p>
            <a:pPr marL="33858">
              <a:spcBef>
                <a:spcPts val="267"/>
              </a:spcBef>
            </a:pPr>
            <a:r>
              <a:rPr lang="en-US" sz="4800" b="0" kern="0" dirty="0">
                <a:latin typeface="Techna Sans" panose="020B0604020202020204" charset="0"/>
                <a:ea typeface="Verdana" panose="020B0604030504040204" pitchFamily="34" charset="0"/>
              </a:rPr>
              <a:t>Addressing industry challenges with real-time AI-Human collaboration</a:t>
            </a:r>
            <a:endParaRPr lang="es-ES" sz="4800" b="0" kern="0" dirty="0">
              <a:latin typeface="Techna Sans" panose="020B0604020202020204" charset="0"/>
              <a:ea typeface="Verdana" panose="020B0604030504040204" pitchFamily="34" charset="0"/>
            </a:endParaRPr>
          </a:p>
        </p:txBody>
      </p:sp>
      <p:cxnSp>
        <p:nvCxnSpPr>
          <p:cNvPr id="52" name="Straight Connector 51">
            <a:extLst>
              <a:ext uri="{FF2B5EF4-FFF2-40B4-BE49-F238E27FC236}">
                <a16:creationId xmlns:a16="http://schemas.microsoft.com/office/drawing/2014/main" id="{CBD3C45D-BA9D-BDFD-A309-EFE752924439}"/>
              </a:ext>
            </a:extLst>
          </p:cNvPr>
          <p:cNvCxnSpPr>
            <a:cxnSpLocks/>
          </p:cNvCxnSpPr>
          <p:nvPr/>
        </p:nvCxnSpPr>
        <p:spPr>
          <a:xfrm flipV="1">
            <a:off x="1185024" y="3599687"/>
            <a:ext cx="18952096" cy="2079"/>
          </a:xfrm>
          <a:prstGeom prst="line">
            <a:avLst/>
          </a:prstGeom>
          <a:ln w="47625">
            <a:gradFill>
              <a:gsLst>
                <a:gs pos="0">
                  <a:schemeClr val="tx1"/>
                </a:gs>
                <a:gs pos="66000">
                  <a:schemeClr val="tx2"/>
                </a:gs>
                <a:gs pos="85000">
                  <a:schemeClr val="tx2"/>
                </a:gs>
              </a:gsLst>
              <a:lin ang="0" scaled="0"/>
            </a:gradFill>
          </a:ln>
        </p:spPr>
        <p:style>
          <a:lnRef idx="1">
            <a:schemeClr val="accent1"/>
          </a:lnRef>
          <a:fillRef idx="0">
            <a:schemeClr val="accent1"/>
          </a:fillRef>
          <a:effectRef idx="0">
            <a:schemeClr val="accent1"/>
          </a:effectRef>
          <a:fontRef idx="minor">
            <a:schemeClr val="tx1"/>
          </a:fontRef>
        </p:style>
      </p:cxnSp>
      <p:sp>
        <p:nvSpPr>
          <p:cNvPr id="2" name="Content Placeholder 6">
            <a:extLst>
              <a:ext uri="{FF2B5EF4-FFF2-40B4-BE49-F238E27FC236}">
                <a16:creationId xmlns:a16="http://schemas.microsoft.com/office/drawing/2014/main" id="{CC050FF3-3002-2881-FC6D-75FC1E191DA0}"/>
              </a:ext>
            </a:extLst>
          </p:cNvPr>
          <p:cNvSpPr>
            <a:spLocks noGrp="1"/>
          </p:cNvSpPr>
          <p:nvPr>
            <p:ph sz="quarter" idx="10"/>
          </p:nvPr>
        </p:nvSpPr>
        <p:spPr>
          <a:xfrm>
            <a:off x="2810849" y="4079082"/>
            <a:ext cx="18755952" cy="850062"/>
          </a:xfrm>
        </p:spPr>
        <p:txBody>
          <a:bodyPr/>
          <a:lstStyle/>
          <a:p>
            <a:pPr lvl="1" algn="ctr"/>
            <a:r>
              <a:rPr lang="en-US" sz="4000" dirty="0">
                <a:solidFill>
                  <a:schemeClr val="tx2"/>
                </a:solidFill>
              </a:rPr>
              <a:t>Fixed income industry inefficiencies due to underutilization of technology and data:</a:t>
            </a:r>
          </a:p>
        </p:txBody>
      </p:sp>
      <p:sp>
        <p:nvSpPr>
          <p:cNvPr id="10" name="Pentagon 7">
            <a:extLst>
              <a:ext uri="{FF2B5EF4-FFF2-40B4-BE49-F238E27FC236}">
                <a16:creationId xmlns:a16="http://schemas.microsoft.com/office/drawing/2014/main" id="{4C60E1F3-EB20-7F8F-707C-678F4B0F9C8E}"/>
              </a:ext>
            </a:extLst>
          </p:cNvPr>
          <p:cNvSpPr/>
          <p:nvPr/>
        </p:nvSpPr>
        <p:spPr>
          <a:xfrm>
            <a:off x="1464985" y="5492350"/>
            <a:ext cx="5472392" cy="1656000"/>
          </a:xfrm>
          <a:prstGeom prst="roundRect">
            <a:avLst/>
          </a:prstGeom>
          <a:solidFill>
            <a:schemeClr val="tx2"/>
          </a:solidFill>
          <a:ln w="63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85" dirty="0">
              <a:solidFill>
                <a:schemeClr val="tx1"/>
              </a:solidFill>
              <a:latin typeface="Techna Sans" panose="02000000000000000000" pitchFamily="2" charset="77"/>
            </a:endParaRPr>
          </a:p>
        </p:txBody>
      </p:sp>
      <p:sp>
        <p:nvSpPr>
          <p:cNvPr id="11" name="object 56">
            <a:extLst>
              <a:ext uri="{FF2B5EF4-FFF2-40B4-BE49-F238E27FC236}">
                <a16:creationId xmlns:a16="http://schemas.microsoft.com/office/drawing/2014/main" id="{19F277D7-8505-8654-0937-C99485E51709}"/>
              </a:ext>
            </a:extLst>
          </p:cNvPr>
          <p:cNvSpPr txBox="1"/>
          <p:nvPr/>
        </p:nvSpPr>
        <p:spPr>
          <a:xfrm>
            <a:off x="2110985" y="5687897"/>
            <a:ext cx="6127109" cy="1765086"/>
          </a:xfrm>
          <a:prstGeom prst="rect">
            <a:avLst/>
          </a:prstGeom>
        </p:spPr>
        <p:txBody>
          <a:bodyPr vert="horz" wrap="square" lIns="0" tIns="45708" rIns="0" bIns="0" rtlCol="0">
            <a:spAutoFit/>
          </a:bodyPr>
          <a:lstStyle/>
          <a:p>
            <a:pPr marR="1995941" algn="ctr" defTabSz="914400">
              <a:lnSpc>
                <a:spcPct val="110000"/>
              </a:lnSpc>
              <a:spcBef>
                <a:spcPts val="1000"/>
              </a:spcBef>
              <a:spcAft>
                <a:spcPts val="1200"/>
              </a:spcAft>
              <a:tabLst>
                <a:tab pos="4445000" algn="l"/>
              </a:tabLst>
            </a:pPr>
            <a:r>
              <a:rPr lang="en-GB" sz="3600" dirty="0">
                <a:latin typeface="Techna Sans" panose="02000000000000000000" pitchFamily="2" charset="77"/>
              </a:rPr>
              <a:t>Portfolio management</a:t>
            </a:r>
          </a:p>
          <a:p>
            <a:pPr marR="1995941" algn="ctr">
              <a:lnSpc>
                <a:spcPts val="2317"/>
              </a:lnSpc>
              <a:spcBef>
                <a:spcPts val="360"/>
              </a:spcBef>
            </a:pPr>
            <a:r>
              <a:rPr lang="en-GB" sz="2133" spc="67" dirty="0">
                <a:latin typeface="Techna Sans" panose="02000000000000000000" pitchFamily="2" charset="77"/>
                <a:cs typeface="Verdana" panose="020B0604030504040204" pitchFamily="34" charset="0"/>
              </a:rPr>
              <a:t>	</a:t>
            </a:r>
            <a:r>
              <a:rPr lang="en-GB" sz="2133" u="sng" spc="80" dirty="0">
                <a:uFill>
                  <a:solidFill>
                    <a:srgbClr val="5CC1EB"/>
                  </a:solidFill>
                </a:uFill>
                <a:latin typeface="Source Sans Pro" panose="020B0503030403020204" pitchFamily="34" charset="0"/>
                <a:cs typeface="Times New Roman"/>
              </a:rPr>
              <a:t> </a:t>
            </a:r>
            <a:endParaRPr lang="en-GB" sz="2133" dirty="0">
              <a:latin typeface="Source Sans Pro" panose="020B0503030403020204" pitchFamily="34" charset="0"/>
              <a:cs typeface="Times New Roman"/>
            </a:endParaRPr>
          </a:p>
        </p:txBody>
      </p:sp>
      <p:sp>
        <p:nvSpPr>
          <p:cNvPr id="14" name="Pentagon 21">
            <a:extLst>
              <a:ext uri="{FF2B5EF4-FFF2-40B4-BE49-F238E27FC236}">
                <a16:creationId xmlns:a16="http://schemas.microsoft.com/office/drawing/2014/main" id="{0E85FA49-92C4-314A-13B9-F012769522B7}"/>
              </a:ext>
            </a:extLst>
          </p:cNvPr>
          <p:cNvSpPr/>
          <p:nvPr/>
        </p:nvSpPr>
        <p:spPr>
          <a:xfrm>
            <a:off x="9452629" y="5492350"/>
            <a:ext cx="5472392" cy="1656000"/>
          </a:xfrm>
          <a:prstGeom prst="roundRect">
            <a:avLst/>
          </a:prstGeom>
          <a:solidFill>
            <a:schemeClr val="accent2"/>
          </a:solidFill>
          <a:ln w="63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85" dirty="0">
              <a:solidFill>
                <a:schemeClr val="tx1"/>
              </a:solidFill>
              <a:latin typeface="Techna Sans" panose="02000000000000000000" pitchFamily="2" charset="77"/>
            </a:endParaRPr>
          </a:p>
        </p:txBody>
      </p:sp>
      <p:sp>
        <p:nvSpPr>
          <p:cNvPr id="15" name="object 56">
            <a:extLst>
              <a:ext uri="{FF2B5EF4-FFF2-40B4-BE49-F238E27FC236}">
                <a16:creationId xmlns:a16="http://schemas.microsoft.com/office/drawing/2014/main" id="{FEC146DF-0A74-751A-1019-4A26A16F039C}"/>
              </a:ext>
            </a:extLst>
          </p:cNvPr>
          <p:cNvSpPr txBox="1"/>
          <p:nvPr/>
        </p:nvSpPr>
        <p:spPr>
          <a:xfrm>
            <a:off x="10891341" y="5672560"/>
            <a:ext cx="4370309" cy="1226606"/>
          </a:xfrm>
          <a:prstGeom prst="rect">
            <a:avLst/>
          </a:prstGeom>
        </p:spPr>
        <p:txBody>
          <a:bodyPr vert="horz" wrap="square" lIns="0" tIns="45708" rIns="0" bIns="0" rtlCol="0">
            <a:spAutoFit/>
          </a:bodyPr>
          <a:lstStyle/>
          <a:p>
            <a:pPr marR="1995941" algn="ctr" defTabSz="914400">
              <a:lnSpc>
                <a:spcPct val="110000"/>
              </a:lnSpc>
              <a:spcBef>
                <a:spcPts val="1000"/>
              </a:spcBef>
              <a:spcAft>
                <a:spcPts val="1200"/>
              </a:spcAft>
            </a:pPr>
            <a:r>
              <a:rPr lang="en-GB" sz="3600" dirty="0">
                <a:latin typeface="Techna Sans" panose="02000000000000000000" pitchFamily="2" charset="77"/>
              </a:rPr>
              <a:t>Credit research</a:t>
            </a:r>
          </a:p>
        </p:txBody>
      </p:sp>
      <p:sp>
        <p:nvSpPr>
          <p:cNvPr id="16" name="Pentagon 23">
            <a:extLst>
              <a:ext uri="{FF2B5EF4-FFF2-40B4-BE49-F238E27FC236}">
                <a16:creationId xmlns:a16="http://schemas.microsoft.com/office/drawing/2014/main" id="{37B39AE5-1006-0D50-E53B-3F428AFFAEF9}"/>
              </a:ext>
            </a:extLst>
          </p:cNvPr>
          <p:cNvSpPr/>
          <p:nvPr/>
        </p:nvSpPr>
        <p:spPr>
          <a:xfrm>
            <a:off x="17440273" y="5492350"/>
            <a:ext cx="5472392" cy="1656000"/>
          </a:xfrm>
          <a:prstGeom prst="roundRect">
            <a:avLst/>
          </a:prstGeom>
          <a:solidFill>
            <a:schemeClr val="bg2"/>
          </a:solidFill>
          <a:ln w="63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85" dirty="0">
              <a:solidFill>
                <a:schemeClr val="tx1"/>
              </a:solidFill>
              <a:latin typeface="Techna Sans" panose="02000000000000000000" pitchFamily="2" charset="77"/>
            </a:endParaRPr>
          </a:p>
        </p:txBody>
      </p:sp>
      <p:sp>
        <p:nvSpPr>
          <p:cNvPr id="17" name="object 56">
            <a:extLst>
              <a:ext uri="{FF2B5EF4-FFF2-40B4-BE49-F238E27FC236}">
                <a16:creationId xmlns:a16="http://schemas.microsoft.com/office/drawing/2014/main" id="{4C6CAADA-3D53-972B-A24F-904387CF0E0C}"/>
              </a:ext>
            </a:extLst>
          </p:cNvPr>
          <p:cNvSpPr txBox="1"/>
          <p:nvPr/>
        </p:nvSpPr>
        <p:spPr>
          <a:xfrm>
            <a:off x="18475604" y="5989153"/>
            <a:ext cx="5838285" cy="614002"/>
          </a:xfrm>
          <a:prstGeom prst="rect">
            <a:avLst/>
          </a:prstGeom>
        </p:spPr>
        <p:txBody>
          <a:bodyPr vert="horz" wrap="square" lIns="0" tIns="45708" rIns="0" bIns="0" rtlCol="0">
            <a:spAutoFit/>
          </a:bodyPr>
          <a:lstStyle/>
          <a:p>
            <a:pPr marR="1995941" defTabSz="914400">
              <a:lnSpc>
                <a:spcPct val="110000"/>
              </a:lnSpc>
              <a:spcBef>
                <a:spcPts val="1000"/>
              </a:spcBef>
              <a:spcAft>
                <a:spcPts val="1200"/>
              </a:spcAft>
            </a:pPr>
            <a:r>
              <a:rPr lang="en-GB" sz="3600" dirty="0">
                <a:latin typeface="Techna Sans" panose="02000000000000000000" pitchFamily="2" charset="77"/>
              </a:rPr>
              <a:t>Risk management</a:t>
            </a:r>
          </a:p>
        </p:txBody>
      </p:sp>
      <p:sp>
        <p:nvSpPr>
          <p:cNvPr id="26" name="Content Placeholder 6">
            <a:extLst>
              <a:ext uri="{FF2B5EF4-FFF2-40B4-BE49-F238E27FC236}">
                <a16:creationId xmlns:a16="http://schemas.microsoft.com/office/drawing/2014/main" id="{AB6AFB8D-7236-EBC8-E959-B17913FBBEFB}"/>
              </a:ext>
            </a:extLst>
          </p:cNvPr>
          <p:cNvSpPr txBox="1">
            <a:spLocks/>
          </p:cNvSpPr>
          <p:nvPr/>
        </p:nvSpPr>
        <p:spPr>
          <a:xfrm>
            <a:off x="2553205" y="8024765"/>
            <a:ext cx="4832286" cy="85006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spcAft>
                <a:spcPts val="1200"/>
              </a:spcAft>
              <a:buFont typeface="Arial" panose="020B0604020202020204" pitchFamily="34" charset="0"/>
              <a:buNone/>
              <a:defRPr sz="4000" b="0" i="0" kern="1200">
                <a:solidFill>
                  <a:schemeClr val="tx2"/>
                </a:solidFill>
                <a:latin typeface="Techna Sans" panose="02000000000000000000" pitchFamily="2" charset="77"/>
                <a:ea typeface="+mn-ea"/>
                <a:cs typeface="+mn-cs"/>
              </a:defRPr>
            </a:lvl1pPr>
            <a:lvl2pPr marL="22226" indent="0" algn="l" defTabSz="914400" rtl="0" eaLnBrk="1" latinLnBrk="0" hangingPunct="1">
              <a:lnSpc>
                <a:spcPct val="120000"/>
              </a:lnSpc>
              <a:spcBef>
                <a:spcPts val="500"/>
              </a:spcBef>
              <a:spcAft>
                <a:spcPts val="1200"/>
              </a:spcAft>
              <a:buFont typeface="Arial" panose="020B0604020202020204" pitchFamily="34" charset="0"/>
              <a:buNone/>
              <a:tabLst/>
              <a:defRPr sz="3600" b="0" i="0" kern="1200">
                <a:solidFill>
                  <a:schemeClr val="bg2"/>
                </a:solidFill>
                <a:latin typeface="Techna Sans" panose="02000000000000000000" pitchFamily="2" charset="77"/>
                <a:ea typeface="+mn-ea"/>
                <a:cs typeface="+mn-cs"/>
              </a:defRPr>
            </a:lvl2pPr>
            <a:lvl3pPr marL="22226" indent="0" algn="l" defTabSz="914400" rtl="0" eaLnBrk="1" latinLnBrk="0" hangingPunct="1">
              <a:lnSpc>
                <a:spcPct val="120000"/>
              </a:lnSpc>
              <a:spcBef>
                <a:spcPts val="500"/>
              </a:spcBef>
              <a:spcAft>
                <a:spcPts val="1200"/>
              </a:spcAft>
              <a:buFont typeface="Arial" panose="020B0604020202020204" pitchFamily="34" charset="0"/>
              <a:buNone/>
              <a:tabLst/>
              <a:defRPr sz="3200" b="0" i="0" kern="1200">
                <a:solidFill>
                  <a:schemeClr val="bg2"/>
                </a:solidFill>
                <a:latin typeface="Techna Sans" panose="02000000000000000000" pitchFamily="2" charset="77"/>
                <a:ea typeface="+mn-ea"/>
                <a:cs typeface="+mn-cs"/>
              </a:defRPr>
            </a:lvl3pPr>
            <a:lvl4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4pPr>
            <a:lvl5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3200" dirty="0">
                <a:solidFill>
                  <a:schemeClr val="tx2"/>
                </a:solidFill>
              </a:rPr>
              <a:t>Manual ‘trial and error’ portfolio construction</a:t>
            </a:r>
          </a:p>
        </p:txBody>
      </p:sp>
      <p:sp>
        <p:nvSpPr>
          <p:cNvPr id="30" name="Content Placeholder 6">
            <a:extLst>
              <a:ext uri="{FF2B5EF4-FFF2-40B4-BE49-F238E27FC236}">
                <a16:creationId xmlns:a16="http://schemas.microsoft.com/office/drawing/2014/main" id="{1969049D-F01B-41A3-B8B5-E3B86AE6D687}"/>
              </a:ext>
            </a:extLst>
          </p:cNvPr>
          <p:cNvSpPr txBox="1">
            <a:spLocks/>
          </p:cNvSpPr>
          <p:nvPr/>
        </p:nvSpPr>
        <p:spPr>
          <a:xfrm>
            <a:off x="2573880" y="9530232"/>
            <a:ext cx="4832286" cy="85006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spcAft>
                <a:spcPts val="1200"/>
              </a:spcAft>
              <a:buFont typeface="Arial" panose="020B0604020202020204" pitchFamily="34" charset="0"/>
              <a:buNone/>
              <a:defRPr sz="4000" b="0" i="0" kern="1200">
                <a:solidFill>
                  <a:schemeClr val="tx2"/>
                </a:solidFill>
                <a:latin typeface="Techna Sans" panose="02000000000000000000" pitchFamily="2" charset="77"/>
                <a:ea typeface="+mn-ea"/>
                <a:cs typeface="+mn-cs"/>
              </a:defRPr>
            </a:lvl1pPr>
            <a:lvl2pPr marL="22226" indent="0" algn="l" defTabSz="914400" rtl="0" eaLnBrk="1" latinLnBrk="0" hangingPunct="1">
              <a:lnSpc>
                <a:spcPct val="120000"/>
              </a:lnSpc>
              <a:spcBef>
                <a:spcPts val="500"/>
              </a:spcBef>
              <a:spcAft>
                <a:spcPts val="1200"/>
              </a:spcAft>
              <a:buFont typeface="Arial" panose="020B0604020202020204" pitchFamily="34" charset="0"/>
              <a:buNone/>
              <a:tabLst/>
              <a:defRPr sz="3600" b="0" i="0" kern="1200">
                <a:solidFill>
                  <a:schemeClr val="bg2"/>
                </a:solidFill>
                <a:latin typeface="Techna Sans" panose="02000000000000000000" pitchFamily="2" charset="77"/>
                <a:ea typeface="+mn-ea"/>
                <a:cs typeface="+mn-cs"/>
              </a:defRPr>
            </a:lvl2pPr>
            <a:lvl3pPr marL="22226" indent="0" algn="l" defTabSz="914400" rtl="0" eaLnBrk="1" latinLnBrk="0" hangingPunct="1">
              <a:lnSpc>
                <a:spcPct val="120000"/>
              </a:lnSpc>
              <a:spcBef>
                <a:spcPts val="500"/>
              </a:spcBef>
              <a:spcAft>
                <a:spcPts val="1200"/>
              </a:spcAft>
              <a:buFont typeface="Arial" panose="020B0604020202020204" pitchFamily="34" charset="0"/>
              <a:buNone/>
              <a:tabLst/>
              <a:defRPr sz="3200" b="0" i="0" kern="1200">
                <a:solidFill>
                  <a:schemeClr val="bg2"/>
                </a:solidFill>
                <a:latin typeface="Techna Sans" panose="02000000000000000000" pitchFamily="2" charset="77"/>
                <a:ea typeface="+mn-ea"/>
                <a:cs typeface="+mn-cs"/>
              </a:defRPr>
            </a:lvl3pPr>
            <a:lvl4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4pPr>
            <a:lvl5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3200" dirty="0">
                <a:solidFill>
                  <a:schemeClr val="tx2"/>
                </a:solidFill>
              </a:rPr>
              <a:t>Slow data processing</a:t>
            </a:r>
          </a:p>
        </p:txBody>
      </p:sp>
      <p:sp>
        <p:nvSpPr>
          <p:cNvPr id="36" name="Content Placeholder 6">
            <a:extLst>
              <a:ext uri="{FF2B5EF4-FFF2-40B4-BE49-F238E27FC236}">
                <a16:creationId xmlns:a16="http://schemas.microsoft.com/office/drawing/2014/main" id="{4E49B519-0C79-7489-A3E5-3D8E6C651308}"/>
              </a:ext>
            </a:extLst>
          </p:cNvPr>
          <p:cNvSpPr txBox="1">
            <a:spLocks/>
          </p:cNvSpPr>
          <p:nvPr/>
        </p:nvSpPr>
        <p:spPr>
          <a:xfrm>
            <a:off x="2669380" y="10907804"/>
            <a:ext cx="5337120" cy="85006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spcAft>
                <a:spcPts val="1200"/>
              </a:spcAft>
              <a:buFont typeface="Arial" panose="020B0604020202020204" pitchFamily="34" charset="0"/>
              <a:buNone/>
              <a:defRPr sz="4000" b="0" i="0" kern="1200">
                <a:solidFill>
                  <a:schemeClr val="tx2"/>
                </a:solidFill>
                <a:latin typeface="Techna Sans" panose="02000000000000000000" pitchFamily="2" charset="77"/>
                <a:ea typeface="+mn-ea"/>
                <a:cs typeface="+mn-cs"/>
              </a:defRPr>
            </a:lvl1pPr>
            <a:lvl2pPr marL="22226" indent="0" algn="l" defTabSz="914400" rtl="0" eaLnBrk="1" latinLnBrk="0" hangingPunct="1">
              <a:lnSpc>
                <a:spcPct val="120000"/>
              </a:lnSpc>
              <a:spcBef>
                <a:spcPts val="500"/>
              </a:spcBef>
              <a:spcAft>
                <a:spcPts val="1200"/>
              </a:spcAft>
              <a:buFont typeface="Arial" panose="020B0604020202020204" pitchFamily="34" charset="0"/>
              <a:buNone/>
              <a:tabLst/>
              <a:defRPr sz="3600" b="0" i="0" kern="1200">
                <a:solidFill>
                  <a:schemeClr val="bg2"/>
                </a:solidFill>
                <a:latin typeface="Techna Sans" panose="02000000000000000000" pitchFamily="2" charset="77"/>
                <a:ea typeface="+mn-ea"/>
                <a:cs typeface="+mn-cs"/>
              </a:defRPr>
            </a:lvl2pPr>
            <a:lvl3pPr marL="22226" indent="0" algn="l" defTabSz="914400" rtl="0" eaLnBrk="1" latinLnBrk="0" hangingPunct="1">
              <a:lnSpc>
                <a:spcPct val="120000"/>
              </a:lnSpc>
              <a:spcBef>
                <a:spcPts val="500"/>
              </a:spcBef>
              <a:spcAft>
                <a:spcPts val="1200"/>
              </a:spcAft>
              <a:buFont typeface="Arial" panose="020B0604020202020204" pitchFamily="34" charset="0"/>
              <a:buNone/>
              <a:tabLst/>
              <a:defRPr sz="3200" b="0" i="0" kern="1200">
                <a:solidFill>
                  <a:schemeClr val="bg2"/>
                </a:solidFill>
                <a:latin typeface="Techna Sans" panose="02000000000000000000" pitchFamily="2" charset="77"/>
                <a:ea typeface="+mn-ea"/>
                <a:cs typeface="+mn-cs"/>
              </a:defRPr>
            </a:lvl3pPr>
            <a:lvl4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4pPr>
            <a:lvl5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3200" dirty="0">
                <a:solidFill>
                  <a:schemeClr val="tx2"/>
                </a:solidFill>
              </a:rPr>
              <a:t>Lack of real-time analytics</a:t>
            </a:r>
          </a:p>
        </p:txBody>
      </p:sp>
      <p:sp>
        <p:nvSpPr>
          <p:cNvPr id="39" name="Content Placeholder 6">
            <a:extLst>
              <a:ext uri="{FF2B5EF4-FFF2-40B4-BE49-F238E27FC236}">
                <a16:creationId xmlns:a16="http://schemas.microsoft.com/office/drawing/2014/main" id="{33264F38-BC38-D0F6-ECBA-88C5C6C3EE2B}"/>
              </a:ext>
            </a:extLst>
          </p:cNvPr>
          <p:cNvSpPr txBox="1">
            <a:spLocks/>
          </p:cNvSpPr>
          <p:nvPr/>
        </p:nvSpPr>
        <p:spPr>
          <a:xfrm>
            <a:off x="10460207" y="7951448"/>
            <a:ext cx="4832286" cy="85006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spcAft>
                <a:spcPts val="1200"/>
              </a:spcAft>
              <a:buFont typeface="Arial" panose="020B0604020202020204" pitchFamily="34" charset="0"/>
              <a:buNone/>
              <a:defRPr sz="4000" b="0" i="0" kern="1200">
                <a:solidFill>
                  <a:schemeClr val="tx2"/>
                </a:solidFill>
                <a:latin typeface="Techna Sans" panose="02000000000000000000" pitchFamily="2" charset="77"/>
                <a:ea typeface="+mn-ea"/>
                <a:cs typeface="+mn-cs"/>
              </a:defRPr>
            </a:lvl1pPr>
            <a:lvl2pPr marL="22226" indent="0" algn="l" defTabSz="914400" rtl="0" eaLnBrk="1" latinLnBrk="0" hangingPunct="1">
              <a:lnSpc>
                <a:spcPct val="120000"/>
              </a:lnSpc>
              <a:spcBef>
                <a:spcPts val="500"/>
              </a:spcBef>
              <a:spcAft>
                <a:spcPts val="1200"/>
              </a:spcAft>
              <a:buFont typeface="Arial" panose="020B0604020202020204" pitchFamily="34" charset="0"/>
              <a:buNone/>
              <a:tabLst/>
              <a:defRPr sz="3600" b="0" i="0" kern="1200">
                <a:solidFill>
                  <a:schemeClr val="bg2"/>
                </a:solidFill>
                <a:latin typeface="Techna Sans" panose="02000000000000000000" pitchFamily="2" charset="77"/>
                <a:ea typeface="+mn-ea"/>
                <a:cs typeface="+mn-cs"/>
              </a:defRPr>
            </a:lvl2pPr>
            <a:lvl3pPr marL="22226" indent="0" algn="l" defTabSz="914400" rtl="0" eaLnBrk="1" latinLnBrk="0" hangingPunct="1">
              <a:lnSpc>
                <a:spcPct val="120000"/>
              </a:lnSpc>
              <a:spcBef>
                <a:spcPts val="500"/>
              </a:spcBef>
              <a:spcAft>
                <a:spcPts val="1200"/>
              </a:spcAft>
              <a:buFont typeface="Arial" panose="020B0604020202020204" pitchFamily="34" charset="0"/>
              <a:buNone/>
              <a:tabLst/>
              <a:defRPr sz="3200" b="0" i="0" kern="1200">
                <a:solidFill>
                  <a:schemeClr val="bg2"/>
                </a:solidFill>
                <a:latin typeface="Techna Sans" panose="02000000000000000000" pitchFamily="2" charset="77"/>
                <a:ea typeface="+mn-ea"/>
                <a:cs typeface="+mn-cs"/>
              </a:defRPr>
            </a:lvl3pPr>
            <a:lvl4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4pPr>
            <a:lvl5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3200" dirty="0">
                <a:solidFill>
                  <a:schemeClr val="tx2"/>
                </a:solidFill>
              </a:rPr>
              <a:t>Spreadsheet limitations</a:t>
            </a:r>
          </a:p>
        </p:txBody>
      </p:sp>
      <p:sp>
        <p:nvSpPr>
          <p:cNvPr id="42" name="Content Placeholder 6">
            <a:extLst>
              <a:ext uri="{FF2B5EF4-FFF2-40B4-BE49-F238E27FC236}">
                <a16:creationId xmlns:a16="http://schemas.microsoft.com/office/drawing/2014/main" id="{6A7CE08E-170E-8B93-E989-EF2E8201D5AB}"/>
              </a:ext>
            </a:extLst>
          </p:cNvPr>
          <p:cNvSpPr txBox="1">
            <a:spLocks/>
          </p:cNvSpPr>
          <p:nvPr/>
        </p:nvSpPr>
        <p:spPr>
          <a:xfrm>
            <a:off x="10294754" y="9559872"/>
            <a:ext cx="5347933" cy="85006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spcAft>
                <a:spcPts val="1200"/>
              </a:spcAft>
              <a:buFont typeface="Arial" panose="020B0604020202020204" pitchFamily="34" charset="0"/>
              <a:buNone/>
              <a:defRPr sz="4000" b="0" i="0" kern="1200">
                <a:solidFill>
                  <a:schemeClr val="tx2"/>
                </a:solidFill>
                <a:latin typeface="Techna Sans" panose="02000000000000000000" pitchFamily="2" charset="77"/>
                <a:ea typeface="+mn-ea"/>
                <a:cs typeface="+mn-cs"/>
              </a:defRPr>
            </a:lvl1pPr>
            <a:lvl2pPr marL="22226" indent="0" algn="l" defTabSz="914400" rtl="0" eaLnBrk="1" latinLnBrk="0" hangingPunct="1">
              <a:lnSpc>
                <a:spcPct val="120000"/>
              </a:lnSpc>
              <a:spcBef>
                <a:spcPts val="500"/>
              </a:spcBef>
              <a:spcAft>
                <a:spcPts val="1200"/>
              </a:spcAft>
              <a:buFont typeface="Arial" panose="020B0604020202020204" pitchFamily="34" charset="0"/>
              <a:buNone/>
              <a:tabLst/>
              <a:defRPr sz="3600" b="0" i="0" kern="1200">
                <a:solidFill>
                  <a:schemeClr val="bg2"/>
                </a:solidFill>
                <a:latin typeface="Techna Sans" panose="02000000000000000000" pitchFamily="2" charset="77"/>
                <a:ea typeface="+mn-ea"/>
                <a:cs typeface="+mn-cs"/>
              </a:defRPr>
            </a:lvl2pPr>
            <a:lvl3pPr marL="22226" indent="0" algn="l" defTabSz="914400" rtl="0" eaLnBrk="1" latinLnBrk="0" hangingPunct="1">
              <a:lnSpc>
                <a:spcPct val="120000"/>
              </a:lnSpc>
              <a:spcBef>
                <a:spcPts val="500"/>
              </a:spcBef>
              <a:spcAft>
                <a:spcPts val="1200"/>
              </a:spcAft>
              <a:buFont typeface="Arial" panose="020B0604020202020204" pitchFamily="34" charset="0"/>
              <a:buNone/>
              <a:tabLst/>
              <a:defRPr sz="3200" b="0" i="0" kern="1200">
                <a:solidFill>
                  <a:schemeClr val="bg2"/>
                </a:solidFill>
                <a:latin typeface="Techna Sans" panose="02000000000000000000" pitchFamily="2" charset="77"/>
                <a:ea typeface="+mn-ea"/>
                <a:cs typeface="+mn-cs"/>
              </a:defRPr>
            </a:lvl3pPr>
            <a:lvl4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4pPr>
            <a:lvl5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3200" dirty="0">
                <a:solidFill>
                  <a:schemeClr val="tx2"/>
                </a:solidFill>
              </a:rPr>
              <a:t>No automated reporting</a:t>
            </a:r>
          </a:p>
        </p:txBody>
      </p:sp>
      <p:sp>
        <p:nvSpPr>
          <p:cNvPr id="44" name="Content Placeholder 6">
            <a:extLst>
              <a:ext uri="{FF2B5EF4-FFF2-40B4-BE49-F238E27FC236}">
                <a16:creationId xmlns:a16="http://schemas.microsoft.com/office/drawing/2014/main" id="{E5BBFBAA-FE47-7E03-9905-8BB66A1E706B}"/>
              </a:ext>
            </a:extLst>
          </p:cNvPr>
          <p:cNvSpPr txBox="1">
            <a:spLocks/>
          </p:cNvSpPr>
          <p:nvPr/>
        </p:nvSpPr>
        <p:spPr>
          <a:xfrm>
            <a:off x="9968793" y="10897278"/>
            <a:ext cx="5337120" cy="85006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spcAft>
                <a:spcPts val="1200"/>
              </a:spcAft>
              <a:buFont typeface="Arial" panose="020B0604020202020204" pitchFamily="34" charset="0"/>
              <a:buNone/>
              <a:defRPr sz="4000" b="0" i="0" kern="1200">
                <a:solidFill>
                  <a:schemeClr val="tx2"/>
                </a:solidFill>
                <a:latin typeface="Techna Sans" panose="02000000000000000000" pitchFamily="2" charset="77"/>
                <a:ea typeface="+mn-ea"/>
                <a:cs typeface="+mn-cs"/>
              </a:defRPr>
            </a:lvl1pPr>
            <a:lvl2pPr marL="22226" indent="0" algn="l" defTabSz="914400" rtl="0" eaLnBrk="1" latinLnBrk="0" hangingPunct="1">
              <a:lnSpc>
                <a:spcPct val="120000"/>
              </a:lnSpc>
              <a:spcBef>
                <a:spcPts val="500"/>
              </a:spcBef>
              <a:spcAft>
                <a:spcPts val="1200"/>
              </a:spcAft>
              <a:buFont typeface="Arial" panose="020B0604020202020204" pitchFamily="34" charset="0"/>
              <a:buNone/>
              <a:tabLst/>
              <a:defRPr sz="3600" b="0" i="0" kern="1200">
                <a:solidFill>
                  <a:schemeClr val="bg2"/>
                </a:solidFill>
                <a:latin typeface="Techna Sans" panose="02000000000000000000" pitchFamily="2" charset="77"/>
                <a:ea typeface="+mn-ea"/>
                <a:cs typeface="+mn-cs"/>
              </a:defRPr>
            </a:lvl2pPr>
            <a:lvl3pPr marL="22226" indent="0" algn="l" defTabSz="914400" rtl="0" eaLnBrk="1" latinLnBrk="0" hangingPunct="1">
              <a:lnSpc>
                <a:spcPct val="120000"/>
              </a:lnSpc>
              <a:spcBef>
                <a:spcPts val="500"/>
              </a:spcBef>
              <a:spcAft>
                <a:spcPts val="1200"/>
              </a:spcAft>
              <a:buFont typeface="Arial" panose="020B0604020202020204" pitchFamily="34" charset="0"/>
              <a:buNone/>
              <a:tabLst/>
              <a:defRPr sz="3200" b="0" i="0" kern="1200">
                <a:solidFill>
                  <a:schemeClr val="bg2"/>
                </a:solidFill>
                <a:latin typeface="Techna Sans" panose="02000000000000000000" pitchFamily="2" charset="77"/>
                <a:ea typeface="+mn-ea"/>
                <a:cs typeface="+mn-cs"/>
              </a:defRPr>
            </a:lvl3pPr>
            <a:lvl4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4pPr>
            <a:lvl5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3200" dirty="0">
                <a:solidFill>
                  <a:schemeClr val="tx2"/>
                </a:solidFill>
              </a:rPr>
              <a:t>Infrequent credit risk assessment</a:t>
            </a:r>
          </a:p>
        </p:txBody>
      </p:sp>
      <p:sp>
        <p:nvSpPr>
          <p:cNvPr id="47" name="Content Placeholder 6">
            <a:extLst>
              <a:ext uri="{FF2B5EF4-FFF2-40B4-BE49-F238E27FC236}">
                <a16:creationId xmlns:a16="http://schemas.microsoft.com/office/drawing/2014/main" id="{8ECFE53A-5592-9B35-A539-884EBD2AFE34}"/>
              </a:ext>
            </a:extLst>
          </p:cNvPr>
          <p:cNvSpPr txBox="1">
            <a:spLocks/>
          </p:cNvSpPr>
          <p:nvPr/>
        </p:nvSpPr>
        <p:spPr>
          <a:xfrm>
            <a:off x="18294525" y="7879537"/>
            <a:ext cx="4832286" cy="85006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spcAft>
                <a:spcPts val="1200"/>
              </a:spcAft>
              <a:buFont typeface="Arial" panose="020B0604020202020204" pitchFamily="34" charset="0"/>
              <a:buNone/>
              <a:defRPr sz="4000" b="0" i="0" kern="1200">
                <a:solidFill>
                  <a:schemeClr val="tx2"/>
                </a:solidFill>
                <a:latin typeface="Techna Sans" panose="02000000000000000000" pitchFamily="2" charset="77"/>
                <a:ea typeface="+mn-ea"/>
                <a:cs typeface="+mn-cs"/>
              </a:defRPr>
            </a:lvl1pPr>
            <a:lvl2pPr marL="22226" indent="0" algn="l" defTabSz="914400" rtl="0" eaLnBrk="1" latinLnBrk="0" hangingPunct="1">
              <a:lnSpc>
                <a:spcPct val="120000"/>
              </a:lnSpc>
              <a:spcBef>
                <a:spcPts val="500"/>
              </a:spcBef>
              <a:spcAft>
                <a:spcPts val="1200"/>
              </a:spcAft>
              <a:buFont typeface="Arial" panose="020B0604020202020204" pitchFamily="34" charset="0"/>
              <a:buNone/>
              <a:tabLst/>
              <a:defRPr sz="3600" b="0" i="0" kern="1200">
                <a:solidFill>
                  <a:schemeClr val="bg2"/>
                </a:solidFill>
                <a:latin typeface="Techna Sans" panose="02000000000000000000" pitchFamily="2" charset="77"/>
                <a:ea typeface="+mn-ea"/>
                <a:cs typeface="+mn-cs"/>
              </a:defRPr>
            </a:lvl2pPr>
            <a:lvl3pPr marL="22226" indent="0" algn="l" defTabSz="914400" rtl="0" eaLnBrk="1" latinLnBrk="0" hangingPunct="1">
              <a:lnSpc>
                <a:spcPct val="120000"/>
              </a:lnSpc>
              <a:spcBef>
                <a:spcPts val="500"/>
              </a:spcBef>
              <a:spcAft>
                <a:spcPts val="1200"/>
              </a:spcAft>
              <a:buFont typeface="Arial" panose="020B0604020202020204" pitchFamily="34" charset="0"/>
              <a:buNone/>
              <a:tabLst/>
              <a:defRPr sz="3200" b="0" i="0" kern="1200">
                <a:solidFill>
                  <a:schemeClr val="bg2"/>
                </a:solidFill>
                <a:latin typeface="Techna Sans" panose="02000000000000000000" pitchFamily="2" charset="77"/>
                <a:ea typeface="+mn-ea"/>
                <a:cs typeface="+mn-cs"/>
              </a:defRPr>
            </a:lvl3pPr>
            <a:lvl4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4pPr>
            <a:lvl5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3200" dirty="0">
                <a:solidFill>
                  <a:schemeClr val="tx2"/>
                </a:solidFill>
              </a:rPr>
              <a:t>Lack of early-warning</a:t>
            </a:r>
          </a:p>
        </p:txBody>
      </p:sp>
      <p:sp>
        <p:nvSpPr>
          <p:cNvPr id="49" name="Content Placeholder 6">
            <a:extLst>
              <a:ext uri="{FF2B5EF4-FFF2-40B4-BE49-F238E27FC236}">
                <a16:creationId xmlns:a16="http://schemas.microsoft.com/office/drawing/2014/main" id="{E6085C85-CCAA-8FF0-A5D4-9E8FD5226305}"/>
              </a:ext>
            </a:extLst>
          </p:cNvPr>
          <p:cNvSpPr txBox="1">
            <a:spLocks/>
          </p:cNvSpPr>
          <p:nvPr/>
        </p:nvSpPr>
        <p:spPr>
          <a:xfrm>
            <a:off x="18272169" y="9580417"/>
            <a:ext cx="4832286" cy="85006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spcAft>
                <a:spcPts val="1200"/>
              </a:spcAft>
              <a:buFont typeface="Arial" panose="020B0604020202020204" pitchFamily="34" charset="0"/>
              <a:buNone/>
              <a:defRPr sz="4000" b="0" i="0" kern="1200">
                <a:solidFill>
                  <a:schemeClr val="tx2"/>
                </a:solidFill>
                <a:latin typeface="Techna Sans" panose="02000000000000000000" pitchFamily="2" charset="77"/>
                <a:ea typeface="+mn-ea"/>
                <a:cs typeface="+mn-cs"/>
              </a:defRPr>
            </a:lvl1pPr>
            <a:lvl2pPr marL="22226" indent="0" algn="l" defTabSz="914400" rtl="0" eaLnBrk="1" latinLnBrk="0" hangingPunct="1">
              <a:lnSpc>
                <a:spcPct val="120000"/>
              </a:lnSpc>
              <a:spcBef>
                <a:spcPts val="500"/>
              </a:spcBef>
              <a:spcAft>
                <a:spcPts val="1200"/>
              </a:spcAft>
              <a:buFont typeface="Arial" panose="020B0604020202020204" pitchFamily="34" charset="0"/>
              <a:buNone/>
              <a:tabLst/>
              <a:defRPr sz="3600" b="0" i="0" kern="1200">
                <a:solidFill>
                  <a:schemeClr val="bg2"/>
                </a:solidFill>
                <a:latin typeface="Techna Sans" panose="02000000000000000000" pitchFamily="2" charset="77"/>
                <a:ea typeface="+mn-ea"/>
                <a:cs typeface="+mn-cs"/>
              </a:defRPr>
            </a:lvl2pPr>
            <a:lvl3pPr marL="22226" indent="0" algn="l" defTabSz="914400" rtl="0" eaLnBrk="1" latinLnBrk="0" hangingPunct="1">
              <a:lnSpc>
                <a:spcPct val="120000"/>
              </a:lnSpc>
              <a:spcBef>
                <a:spcPts val="500"/>
              </a:spcBef>
              <a:spcAft>
                <a:spcPts val="1200"/>
              </a:spcAft>
              <a:buFont typeface="Arial" panose="020B0604020202020204" pitchFamily="34" charset="0"/>
              <a:buNone/>
              <a:tabLst/>
              <a:defRPr sz="3200" b="0" i="0" kern="1200">
                <a:solidFill>
                  <a:schemeClr val="bg2"/>
                </a:solidFill>
                <a:latin typeface="Techna Sans" panose="02000000000000000000" pitchFamily="2" charset="77"/>
                <a:ea typeface="+mn-ea"/>
                <a:cs typeface="+mn-cs"/>
              </a:defRPr>
            </a:lvl3pPr>
            <a:lvl4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4pPr>
            <a:lvl5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3200" dirty="0">
                <a:solidFill>
                  <a:schemeClr val="tx2"/>
                </a:solidFill>
              </a:rPr>
              <a:t>Reactive risk response</a:t>
            </a:r>
          </a:p>
        </p:txBody>
      </p:sp>
      <p:sp>
        <p:nvSpPr>
          <p:cNvPr id="51" name="Content Placeholder 6">
            <a:extLst>
              <a:ext uri="{FF2B5EF4-FFF2-40B4-BE49-F238E27FC236}">
                <a16:creationId xmlns:a16="http://schemas.microsoft.com/office/drawing/2014/main" id="{40950ED0-62F4-5847-18B1-0941C693DB6A}"/>
              </a:ext>
            </a:extLst>
          </p:cNvPr>
          <p:cNvSpPr txBox="1">
            <a:spLocks/>
          </p:cNvSpPr>
          <p:nvPr/>
        </p:nvSpPr>
        <p:spPr>
          <a:xfrm>
            <a:off x="18372843" y="11030896"/>
            <a:ext cx="5337120" cy="850062"/>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spcAft>
                <a:spcPts val="1200"/>
              </a:spcAft>
              <a:buFont typeface="Arial" panose="020B0604020202020204" pitchFamily="34" charset="0"/>
              <a:buNone/>
              <a:defRPr sz="4000" b="0" i="0" kern="1200">
                <a:solidFill>
                  <a:schemeClr val="tx2"/>
                </a:solidFill>
                <a:latin typeface="Techna Sans" panose="02000000000000000000" pitchFamily="2" charset="77"/>
                <a:ea typeface="+mn-ea"/>
                <a:cs typeface="+mn-cs"/>
              </a:defRPr>
            </a:lvl1pPr>
            <a:lvl2pPr marL="22226" indent="0" algn="l" defTabSz="914400" rtl="0" eaLnBrk="1" latinLnBrk="0" hangingPunct="1">
              <a:lnSpc>
                <a:spcPct val="120000"/>
              </a:lnSpc>
              <a:spcBef>
                <a:spcPts val="500"/>
              </a:spcBef>
              <a:spcAft>
                <a:spcPts val="1200"/>
              </a:spcAft>
              <a:buFont typeface="Arial" panose="020B0604020202020204" pitchFamily="34" charset="0"/>
              <a:buNone/>
              <a:tabLst/>
              <a:defRPr sz="3600" b="0" i="0" kern="1200">
                <a:solidFill>
                  <a:schemeClr val="bg2"/>
                </a:solidFill>
                <a:latin typeface="Techna Sans" panose="02000000000000000000" pitchFamily="2" charset="77"/>
                <a:ea typeface="+mn-ea"/>
                <a:cs typeface="+mn-cs"/>
              </a:defRPr>
            </a:lvl2pPr>
            <a:lvl3pPr marL="22226" indent="0" algn="l" defTabSz="914400" rtl="0" eaLnBrk="1" latinLnBrk="0" hangingPunct="1">
              <a:lnSpc>
                <a:spcPct val="120000"/>
              </a:lnSpc>
              <a:spcBef>
                <a:spcPts val="500"/>
              </a:spcBef>
              <a:spcAft>
                <a:spcPts val="1200"/>
              </a:spcAft>
              <a:buFont typeface="Arial" panose="020B0604020202020204" pitchFamily="34" charset="0"/>
              <a:buNone/>
              <a:tabLst/>
              <a:defRPr sz="3200" b="0" i="0" kern="1200">
                <a:solidFill>
                  <a:schemeClr val="bg2"/>
                </a:solidFill>
                <a:latin typeface="Techna Sans" panose="02000000000000000000" pitchFamily="2" charset="77"/>
                <a:ea typeface="+mn-ea"/>
                <a:cs typeface="+mn-cs"/>
              </a:defRPr>
            </a:lvl3pPr>
            <a:lvl4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4pPr>
            <a:lvl5pPr marL="479426" indent="-457200" algn="l" defTabSz="914400" rtl="0" eaLnBrk="1" latinLnBrk="0" hangingPunct="1">
              <a:lnSpc>
                <a:spcPct val="120000"/>
              </a:lnSpc>
              <a:spcBef>
                <a:spcPts val="500"/>
              </a:spcBef>
              <a:spcAft>
                <a:spcPts val="1200"/>
              </a:spcAft>
              <a:buFont typeface="Arial" panose="020B0604020202020204" pitchFamily="34" charset="0"/>
              <a:buChar char="•"/>
              <a:tabLst/>
              <a:defRPr sz="3200" b="0" i="0" kern="1200">
                <a:solidFill>
                  <a:schemeClr val="bg2"/>
                </a:solidFill>
                <a:latin typeface="Techna Sans"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sz="3200" dirty="0">
                <a:solidFill>
                  <a:schemeClr val="tx2"/>
                </a:solidFill>
              </a:rPr>
              <a:t>No automated monitoring</a:t>
            </a:r>
          </a:p>
        </p:txBody>
      </p:sp>
      <p:pic>
        <p:nvPicPr>
          <p:cNvPr id="53" name="Picture 5">
            <a:extLst>
              <a:ext uri="{FF2B5EF4-FFF2-40B4-BE49-F238E27FC236}">
                <a16:creationId xmlns:a16="http://schemas.microsoft.com/office/drawing/2014/main" id="{56BA1E9C-6C1B-20C6-1B62-C9749845552F}"/>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8971" y="7363496"/>
            <a:ext cx="1966279" cy="1966280"/>
          </a:xfrm>
          <a:prstGeom prst="rect">
            <a:avLst/>
          </a:prstGeom>
        </p:spPr>
      </p:pic>
      <p:pic>
        <p:nvPicPr>
          <p:cNvPr id="54" name="Picture 21">
            <a:extLst>
              <a:ext uri="{FF2B5EF4-FFF2-40B4-BE49-F238E27FC236}">
                <a16:creationId xmlns:a16="http://schemas.microsoft.com/office/drawing/2014/main" id="{FAFE865D-7711-9C4C-9324-F6F8269847C3}"/>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98363" y="8905816"/>
            <a:ext cx="1883524" cy="1883525"/>
          </a:xfrm>
          <a:prstGeom prst="rect">
            <a:avLst/>
          </a:prstGeom>
        </p:spPr>
      </p:pic>
      <p:pic>
        <p:nvPicPr>
          <p:cNvPr id="55" name="Picture 26">
            <a:extLst>
              <a:ext uri="{FF2B5EF4-FFF2-40B4-BE49-F238E27FC236}">
                <a16:creationId xmlns:a16="http://schemas.microsoft.com/office/drawing/2014/main" id="{2A0790CC-114B-4E34-90AB-33FC892ED224}"/>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69244" y="10330361"/>
            <a:ext cx="1883524" cy="1883525"/>
          </a:xfrm>
          <a:prstGeom prst="rect">
            <a:avLst/>
          </a:prstGeom>
        </p:spPr>
      </p:pic>
      <p:pic>
        <p:nvPicPr>
          <p:cNvPr id="56" name="Picture 19">
            <a:extLst>
              <a:ext uri="{FF2B5EF4-FFF2-40B4-BE49-F238E27FC236}">
                <a16:creationId xmlns:a16="http://schemas.microsoft.com/office/drawing/2014/main" id="{EB659EE4-B15D-8CD6-02CF-F22A96509C33}"/>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143061" y="7340666"/>
            <a:ext cx="1883524" cy="1883525"/>
          </a:xfrm>
          <a:prstGeom prst="rect">
            <a:avLst/>
          </a:prstGeom>
        </p:spPr>
      </p:pic>
      <p:pic>
        <p:nvPicPr>
          <p:cNvPr id="58" name="Picture 8">
            <a:extLst>
              <a:ext uri="{FF2B5EF4-FFF2-40B4-BE49-F238E27FC236}">
                <a16:creationId xmlns:a16="http://schemas.microsoft.com/office/drawing/2014/main" id="{0314AA27-D5F5-B312-1142-BF9C712DD9D1}"/>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188276" y="8942662"/>
            <a:ext cx="1883524" cy="1883525"/>
          </a:xfrm>
          <a:prstGeom prst="rect">
            <a:avLst/>
          </a:prstGeom>
        </p:spPr>
      </p:pic>
      <p:pic>
        <p:nvPicPr>
          <p:cNvPr id="59" name="Picture 4">
            <a:extLst>
              <a:ext uri="{FF2B5EF4-FFF2-40B4-BE49-F238E27FC236}">
                <a16:creationId xmlns:a16="http://schemas.microsoft.com/office/drawing/2014/main" id="{17061EB8-E087-291A-0694-D464AEE7DF07}"/>
              </a:ext>
            </a:extLst>
          </p:cNvPr>
          <p:cNvPicPr>
            <a:picLocks noChangeAspect="1"/>
          </p:cNvPicPr>
          <p:nvPr/>
        </p:nvPicPr>
        <p:blipFill>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059157" y="10448343"/>
            <a:ext cx="1883524" cy="1883525"/>
          </a:xfrm>
          <a:prstGeom prst="rect">
            <a:avLst/>
          </a:prstGeom>
        </p:spPr>
      </p:pic>
      <p:pic>
        <p:nvPicPr>
          <p:cNvPr id="60" name="Picture 7">
            <a:extLst>
              <a:ext uri="{FF2B5EF4-FFF2-40B4-BE49-F238E27FC236}">
                <a16:creationId xmlns:a16="http://schemas.microsoft.com/office/drawing/2014/main" id="{E11343BF-4DD2-8E4D-BBE5-9E565D8FB39E}"/>
              </a:ext>
            </a:extLst>
          </p:cNvPr>
          <p:cNvPicPr>
            <a:picLocks noChangeAspect="1"/>
          </p:cNvPicPr>
          <p:nvPr/>
        </p:nvPicPr>
        <p:blipFill>
          <a:blip r:embed="rId15" cstate="email">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7102426" y="7250773"/>
            <a:ext cx="1883524" cy="1883525"/>
          </a:xfrm>
          <a:prstGeom prst="rect">
            <a:avLst/>
          </a:prstGeom>
        </p:spPr>
      </p:pic>
      <p:pic>
        <p:nvPicPr>
          <p:cNvPr id="62" name="Picture 18">
            <a:extLst>
              <a:ext uri="{FF2B5EF4-FFF2-40B4-BE49-F238E27FC236}">
                <a16:creationId xmlns:a16="http://schemas.microsoft.com/office/drawing/2014/main" id="{7AD93BB5-63C5-967C-9064-927D354EA45B}"/>
              </a:ext>
            </a:extLst>
          </p:cNvPr>
          <p:cNvPicPr>
            <a:picLocks noChangeAspect="1"/>
          </p:cNvPicPr>
          <p:nvPr/>
        </p:nvPicPr>
        <p:blipFill>
          <a:blip r:embed="rId17" cstate="email">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7018522" y="8905815"/>
            <a:ext cx="1883524" cy="1883525"/>
          </a:xfrm>
          <a:prstGeom prst="rect">
            <a:avLst/>
          </a:prstGeom>
        </p:spPr>
      </p:pic>
      <p:pic>
        <p:nvPicPr>
          <p:cNvPr id="63" name="Picture 9">
            <a:extLst>
              <a:ext uri="{FF2B5EF4-FFF2-40B4-BE49-F238E27FC236}">
                <a16:creationId xmlns:a16="http://schemas.microsoft.com/office/drawing/2014/main" id="{542B73BA-2E36-67E8-FEBC-0193C881DF6A}"/>
              </a:ext>
            </a:extLst>
          </p:cNvPr>
          <p:cNvPicPr>
            <a:picLocks noChangeAspect="1"/>
          </p:cNvPicPr>
          <p:nvPr/>
        </p:nvPicPr>
        <p:blipFill>
          <a:blip r:embed="rId19" cstate="email">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7094826" y="10362682"/>
            <a:ext cx="1883524" cy="1883525"/>
          </a:xfrm>
          <a:prstGeom prst="rect">
            <a:avLst/>
          </a:prstGeom>
        </p:spPr>
      </p:pic>
    </p:spTree>
    <p:extLst>
      <p:ext uri="{BB962C8B-B14F-4D97-AF65-F5344CB8AC3E}">
        <p14:creationId xmlns:p14="http://schemas.microsoft.com/office/powerpoint/2010/main" val="79731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3456A-2CFB-8ACD-B145-7F551F9B06ED}"/>
            </a:ext>
          </a:extLst>
        </p:cNvPr>
        <p:cNvGrpSpPr/>
        <p:nvPr/>
      </p:nvGrpSpPr>
      <p:grpSpPr>
        <a:xfrm>
          <a:off x="0" y="0"/>
          <a:ext cx="0" cy="0"/>
          <a:chOff x="0" y="0"/>
          <a:chExt cx="0" cy="0"/>
        </a:xfrm>
      </p:grpSpPr>
      <p:grpSp>
        <p:nvGrpSpPr>
          <p:cNvPr id="14" name="Group 6">
            <a:extLst>
              <a:ext uri="{FF2B5EF4-FFF2-40B4-BE49-F238E27FC236}">
                <a16:creationId xmlns:a16="http://schemas.microsoft.com/office/drawing/2014/main" id="{617EA60F-7C91-1F8A-4F3F-C2B8BE4D5A2E}"/>
              </a:ext>
            </a:extLst>
          </p:cNvPr>
          <p:cNvGrpSpPr>
            <a:grpSpLocks noChangeAspect="1"/>
          </p:cNvGrpSpPr>
          <p:nvPr/>
        </p:nvGrpSpPr>
        <p:grpSpPr>
          <a:xfrm>
            <a:off x="12354559" y="5661884"/>
            <a:ext cx="6975193" cy="5971887"/>
            <a:chOff x="0" y="0"/>
            <a:chExt cx="7467600" cy="6002020"/>
          </a:xfrm>
        </p:grpSpPr>
        <p:sp>
          <p:nvSpPr>
            <p:cNvPr id="15" name="Freeform 7">
              <a:extLst>
                <a:ext uri="{FF2B5EF4-FFF2-40B4-BE49-F238E27FC236}">
                  <a16:creationId xmlns:a16="http://schemas.microsoft.com/office/drawing/2014/main" id="{D68EF33C-3CA1-26AD-3635-57973592271C}"/>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s-ES"/>
            </a:p>
          </p:txBody>
        </p:sp>
        <p:sp>
          <p:nvSpPr>
            <p:cNvPr id="16" name="Freeform 8">
              <a:extLst>
                <a:ext uri="{FF2B5EF4-FFF2-40B4-BE49-F238E27FC236}">
                  <a16:creationId xmlns:a16="http://schemas.microsoft.com/office/drawing/2014/main" id="{190B982A-FAD6-AB8E-D308-33D1A7C53709}"/>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s-ES"/>
            </a:p>
          </p:txBody>
        </p:sp>
        <p:sp>
          <p:nvSpPr>
            <p:cNvPr id="17" name="Freeform 9">
              <a:extLst>
                <a:ext uri="{FF2B5EF4-FFF2-40B4-BE49-F238E27FC236}">
                  <a16:creationId xmlns:a16="http://schemas.microsoft.com/office/drawing/2014/main" id="{C56B2321-D72B-C16C-E0BE-78762F36E5BF}"/>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s-ES"/>
            </a:p>
          </p:txBody>
        </p:sp>
        <p:sp>
          <p:nvSpPr>
            <p:cNvPr id="19" name="Freeform 10">
              <a:extLst>
                <a:ext uri="{FF2B5EF4-FFF2-40B4-BE49-F238E27FC236}">
                  <a16:creationId xmlns:a16="http://schemas.microsoft.com/office/drawing/2014/main" id="{CDA3D9F3-2ED7-2F2E-1095-CD277C2CAABF}"/>
                </a:ext>
              </a:extLst>
            </p:cNvPr>
            <p:cNvSpPr/>
            <p:nvPr/>
          </p:nvSpPr>
          <p:spPr>
            <a:xfrm>
              <a:off x="314961" y="353060"/>
              <a:ext cx="6827519" cy="3835399"/>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7615" t="-50707" r="-860" b="-82345"/>
              </a:stretch>
            </a:blipFill>
          </p:spPr>
          <p:txBody>
            <a:bodyPr/>
            <a:lstStyle/>
            <a:p>
              <a:endParaRPr lang="es-ES"/>
            </a:p>
          </p:txBody>
        </p:sp>
      </p:grpSp>
      <p:grpSp>
        <p:nvGrpSpPr>
          <p:cNvPr id="3" name="Group 2">
            <a:extLst>
              <a:ext uri="{FF2B5EF4-FFF2-40B4-BE49-F238E27FC236}">
                <a16:creationId xmlns:a16="http://schemas.microsoft.com/office/drawing/2014/main" id="{4E02F9F7-15BF-048A-A9D3-665CAFD733DD}"/>
              </a:ext>
            </a:extLst>
          </p:cNvPr>
          <p:cNvGrpSpPr>
            <a:grpSpLocks noChangeAspect="1"/>
          </p:cNvGrpSpPr>
          <p:nvPr/>
        </p:nvGrpSpPr>
        <p:grpSpPr>
          <a:xfrm>
            <a:off x="928299" y="5654708"/>
            <a:ext cx="7152191" cy="5884772"/>
            <a:chOff x="0" y="0"/>
            <a:chExt cx="7467600" cy="5995670"/>
          </a:xfrm>
        </p:grpSpPr>
        <p:sp>
          <p:nvSpPr>
            <p:cNvPr id="4" name="Freeform 7">
              <a:extLst>
                <a:ext uri="{FF2B5EF4-FFF2-40B4-BE49-F238E27FC236}">
                  <a16:creationId xmlns:a16="http://schemas.microsoft.com/office/drawing/2014/main" id="{E8055645-236A-1061-B007-794DEF3D3B2B}"/>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endParaRPr lang="es-ES"/>
            </a:p>
          </p:txBody>
        </p:sp>
        <p:sp>
          <p:nvSpPr>
            <p:cNvPr id="7" name="Freeform 8">
              <a:extLst>
                <a:ext uri="{FF2B5EF4-FFF2-40B4-BE49-F238E27FC236}">
                  <a16:creationId xmlns:a16="http://schemas.microsoft.com/office/drawing/2014/main" id="{9517F046-006C-0CEB-C3BA-B89E67387267}"/>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endParaRPr lang="es-ES"/>
            </a:p>
          </p:txBody>
        </p:sp>
        <p:sp>
          <p:nvSpPr>
            <p:cNvPr id="10" name="Freeform 9">
              <a:extLst>
                <a:ext uri="{FF2B5EF4-FFF2-40B4-BE49-F238E27FC236}">
                  <a16:creationId xmlns:a16="http://schemas.microsoft.com/office/drawing/2014/main" id="{0FAAD09D-A69C-846E-86A5-9A9785ED8B2F}"/>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endParaRPr lang="es-ES"/>
            </a:p>
          </p:txBody>
        </p:sp>
        <p:sp>
          <p:nvSpPr>
            <p:cNvPr id="11" name="Freeform 10">
              <a:extLst>
                <a:ext uri="{FF2B5EF4-FFF2-40B4-BE49-F238E27FC236}">
                  <a16:creationId xmlns:a16="http://schemas.microsoft.com/office/drawing/2014/main" id="{1DFC3D2B-F867-0B7C-9275-306380FBD09B}"/>
                </a:ext>
              </a:extLst>
            </p:cNvPr>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4"/>
              <a:stretch>
                <a:fillRect l="-5528" t="-10708" r="-31288" b="-47640"/>
              </a:stretch>
            </a:blipFill>
          </p:spPr>
          <p:txBody>
            <a:bodyPr/>
            <a:lstStyle/>
            <a:p>
              <a:endParaRPr lang="es-ES"/>
            </a:p>
          </p:txBody>
        </p:sp>
      </p:grpSp>
      <p:sp>
        <p:nvSpPr>
          <p:cNvPr id="12" name="Slide Number Placeholder 11">
            <a:extLst>
              <a:ext uri="{FF2B5EF4-FFF2-40B4-BE49-F238E27FC236}">
                <a16:creationId xmlns:a16="http://schemas.microsoft.com/office/drawing/2014/main" id="{585A826F-16F1-9984-89B5-CE3492170CF9}"/>
              </a:ext>
            </a:extLst>
          </p:cNvPr>
          <p:cNvSpPr>
            <a:spLocks noGrp="1"/>
          </p:cNvSpPr>
          <p:nvPr>
            <p:ph type="sldNum" sz="quarter" idx="12"/>
          </p:nvPr>
        </p:nvSpPr>
        <p:spPr/>
        <p:txBody>
          <a:bodyPr/>
          <a:lstStyle/>
          <a:p>
            <a:fld id="{9F164E14-3020-7F48-8ED9-0D796CFA40BC}" type="slidenum">
              <a:rPr lang="en-US" smtClean="0"/>
              <a:pPr/>
              <a:t>3</a:t>
            </a:fld>
            <a:endParaRPr lang="en-US"/>
          </a:p>
        </p:txBody>
      </p:sp>
      <p:sp>
        <p:nvSpPr>
          <p:cNvPr id="9" name="object 5">
            <a:extLst>
              <a:ext uri="{FF2B5EF4-FFF2-40B4-BE49-F238E27FC236}">
                <a16:creationId xmlns:a16="http://schemas.microsoft.com/office/drawing/2014/main" id="{F8AEFF8C-42D1-0B64-D193-6F84105205C2}"/>
              </a:ext>
            </a:extLst>
          </p:cNvPr>
          <p:cNvSpPr txBox="1">
            <a:spLocks noGrp="1"/>
          </p:cNvSpPr>
          <p:nvPr>
            <p:ph type="title"/>
          </p:nvPr>
        </p:nvSpPr>
        <p:spPr>
          <a:xfrm>
            <a:off x="1185024" y="967408"/>
            <a:ext cx="8972330" cy="1264975"/>
          </a:xfrm>
          <a:prstGeom prst="rect">
            <a:avLst/>
          </a:prstGeom>
        </p:spPr>
        <p:txBody>
          <a:bodyPr vert="horz" wrap="square" lIns="0" tIns="33858" rIns="0" bIns="0" rtlCol="0" anchor="t">
            <a:spAutoFit/>
          </a:bodyPr>
          <a:lstStyle/>
          <a:p>
            <a:pPr marL="33858">
              <a:lnSpc>
                <a:spcPct val="100000"/>
              </a:lnSpc>
              <a:spcBef>
                <a:spcPts val="267"/>
              </a:spcBef>
            </a:pPr>
            <a:r>
              <a:rPr sz="7998">
                <a:solidFill>
                  <a:srgbClr val="5CC1EB"/>
                </a:solidFill>
                <a:latin typeface="Techna Sans" panose="020B0604020202020204" charset="0"/>
                <a:ea typeface="Verdana" panose="020B0604030504040204" pitchFamily="34" charset="0"/>
              </a:rPr>
              <a:t>The</a:t>
            </a:r>
            <a:r>
              <a:rPr sz="7998" spc="-240">
                <a:solidFill>
                  <a:srgbClr val="5CC1EB"/>
                </a:solidFill>
                <a:latin typeface="Techna Sans" panose="020B0604020202020204" charset="0"/>
                <a:ea typeface="Verdana" panose="020B0604030504040204" pitchFamily="34" charset="0"/>
              </a:rPr>
              <a:t> </a:t>
            </a:r>
            <a:r>
              <a:rPr lang="en-US" sz="7998" spc="-240">
                <a:solidFill>
                  <a:srgbClr val="5CC1EB"/>
                </a:solidFill>
                <a:latin typeface="Techna Sans" panose="020B0604020202020204" charset="0"/>
                <a:ea typeface="Verdana" panose="020B0604030504040204" pitchFamily="34" charset="0"/>
              </a:rPr>
              <a:t>Solution</a:t>
            </a:r>
            <a:endParaRPr sz="7998" dirty="0">
              <a:latin typeface="Techna Sans" panose="020B0604020202020204" charset="0"/>
              <a:ea typeface="Verdana" panose="020B0604030504040204" pitchFamily="34" charset="0"/>
            </a:endParaRPr>
          </a:p>
        </p:txBody>
      </p:sp>
      <p:sp>
        <p:nvSpPr>
          <p:cNvPr id="13" name="object 5">
            <a:extLst>
              <a:ext uri="{FF2B5EF4-FFF2-40B4-BE49-F238E27FC236}">
                <a16:creationId xmlns:a16="http://schemas.microsoft.com/office/drawing/2014/main" id="{A4662D06-2837-CD1C-358E-CF5171A5715F}"/>
              </a:ext>
            </a:extLst>
          </p:cNvPr>
          <p:cNvSpPr txBox="1">
            <a:spLocks/>
          </p:cNvSpPr>
          <p:nvPr/>
        </p:nvSpPr>
        <p:spPr>
          <a:xfrm>
            <a:off x="1233099" y="2011025"/>
            <a:ext cx="23144551" cy="4658531"/>
          </a:xfrm>
          <a:prstGeom prst="rect">
            <a:avLst/>
          </a:prstGeom>
        </p:spPr>
        <p:txBody>
          <a:bodyPr vert="horz" wrap="square" lIns="0" tIns="33858" rIns="0" bIns="0" rtlCol="0">
            <a:spAutoFit/>
          </a:bodyPr>
          <a:lstStyle>
            <a:lvl1pPr>
              <a:defRPr sz="2650" b="1" i="0">
                <a:solidFill>
                  <a:schemeClr val="bg1"/>
                </a:solidFill>
                <a:latin typeface="Gotham"/>
                <a:ea typeface="+mj-ea"/>
                <a:cs typeface="Gotham"/>
              </a:defRPr>
            </a:lvl1pPr>
          </a:lstStyle>
          <a:p>
            <a:pPr marL="33858">
              <a:spcBef>
                <a:spcPts val="267"/>
              </a:spcBef>
            </a:pPr>
            <a:endParaRPr lang="en-US" sz="4800" b="0" kern="0" dirty="0">
              <a:latin typeface="Techna Sans" panose="020B0604020202020204" charset="0"/>
              <a:ea typeface="Verdana" panose="020B0604030504040204" pitchFamily="34" charset="0"/>
            </a:endParaRPr>
          </a:p>
          <a:p>
            <a:pPr marL="33858">
              <a:spcBef>
                <a:spcPts val="267"/>
              </a:spcBef>
            </a:pPr>
            <a:r>
              <a:rPr lang="en-US" sz="4800" b="0" kern="0" dirty="0">
                <a:latin typeface="Techna Sans" panose="020B0604020202020204" charset="0"/>
                <a:ea typeface="Verdana" panose="020B0604030504040204" pitchFamily="34" charset="0"/>
              </a:rPr>
              <a:t>Analytical and Gen AI workflow automation for portfolio managers and credit analysts </a:t>
            </a:r>
          </a:p>
          <a:p>
            <a:pPr marL="33858">
              <a:spcBef>
                <a:spcPts val="267"/>
              </a:spcBef>
            </a:pPr>
            <a:endParaRPr lang="en-US" sz="4800" b="0" kern="0" dirty="0">
              <a:latin typeface="Techna Sans" panose="020B0604020202020204" charset="0"/>
              <a:ea typeface="Verdana" panose="020B0604030504040204" pitchFamily="34" charset="0"/>
            </a:endParaRPr>
          </a:p>
          <a:p>
            <a:pPr marL="33858">
              <a:spcBef>
                <a:spcPts val="267"/>
              </a:spcBef>
            </a:pPr>
            <a:endParaRPr lang="en-US" sz="4800" b="0" kern="0" dirty="0">
              <a:latin typeface="Techna Sans" panose="020B0604020202020204" charset="0"/>
              <a:ea typeface="Verdana" panose="020B0604030504040204" pitchFamily="34" charset="0"/>
            </a:endParaRPr>
          </a:p>
          <a:p>
            <a:pPr marL="33858">
              <a:spcBef>
                <a:spcPts val="267"/>
              </a:spcBef>
            </a:pPr>
            <a:endParaRPr lang="en-US" sz="4800" b="0" kern="0" dirty="0">
              <a:latin typeface="Techna Sans" panose="020B0604020202020204" charset="0"/>
              <a:ea typeface="Verdana" panose="020B0604030504040204" pitchFamily="34" charset="0"/>
            </a:endParaRPr>
          </a:p>
          <a:p>
            <a:pPr marL="33858">
              <a:spcBef>
                <a:spcPts val="267"/>
              </a:spcBef>
            </a:pPr>
            <a:endParaRPr lang="en-US" sz="4800" b="0" kern="0" dirty="0">
              <a:latin typeface="Techna Sans" panose="020B0604020202020204" charset="0"/>
              <a:ea typeface="Verdana" panose="020B0604030504040204" pitchFamily="34" charset="0"/>
            </a:endParaRPr>
          </a:p>
        </p:txBody>
      </p:sp>
      <p:sp>
        <p:nvSpPr>
          <p:cNvPr id="5" name="Rectangle 4">
            <a:extLst>
              <a:ext uri="{FF2B5EF4-FFF2-40B4-BE49-F238E27FC236}">
                <a16:creationId xmlns:a16="http://schemas.microsoft.com/office/drawing/2014/main" id="{AD7DCAF3-7D60-0FF8-859A-BD847F95A1CA}"/>
              </a:ext>
            </a:extLst>
          </p:cNvPr>
          <p:cNvSpPr/>
          <p:nvPr/>
        </p:nvSpPr>
        <p:spPr>
          <a:xfrm>
            <a:off x="3921170" y="5218906"/>
            <a:ext cx="7565873" cy="6923279"/>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97">
              <a:defRPr/>
            </a:pPr>
            <a:endParaRPr lang="en-US" sz="594">
              <a:solidFill>
                <a:srgbClr val="FFFFFF"/>
              </a:solidFill>
              <a:latin typeface="Verdana" panose="020B0604030504040204"/>
            </a:endParaRPr>
          </a:p>
        </p:txBody>
      </p:sp>
      <p:sp>
        <p:nvSpPr>
          <p:cNvPr id="6" name="Rectangle 5">
            <a:extLst>
              <a:ext uri="{FF2B5EF4-FFF2-40B4-BE49-F238E27FC236}">
                <a16:creationId xmlns:a16="http://schemas.microsoft.com/office/drawing/2014/main" id="{B278D342-4539-566C-B81D-5FECA5CDB496}"/>
              </a:ext>
            </a:extLst>
          </p:cNvPr>
          <p:cNvSpPr/>
          <p:nvPr/>
        </p:nvSpPr>
        <p:spPr>
          <a:xfrm>
            <a:off x="15317905" y="5218906"/>
            <a:ext cx="7582978" cy="6985843"/>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97">
              <a:defRPr/>
            </a:pPr>
            <a:endParaRPr lang="en-US" sz="594" dirty="0">
              <a:solidFill>
                <a:srgbClr val="FFFFFF"/>
              </a:solidFill>
              <a:latin typeface="Verdana" panose="020B0604030504040204"/>
            </a:endParaRPr>
          </a:p>
        </p:txBody>
      </p:sp>
      <p:sp>
        <p:nvSpPr>
          <p:cNvPr id="8" name="Content Placeholder 1">
            <a:extLst>
              <a:ext uri="{FF2B5EF4-FFF2-40B4-BE49-F238E27FC236}">
                <a16:creationId xmlns:a16="http://schemas.microsoft.com/office/drawing/2014/main" id="{59813930-1001-ADBA-5D1A-FCA524EAFDA3}"/>
              </a:ext>
            </a:extLst>
          </p:cNvPr>
          <p:cNvSpPr txBox="1">
            <a:spLocks/>
          </p:cNvSpPr>
          <p:nvPr/>
        </p:nvSpPr>
        <p:spPr>
          <a:xfrm>
            <a:off x="15995398" y="5696275"/>
            <a:ext cx="6227992" cy="5800299"/>
          </a:xfrm>
          <a:prstGeom prst="rect">
            <a:avLst/>
          </a:prstGeom>
        </p:spPr>
        <p:txBody>
          <a:bodyPr vert="horz" lIns="34290" tIns="17145" rIns="34290" bIns="17145" rtlCol="0" anchor="t">
            <a:noAutofit/>
          </a:bodyPr>
          <a:lstStyle>
            <a:lvl1pPr marL="0" indent="0" algn="l" defTabSz="914400" rtl="0" eaLnBrk="1" latinLnBrk="0" hangingPunct="1">
              <a:lnSpc>
                <a:spcPct val="110000"/>
              </a:lnSpc>
              <a:spcBef>
                <a:spcPts val="1000"/>
              </a:spcBef>
              <a:spcAft>
                <a:spcPts val="1200"/>
              </a:spcAft>
              <a:buFontTx/>
              <a:buNone/>
              <a:defRPr sz="4000" b="1" kern="1200">
                <a:solidFill>
                  <a:schemeClr val="tx2"/>
                </a:solidFill>
                <a:latin typeface="+mn-lt"/>
                <a:ea typeface="+mn-ea"/>
                <a:cs typeface="+mn-cs"/>
              </a:defRPr>
            </a:lvl1pPr>
            <a:lvl2pPr marL="25400" indent="0" algn="l" defTabSz="914400" rtl="0" eaLnBrk="1" latinLnBrk="0" hangingPunct="1">
              <a:lnSpc>
                <a:spcPct val="110000"/>
              </a:lnSpc>
              <a:spcBef>
                <a:spcPts val="500"/>
              </a:spcBef>
              <a:spcAft>
                <a:spcPts val="1200"/>
              </a:spcAft>
              <a:buFontTx/>
              <a:buNone/>
              <a:tabLst/>
              <a:defRPr sz="3600" b="1" kern="1200">
                <a:solidFill>
                  <a:schemeClr val="tx1"/>
                </a:solidFill>
                <a:latin typeface="+mn-lt"/>
                <a:ea typeface="+mn-ea"/>
                <a:cs typeface="+mn-cs"/>
              </a:defRPr>
            </a:lvl2pPr>
            <a:lvl3pPr marL="25400" indent="0" algn="l" defTabSz="914400" rtl="0" eaLnBrk="1" latinLnBrk="0" hangingPunct="1">
              <a:lnSpc>
                <a:spcPct val="110000"/>
              </a:lnSpc>
              <a:spcBef>
                <a:spcPts val="500"/>
              </a:spcBef>
              <a:spcAft>
                <a:spcPts val="1200"/>
              </a:spcAft>
              <a:buFontTx/>
              <a:buNone/>
              <a:tabLst/>
              <a:defRPr sz="3200" kern="1200">
                <a:solidFill>
                  <a:schemeClr val="tx1"/>
                </a:solidFill>
                <a:latin typeface="+mn-lt"/>
                <a:ea typeface="+mn-ea"/>
                <a:cs typeface="+mn-cs"/>
              </a:defRPr>
            </a:lvl3pPr>
            <a:lvl4pPr marL="25400" indent="0" algn="l" defTabSz="914400" rtl="0" eaLnBrk="1" latinLnBrk="0" hangingPunct="1">
              <a:lnSpc>
                <a:spcPct val="110000"/>
              </a:lnSpc>
              <a:spcBef>
                <a:spcPts val="500"/>
              </a:spcBef>
              <a:spcAft>
                <a:spcPts val="1200"/>
              </a:spcAft>
              <a:buFontTx/>
              <a:buNone/>
              <a:tabLst/>
              <a:defRPr sz="2800" kern="1200">
                <a:solidFill>
                  <a:schemeClr val="tx1"/>
                </a:solidFill>
                <a:latin typeface="+mn-lt"/>
                <a:ea typeface="+mn-ea"/>
                <a:cs typeface="+mn-cs"/>
              </a:defRPr>
            </a:lvl4pPr>
            <a:lvl5pPr marL="482600" indent="-457200" algn="l" defTabSz="914400" rtl="0" eaLnBrk="1" latinLnBrk="0" hangingPunct="1">
              <a:lnSpc>
                <a:spcPct val="110000"/>
              </a:lnSpc>
              <a:spcBef>
                <a:spcPts val="500"/>
              </a:spcBef>
              <a:spcAft>
                <a:spcPts val="1200"/>
              </a:spcAft>
              <a:buFont typeface="Arial" panose="020B0604020202020204" pitchFamily="34" charset="0"/>
              <a:buChar char="•"/>
              <a:tabLs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lvl="4" indent="-171450" defTabSz="342900">
              <a:lnSpc>
                <a:spcPct val="100000"/>
              </a:lnSpc>
              <a:spcBef>
                <a:spcPts val="188"/>
              </a:spcBef>
              <a:spcAft>
                <a:spcPts val="225"/>
              </a:spcAft>
              <a:defRPr/>
            </a:pPr>
            <a:r>
              <a:rPr lang="en-US" sz="3600" kern="0" dirty="0">
                <a:solidFill>
                  <a:schemeClr val="bg1"/>
                </a:solidFill>
                <a:latin typeface="Techna Sans" panose="020B0604020202020204" charset="0"/>
                <a:ea typeface="Verdana" panose="020B0604030504040204" pitchFamily="34" charset="0"/>
              </a:rPr>
              <a:t>AI-powered Credit Rating and  Spread predictions</a:t>
            </a:r>
          </a:p>
          <a:p>
            <a:pPr marL="180975" lvl="4" indent="-171450" defTabSz="342900">
              <a:lnSpc>
                <a:spcPct val="100000"/>
              </a:lnSpc>
              <a:spcBef>
                <a:spcPts val="188"/>
              </a:spcBef>
              <a:spcAft>
                <a:spcPts val="225"/>
              </a:spcAft>
              <a:defRPr/>
            </a:pPr>
            <a:endParaRPr lang="en-US" sz="3600" kern="0" dirty="0">
              <a:solidFill>
                <a:schemeClr val="bg1"/>
              </a:solidFill>
              <a:latin typeface="Techna Sans" panose="020B0604020202020204" charset="0"/>
              <a:ea typeface="Verdana" panose="020B0604030504040204" pitchFamily="34" charset="0"/>
            </a:endParaRPr>
          </a:p>
          <a:p>
            <a:pPr marL="180975" lvl="4" indent="-171450" defTabSz="342900">
              <a:lnSpc>
                <a:spcPct val="100000"/>
              </a:lnSpc>
              <a:spcBef>
                <a:spcPts val="188"/>
              </a:spcBef>
              <a:spcAft>
                <a:spcPts val="225"/>
              </a:spcAft>
              <a:defRPr/>
            </a:pPr>
            <a:r>
              <a:rPr lang="en-US" sz="3600" kern="0" dirty="0">
                <a:solidFill>
                  <a:schemeClr val="bg1"/>
                </a:solidFill>
                <a:latin typeface="Techna Sans" panose="020B0604020202020204" charset="0"/>
                <a:ea typeface="Verdana" panose="020B0604030504040204" pitchFamily="34" charset="0"/>
              </a:rPr>
              <a:t>Multi-factor predictive bond scoring (IB/RV/Custom Scores)</a:t>
            </a:r>
          </a:p>
          <a:p>
            <a:pPr marL="180975" lvl="4" indent="-171450" defTabSz="342900">
              <a:lnSpc>
                <a:spcPct val="100000"/>
              </a:lnSpc>
              <a:spcBef>
                <a:spcPts val="188"/>
              </a:spcBef>
              <a:spcAft>
                <a:spcPts val="225"/>
              </a:spcAft>
              <a:defRPr/>
            </a:pPr>
            <a:endParaRPr lang="en-US" sz="3600" kern="0" dirty="0">
              <a:solidFill>
                <a:schemeClr val="bg1"/>
              </a:solidFill>
              <a:latin typeface="Techna Sans" panose="020B0604020202020204" charset="0"/>
              <a:ea typeface="Verdana" panose="020B0604030504040204" pitchFamily="34" charset="0"/>
            </a:endParaRPr>
          </a:p>
          <a:p>
            <a:pPr marL="180975" lvl="4" indent="-171450" defTabSz="342900">
              <a:lnSpc>
                <a:spcPct val="100000"/>
              </a:lnSpc>
              <a:spcBef>
                <a:spcPts val="188"/>
              </a:spcBef>
              <a:spcAft>
                <a:spcPts val="225"/>
              </a:spcAft>
              <a:defRPr/>
            </a:pPr>
            <a:r>
              <a:rPr lang="en-US" sz="3600" kern="0" dirty="0">
                <a:solidFill>
                  <a:schemeClr val="bg1"/>
                </a:solidFill>
                <a:latin typeface="Techna Sans" panose="020B0604020202020204" charset="0"/>
                <a:ea typeface="Verdana" panose="020B0604030504040204" pitchFamily="34" charset="0"/>
              </a:rPr>
              <a:t>Automated workflows including investment recommendations and 24/7 credit risk monitoring</a:t>
            </a:r>
            <a:endParaRPr lang="en-GB" sz="3600" dirty="0">
              <a:solidFill>
                <a:srgbClr val="DFEBF2"/>
              </a:solidFill>
              <a:latin typeface="Verdana" panose="020B0604030504040204"/>
            </a:endParaRPr>
          </a:p>
        </p:txBody>
      </p:sp>
      <p:sp>
        <p:nvSpPr>
          <p:cNvPr id="18" name="Content Placeholder 1">
            <a:extLst>
              <a:ext uri="{FF2B5EF4-FFF2-40B4-BE49-F238E27FC236}">
                <a16:creationId xmlns:a16="http://schemas.microsoft.com/office/drawing/2014/main" id="{223943E4-9674-5F81-3D7E-CF6F193856F3}"/>
              </a:ext>
            </a:extLst>
          </p:cNvPr>
          <p:cNvSpPr txBox="1">
            <a:spLocks/>
          </p:cNvSpPr>
          <p:nvPr/>
        </p:nvSpPr>
        <p:spPr>
          <a:xfrm>
            <a:off x="4445320" y="5956795"/>
            <a:ext cx="6628042" cy="5589325"/>
          </a:xfrm>
          <a:prstGeom prst="rect">
            <a:avLst/>
          </a:prstGeom>
        </p:spPr>
        <p:txBody>
          <a:bodyPr vert="horz" lIns="34290" tIns="17145" rIns="34290" bIns="17145" rtlCol="0" anchor="t">
            <a:noAutofit/>
          </a:bodyPr>
          <a:lstStyle>
            <a:lvl1pPr marL="0" indent="0" algn="l" defTabSz="914400" rtl="0" eaLnBrk="1" latinLnBrk="0" hangingPunct="1">
              <a:lnSpc>
                <a:spcPct val="110000"/>
              </a:lnSpc>
              <a:spcBef>
                <a:spcPts val="1000"/>
              </a:spcBef>
              <a:spcAft>
                <a:spcPts val="1200"/>
              </a:spcAft>
              <a:buFontTx/>
              <a:buNone/>
              <a:defRPr sz="4000" b="1" kern="1200">
                <a:solidFill>
                  <a:schemeClr val="tx2"/>
                </a:solidFill>
                <a:latin typeface="+mn-lt"/>
                <a:ea typeface="+mn-ea"/>
                <a:cs typeface="+mn-cs"/>
              </a:defRPr>
            </a:lvl1pPr>
            <a:lvl2pPr marL="25400" indent="0" algn="l" defTabSz="914400" rtl="0" eaLnBrk="1" latinLnBrk="0" hangingPunct="1">
              <a:lnSpc>
                <a:spcPct val="110000"/>
              </a:lnSpc>
              <a:spcBef>
                <a:spcPts val="500"/>
              </a:spcBef>
              <a:spcAft>
                <a:spcPts val="1200"/>
              </a:spcAft>
              <a:buFontTx/>
              <a:buNone/>
              <a:tabLst/>
              <a:defRPr sz="3600" b="1" kern="1200">
                <a:solidFill>
                  <a:schemeClr val="tx1"/>
                </a:solidFill>
                <a:latin typeface="+mn-lt"/>
                <a:ea typeface="+mn-ea"/>
                <a:cs typeface="+mn-cs"/>
              </a:defRPr>
            </a:lvl2pPr>
            <a:lvl3pPr marL="25400" indent="0" algn="l" defTabSz="914400" rtl="0" eaLnBrk="1" latinLnBrk="0" hangingPunct="1">
              <a:lnSpc>
                <a:spcPct val="110000"/>
              </a:lnSpc>
              <a:spcBef>
                <a:spcPts val="500"/>
              </a:spcBef>
              <a:spcAft>
                <a:spcPts val="1200"/>
              </a:spcAft>
              <a:buFontTx/>
              <a:buNone/>
              <a:tabLst/>
              <a:defRPr sz="3200" kern="1200">
                <a:solidFill>
                  <a:schemeClr val="tx1"/>
                </a:solidFill>
                <a:latin typeface="+mn-lt"/>
                <a:ea typeface="+mn-ea"/>
                <a:cs typeface="+mn-cs"/>
              </a:defRPr>
            </a:lvl3pPr>
            <a:lvl4pPr marL="25400" indent="0" algn="l" defTabSz="914400" rtl="0" eaLnBrk="1" latinLnBrk="0" hangingPunct="1">
              <a:lnSpc>
                <a:spcPct val="110000"/>
              </a:lnSpc>
              <a:spcBef>
                <a:spcPts val="500"/>
              </a:spcBef>
              <a:spcAft>
                <a:spcPts val="1200"/>
              </a:spcAft>
              <a:buFontTx/>
              <a:buNone/>
              <a:tabLst/>
              <a:defRPr sz="2800" kern="1200">
                <a:solidFill>
                  <a:schemeClr val="tx1"/>
                </a:solidFill>
                <a:latin typeface="+mn-lt"/>
                <a:ea typeface="+mn-ea"/>
                <a:cs typeface="+mn-cs"/>
              </a:defRPr>
            </a:lvl4pPr>
            <a:lvl5pPr marL="482600" indent="-457200" algn="l" defTabSz="914400" rtl="0" eaLnBrk="1" latinLnBrk="0" hangingPunct="1">
              <a:lnSpc>
                <a:spcPct val="110000"/>
              </a:lnSpc>
              <a:spcBef>
                <a:spcPts val="500"/>
              </a:spcBef>
              <a:spcAft>
                <a:spcPts val="1200"/>
              </a:spcAft>
              <a:buFont typeface="Arial" panose="020B0604020202020204" pitchFamily="34" charset="0"/>
              <a:buChar char="•"/>
              <a:tabLs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lvl="4" indent="-171450" defTabSz="342900">
              <a:lnSpc>
                <a:spcPct val="100000"/>
              </a:lnSpc>
              <a:spcBef>
                <a:spcPts val="188"/>
              </a:spcBef>
              <a:spcAft>
                <a:spcPts val="225"/>
              </a:spcAft>
              <a:defRPr/>
            </a:pPr>
            <a:r>
              <a:rPr lang="en-US" sz="3600" kern="0" dirty="0">
                <a:solidFill>
                  <a:schemeClr val="bg1"/>
                </a:solidFill>
                <a:latin typeface="Techna Sans" panose="020B0604020202020204" charset="0"/>
                <a:ea typeface="Verdana" panose="020B0604030504040204" pitchFamily="34" charset="0"/>
              </a:rPr>
              <a:t>Portfolio construction, optimization, and algorithmic monitoring</a:t>
            </a:r>
          </a:p>
          <a:p>
            <a:pPr marL="180975" lvl="4" indent="-171450" defTabSz="342900">
              <a:lnSpc>
                <a:spcPct val="100000"/>
              </a:lnSpc>
              <a:spcBef>
                <a:spcPts val="188"/>
              </a:spcBef>
              <a:spcAft>
                <a:spcPts val="225"/>
              </a:spcAft>
              <a:defRPr/>
            </a:pPr>
            <a:endParaRPr lang="en-US" sz="3600" kern="0" dirty="0">
              <a:solidFill>
                <a:schemeClr val="bg1"/>
              </a:solidFill>
              <a:latin typeface="Techna Sans" panose="020B0604020202020204" charset="0"/>
              <a:ea typeface="Verdana" panose="020B0604030504040204" pitchFamily="34" charset="0"/>
            </a:endParaRPr>
          </a:p>
          <a:p>
            <a:pPr marL="180975" lvl="4" indent="-171450" defTabSz="342900">
              <a:lnSpc>
                <a:spcPct val="100000"/>
              </a:lnSpc>
              <a:spcBef>
                <a:spcPts val="188"/>
              </a:spcBef>
              <a:spcAft>
                <a:spcPts val="225"/>
              </a:spcAft>
              <a:defRPr/>
            </a:pPr>
            <a:r>
              <a:rPr lang="en-US" sz="3600" kern="0" dirty="0">
                <a:solidFill>
                  <a:schemeClr val="bg1"/>
                </a:solidFill>
                <a:latin typeface="Techna Sans" panose="020B0604020202020204" charset="0"/>
                <a:ea typeface="Verdana" panose="020B0604030504040204" pitchFamily="34" charset="0"/>
              </a:rPr>
              <a:t>LDI/ALM strategy development and  </a:t>
            </a:r>
            <a:r>
              <a:rPr lang="en-US" sz="3600" kern="0" dirty="0" err="1">
                <a:solidFill>
                  <a:schemeClr val="bg1"/>
                </a:solidFill>
                <a:latin typeface="Techna Sans" panose="020B0604020202020204" charset="0"/>
                <a:ea typeface="Verdana" panose="020B0604030504040204" pitchFamily="34" charset="0"/>
              </a:rPr>
              <a:t>backtesting</a:t>
            </a:r>
            <a:endParaRPr lang="en-US" sz="3600" kern="0" dirty="0">
              <a:solidFill>
                <a:schemeClr val="bg1"/>
              </a:solidFill>
              <a:latin typeface="Techna Sans" panose="020B0604020202020204" charset="0"/>
              <a:ea typeface="Verdana" panose="020B0604030504040204" pitchFamily="34" charset="0"/>
            </a:endParaRPr>
          </a:p>
          <a:p>
            <a:pPr marL="180975" lvl="4" indent="-171450" defTabSz="342900">
              <a:lnSpc>
                <a:spcPct val="100000"/>
              </a:lnSpc>
              <a:spcBef>
                <a:spcPts val="188"/>
              </a:spcBef>
              <a:spcAft>
                <a:spcPts val="225"/>
              </a:spcAft>
              <a:defRPr/>
            </a:pPr>
            <a:endParaRPr lang="en-US" sz="3600" kern="0" dirty="0">
              <a:solidFill>
                <a:schemeClr val="bg1"/>
              </a:solidFill>
              <a:latin typeface="Techna Sans" panose="020B0604020202020204" charset="0"/>
              <a:ea typeface="Verdana" panose="020B0604030504040204" pitchFamily="34" charset="0"/>
            </a:endParaRPr>
          </a:p>
          <a:p>
            <a:pPr marL="180975" lvl="4" indent="-171450" defTabSz="342900">
              <a:lnSpc>
                <a:spcPct val="100000"/>
              </a:lnSpc>
              <a:spcBef>
                <a:spcPts val="188"/>
              </a:spcBef>
              <a:spcAft>
                <a:spcPts val="225"/>
              </a:spcAft>
              <a:defRPr/>
            </a:pPr>
            <a:r>
              <a:rPr lang="en-US" sz="3600" kern="0" dirty="0">
                <a:solidFill>
                  <a:schemeClr val="bg1"/>
                </a:solidFill>
                <a:latin typeface="Techna Sans" panose="020B0604020202020204" charset="0"/>
                <a:ea typeface="Verdana" panose="020B0604030504040204" pitchFamily="34" charset="0"/>
              </a:rPr>
              <a:t>Trade idea generation delivering a 10-40 bps yield pick-up</a:t>
            </a:r>
          </a:p>
        </p:txBody>
      </p:sp>
      <p:cxnSp>
        <p:nvCxnSpPr>
          <p:cNvPr id="52" name="Straight Connector 51">
            <a:extLst>
              <a:ext uri="{FF2B5EF4-FFF2-40B4-BE49-F238E27FC236}">
                <a16:creationId xmlns:a16="http://schemas.microsoft.com/office/drawing/2014/main" id="{B487C2EC-3897-8439-B91C-F58263C087F6}"/>
              </a:ext>
            </a:extLst>
          </p:cNvPr>
          <p:cNvCxnSpPr>
            <a:cxnSpLocks/>
          </p:cNvCxnSpPr>
          <p:nvPr/>
        </p:nvCxnSpPr>
        <p:spPr>
          <a:xfrm flipV="1">
            <a:off x="1185024" y="3515369"/>
            <a:ext cx="22603664" cy="71203"/>
          </a:xfrm>
          <a:prstGeom prst="line">
            <a:avLst/>
          </a:prstGeom>
          <a:ln w="47625">
            <a:gradFill>
              <a:gsLst>
                <a:gs pos="0">
                  <a:schemeClr val="tx1"/>
                </a:gs>
                <a:gs pos="66000">
                  <a:schemeClr val="tx2"/>
                </a:gs>
                <a:gs pos="85000">
                  <a:schemeClr val="tx2"/>
                </a:gs>
              </a:gsLst>
              <a:lin ang="0" scaled="0"/>
            </a:gradFill>
          </a:ln>
        </p:spPr>
        <p:style>
          <a:lnRef idx="1">
            <a:schemeClr val="accent1"/>
          </a:lnRef>
          <a:fillRef idx="0">
            <a:schemeClr val="accent1"/>
          </a:fillRef>
          <a:effectRef idx="0">
            <a:schemeClr val="accent1"/>
          </a:effectRef>
          <a:fontRef idx="minor">
            <a:schemeClr val="tx1"/>
          </a:fontRef>
        </p:style>
      </p:cxnSp>
      <p:sp>
        <p:nvSpPr>
          <p:cNvPr id="20" name="TextBox 11">
            <a:extLst>
              <a:ext uri="{FF2B5EF4-FFF2-40B4-BE49-F238E27FC236}">
                <a16:creationId xmlns:a16="http://schemas.microsoft.com/office/drawing/2014/main" id="{7621B32D-E202-3119-D086-1E1C35D495B1}"/>
              </a:ext>
            </a:extLst>
          </p:cNvPr>
          <p:cNvSpPr txBox="1"/>
          <p:nvPr/>
        </p:nvSpPr>
        <p:spPr>
          <a:xfrm>
            <a:off x="3627295" y="3976470"/>
            <a:ext cx="5870655" cy="923330"/>
          </a:xfrm>
          <a:prstGeom prst="rect">
            <a:avLst/>
          </a:prstGeom>
        </p:spPr>
        <p:txBody>
          <a:bodyPr wrap="square" lIns="0" tIns="0" rIns="0" bIns="0" rtlCol="0" anchor="t">
            <a:spAutoFit/>
          </a:bodyPr>
          <a:lstStyle/>
          <a:p>
            <a:pPr marL="0" marR="0" lvl="0" indent="0" algn="ctr" defTabSz="1827725" rtl="0" eaLnBrk="1" fontAlgn="auto" latinLnBrk="0" hangingPunct="1">
              <a:spcBef>
                <a:spcPts val="0"/>
              </a:spcBef>
              <a:spcAft>
                <a:spcPts val="0"/>
              </a:spcAft>
              <a:buClrTx/>
              <a:buSzTx/>
              <a:buFontTx/>
              <a:buNone/>
              <a:tabLst/>
              <a:defRPr/>
            </a:pPr>
            <a:r>
              <a:rPr kumimoji="0" lang="en-US" sz="6000" u="none" strike="noStrike" kern="1200" cap="none" spc="0" normalizeH="0" baseline="0" noProof="0" dirty="0">
                <a:ln>
                  <a:noFill/>
                </a:ln>
                <a:solidFill>
                  <a:srgbClr val="5BC1EB"/>
                </a:solidFill>
                <a:effectLst/>
                <a:uLnTx/>
                <a:uFillTx/>
                <a:latin typeface="Techna Sans" panose="02000000000000000000" pitchFamily="2" charset="77"/>
                <a:ea typeface="+mn-ea"/>
                <a:cs typeface="+mn-cs"/>
              </a:rPr>
              <a:t>Portfolio Assist</a:t>
            </a:r>
          </a:p>
        </p:txBody>
      </p:sp>
      <p:sp>
        <p:nvSpPr>
          <p:cNvPr id="21" name="Content Placeholder 1">
            <a:extLst>
              <a:ext uri="{FF2B5EF4-FFF2-40B4-BE49-F238E27FC236}">
                <a16:creationId xmlns:a16="http://schemas.microsoft.com/office/drawing/2014/main" id="{991D81B3-9C71-8EF1-0D26-A78E497AA168}"/>
              </a:ext>
            </a:extLst>
          </p:cNvPr>
          <p:cNvSpPr txBox="1">
            <a:spLocks/>
          </p:cNvSpPr>
          <p:nvPr/>
        </p:nvSpPr>
        <p:spPr>
          <a:xfrm>
            <a:off x="14879702" y="3960012"/>
            <a:ext cx="5292299" cy="1425849"/>
          </a:xfrm>
          <a:prstGeom prst="rect">
            <a:avLst/>
          </a:prstGeom>
        </p:spPr>
        <p:txBody>
          <a:bodyPr vert="horz" lIns="91440" tIns="45721" rIns="91440" bIns="45721" rtlCol="0" anchor="t">
            <a:noAutofit/>
          </a:bodyPr>
          <a:lstStyle>
            <a:lvl1pPr marL="0" indent="0" algn="l" defTabSz="914400" rtl="0" eaLnBrk="1" latinLnBrk="0" hangingPunct="1">
              <a:lnSpc>
                <a:spcPct val="110000"/>
              </a:lnSpc>
              <a:spcBef>
                <a:spcPts val="1000"/>
              </a:spcBef>
              <a:spcAft>
                <a:spcPts val="1200"/>
              </a:spcAft>
              <a:buFontTx/>
              <a:buNone/>
              <a:defRPr sz="4000" b="1" kern="1200">
                <a:solidFill>
                  <a:schemeClr val="tx2"/>
                </a:solidFill>
                <a:latin typeface="+mn-lt"/>
                <a:ea typeface="+mn-ea"/>
                <a:cs typeface="+mn-cs"/>
              </a:defRPr>
            </a:lvl1pPr>
            <a:lvl2pPr marL="25400" indent="0" algn="l" defTabSz="914400" rtl="0" eaLnBrk="1" latinLnBrk="0" hangingPunct="1">
              <a:lnSpc>
                <a:spcPct val="110000"/>
              </a:lnSpc>
              <a:spcBef>
                <a:spcPts val="500"/>
              </a:spcBef>
              <a:spcAft>
                <a:spcPts val="1200"/>
              </a:spcAft>
              <a:buFontTx/>
              <a:buNone/>
              <a:tabLst/>
              <a:defRPr sz="3600" b="1" kern="1200">
                <a:solidFill>
                  <a:schemeClr val="tx1"/>
                </a:solidFill>
                <a:latin typeface="+mn-lt"/>
                <a:ea typeface="+mn-ea"/>
                <a:cs typeface="+mn-cs"/>
              </a:defRPr>
            </a:lvl2pPr>
            <a:lvl3pPr marL="25400" indent="0" algn="l" defTabSz="914400" rtl="0" eaLnBrk="1" latinLnBrk="0" hangingPunct="1">
              <a:lnSpc>
                <a:spcPct val="110000"/>
              </a:lnSpc>
              <a:spcBef>
                <a:spcPts val="500"/>
              </a:spcBef>
              <a:spcAft>
                <a:spcPts val="1200"/>
              </a:spcAft>
              <a:buFontTx/>
              <a:buNone/>
              <a:tabLst/>
              <a:defRPr sz="3200" kern="1200">
                <a:solidFill>
                  <a:schemeClr val="tx1"/>
                </a:solidFill>
                <a:latin typeface="+mn-lt"/>
                <a:ea typeface="+mn-ea"/>
                <a:cs typeface="+mn-cs"/>
              </a:defRPr>
            </a:lvl3pPr>
            <a:lvl4pPr marL="25400" indent="0" algn="l" defTabSz="914400" rtl="0" eaLnBrk="1" latinLnBrk="0" hangingPunct="1">
              <a:lnSpc>
                <a:spcPct val="110000"/>
              </a:lnSpc>
              <a:spcBef>
                <a:spcPts val="500"/>
              </a:spcBef>
              <a:spcAft>
                <a:spcPts val="1200"/>
              </a:spcAft>
              <a:buFontTx/>
              <a:buNone/>
              <a:tabLst/>
              <a:defRPr sz="2800" kern="1200">
                <a:solidFill>
                  <a:schemeClr val="tx1"/>
                </a:solidFill>
                <a:latin typeface="+mn-lt"/>
                <a:ea typeface="+mn-ea"/>
                <a:cs typeface="+mn-cs"/>
              </a:defRPr>
            </a:lvl4pPr>
            <a:lvl5pPr marL="482600" indent="-457200" algn="l" defTabSz="914400" rtl="0" eaLnBrk="1" latinLnBrk="0" hangingPunct="1">
              <a:lnSpc>
                <a:spcPct val="110000"/>
              </a:lnSpc>
              <a:spcBef>
                <a:spcPts val="500"/>
              </a:spcBef>
              <a:spcAft>
                <a:spcPts val="1200"/>
              </a:spcAft>
              <a:buFont typeface="Arial" panose="020B0604020202020204" pitchFamily="34" charset="0"/>
              <a:buChar char="•"/>
              <a:tabLs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1200"/>
              </a:spcAft>
              <a:buClrTx/>
              <a:buSzTx/>
              <a:buFontTx/>
              <a:buNone/>
              <a:tabLst/>
              <a:defRPr/>
            </a:pPr>
            <a:r>
              <a:rPr kumimoji="0" lang="en-US" sz="6000" b="0" u="none" strike="noStrike" kern="1200" cap="none" spc="0" normalizeH="0" baseline="0" noProof="0" dirty="0">
                <a:ln>
                  <a:noFill/>
                </a:ln>
                <a:solidFill>
                  <a:srgbClr val="EA6964"/>
                </a:solidFill>
                <a:effectLst/>
                <a:uLnTx/>
                <a:uFillTx/>
                <a:latin typeface="Techna Sans" panose="02000000000000000000" pitchFamily="2" charset="77"/>
                <a:ea typeface="+mn-ea"/>
                <a:cs typeface="+mn-cs"/>
              </a:rPr>
              <a:t>Credit Assist</a:t>
            </a:r>
          </a:p>
        </p:txBody>
      </p:sp>
    </p:spTree>
    <p:extLst>
      <p:ext uri="{BB962C8B-B14F-4D97-AF65-F5344CB8AC3E}">
        <p14:creationId xmlns:p14="http://schemas.microsoft.com/office/powerpoint/2010/main" val="293446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786"/>
            <a:ext cx="24377650" cy="13712428"/>
            <a:chOff x="0" y="0"/>
            <a:chExt cx="9144000" cy="5143500"/>
          </a:xfrm>
        </p:grpSpPr>
        <p:pic>
          <p:nvPicPr>
            <p:cNvPr id="3" name="object 3"/>
            <p:cNvPicPr/>
            <p:nvPr/>
          </p:nvPicPr>
          <p:blipFill>
            <a:blip r:embed="rId3" cstate="print"/>
            <a:stretch>
              <a:fillRect/>
            </a:stretch>
          </p:blipFill>
          <p:spPr>
            <a:xfrm>
              <a:off x="0" y="0"/>
              <a:ext cx="9144000" cy="5143500"/>
            </a:xfrm>
            <a:prstGeom prst="rect">
              <a:avLst/>
            </a:prstGeom>
          </p:spPr>
        </p:pic>
        <p:pic>
          <p:nvPicPr>
            <p:cNvPr id="4" name="object 4"/>
            <p:cNvPicPr/>
            <p:nvPr/>
          </p:nvPicPr>
          <p:blipFill>
            <a:blip r:embed="rId4" cstate="print"/>
            <a:stretch>
              <a:fillRect/>
            </a:stretch>
          </p:blipFill>
          <p:spPr>
            <a:xfrm>
              <a:off x="7086600" y="4604245"/>
              <a:ext cx="1615020" cy="275366"/>
            </a:xfrm>
            <a:prstGeom prst="rect">
              <a:avLst/>
            </a:prstGeom>
          </p:spPr>
        </p:pic>
      </p:grpSp>
      <p:sp>
        <p:nvSpPr>
          <p:cNvPr id="6" name="object 6"/>
          <p:cNvSpPr txBox="1"/>
          <p:nvPr/>
        </p:nvSpPr>
        <p:spPr>
          <a:xfrm>
            <a:off x="3047206" y="4217088"/>
            <a:ext cx="16251767" cy="2980801"/>
          </a:xfrm>
          <a:prstGeom prst="rect">
            <a:avLst/>
          </a:prstGeom>
        </p:spPr>
        <p:txBody>
          <a:bodyPr vert="horz" wrap="square" lIns="0" tIns="55865" rIns="0" bIns="0" rtlCol="0">
            <a:spAutoFit/>
          </a:bodyPr>
          <a:lstStyle/>
          <a:p>
            <a:pPr marL="135433" marR="115118" algn="ctr" defTabSz="2437790">
              <a:lnSpc>
                <a:spcPct val="98500"/>
              </a:lnSpc>
              <a:spcBef>
                <a:spcPts val="440"/>
              </a:spcBef>
            </a:pPr>
            <a:r>
              <a:rPr lang="en-GB" sz="14396" baseline="-12345" dirty="0">
                <a:solidFill>
                  <a:srgbClr val="5CC1EB"/>
                </a:solidFill>
                <a:latin typeface="Verdana" panose="020B0604030504040204" pitchFamily="34" charset="0"/>
                <a:ea typeface="Verdana" panose="020B0604030504040204" pitchFamily="34" charset="0"/>
                <a:cs typeface="Gotham"/>
              </a:rPr>
              <a:t>Live Product Demonstration</a:t>
            </a:r>
            <a:endParaRPr lang="en-GB" sz="14396" baseline="-12345" dirty="0">
              <a:solidFill>
                <a:srgbClr val="122741"/>
              </a:solidFill>
              <a:latin typeface="Verdana" panose="020B0604030504040204" pitchFamily="34" charset="0"/>
              <a:ea typeface="Verdana" panose="020B0604030504040204" pitchFamily="34" charset="0"/>
              <a:cs typeface="Gotham"/>
            </a:endParaRPr>
          </a:p>
        </p:txBody>
      </p:sp>
      <p:sp>
        <p:nvSpPr>
          <p:cNvPr id="8" name="Slide Number Placeholder 6">
            <a:extLst>
              <a:ext uri="{FF2B5EF4-FFF2-40B4-BE49-F238E27FC236}">
                <a16:creationId xmlns:a16="http://schemas.microsoft.com/office/drawing/2014/main" id="{514497DC-4FC0-B027-A772-13CB1BC156EE}"/>
              </a:ext>
            </a:extLst>
          </p:cNvPr>
          <p:cNvSpPr txBox="1">
            <a:spLocks/>
          </p:cNvSpPr>
          <p:nvPr/>
        </p:nvSpPr>
        <p:spPr>
          <a:xfrm>
            <a:off x="541775" y="12643635"/>
            <a:ext cx="1275196" cy="7300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827268">
              <a:defRPr/>
            </a:pPr>
            <a:fld id="{9F164E14-3020-7F48-8ED9-0D796CFA40BC}" type="slidenum">
              <a:rPr lang="en-US" sz="3199" b="1">
                <a:solidFill>
                  <a:srgbClr val="5BC1EB"/>
                </a:solidFill>
                <a:latin typeface="Verdana" panose="020B0604030504040204"/>
              </a:rPr>
              <a:pPr defTabSz="1827268">
                <a:defRPr/>
              </a:pPr>
              <a:t>4</a:t>
            </a:fld>
            <a:endParaRPr lang="en-US" sz="3199" b="1" dirty="0">
              <a:solidFill>
                <a:srgbClr val="5BC1EB"/>
              </a:solidFill>
              <a:latin typeface="Verdana" panose="020B0604030504040204"/>
            </a:endParaRPr>
          </a:p>
        </p:txBody>
      </p:sp>
    </p:spTree>
    <p:extLst>
      <p:ext uri="{BB962C8B-B14F-4D97-AF65-F5344CB8AC3E}">
        <p14:creationId xmlns:p14="http://schemas.microsoft.com/office/powerpoint/2010/main" val="333207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939960" y="1123560"/>
            <a:ext cx="21022920" cy="2256120"/>
          </a:xfrm>
          <a:prstGeom prst="rect">
            <a:avLst/>
          </a:prstGeom>
          <a:noFill/>
          <a:ln w="0">
            <a:noFill/>
          </a:ln>
        </p:spPr>
        <p:txBody>
          <a:bodyPr lIns="0" tIns="0" rIns="0" bIns="0" anchor="t">
            <a:noAutofit/>
          </a:bodyPr>
          <a:lstStyle/>
          <a:p>
            <a:pPr indent="0">
              <a:lnSpc>
                <a:spcPct val="90000"/>
              </a:lnSpc>
              <a:buNone/>
              <a:tabLst>
                <a:tab pos="0" algn="l"/>
              </a:tabLst>
            </a:pPr>
            <a:r>
              <a:rPr lang="en-US" sz="6000" b="1" strike="noStrike" spc="-1">
                <a:solidFill>
                  <a:srgbClr val="FFFFFF"/>
                </a:solidFill>
                <a:latin typeface="Verdana"/>
              </a:rPr>
              <a:t>Use Case 1: Asset Manager A</a:t>
            </a:r>
            <a:endParaRPr lang="en-GB" sz="6000" b="0" strike="noStrike" spc="-1">
              <a:solidFill>
                <a:srgbClr val="FFFFFF"/>
              </a:solidFill>
              <a:latin typeface="Arial"/>
            </a:endParaRPr>
          </a:p>
        </p:txBody>
      </p:sp>
      <p:sp>
        <p:nvSpPr>
          <p:cNvPr id="126" name="PlaceHolder 2"/>
          <p:cNvSpPr>
            <a:spLocks noGrp="1"/>
          </p:cNvSpPr>
          <p:nvPr>
            <p:ph type="sldNum" idx="7"/>
          </p:nvPr>
        </p:nvSpPr>
        <p:spPr>
          <a:xfrm>
            <a:off x="200520" y="12565080"/>
            <a:ext cx="1273320" cy="72828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3200" b="1" strike="noStrike" spc="-1">
                <a:solidFill>
                  <a:srgbClr val="5BC1EB"/>
                </a:solidFill>
                <a:latin typeface="Verdan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4960E889-8621-4DAE-BCED-780BAFBC82F3}" type="slidenum">
              <a:rPr kumimoji="0" lang="en-US" sz="3200" b="1" i="0" u="none" strike="noStrike" kern="1200" cap="none" spc="-1" normalizeH="0" baseline="0" noProof="0">
                <a:ln>
                  <a:noFill/>
                </a:ln>
                <a:solidFill>
                  <a:srgbClr val="5BC1EB"/>
                </a:solidFill>
                <a:effectLst/>
                <a:uLnTx/>
                <a:uFillTx/>
                <a:latin typeface="Verdan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5</a:t>
            </a:fld>
            <a:endParaRPr kumimoji="0" lang="en-GB" sz="3200" b="0" i="0" u="none" strike="noStrike" kern="1200" cap="none" spc="-1" normalizeH="0" baseline="0" noProof="0">
              <a:ln>
                <a:noFill/>
              </a:ln>
              <a:solidFill>
                <a:srgbClr val="FFFFFF"/>
              </a:solidFill>
              <a:effectLst/>
              <a:uLnTx/>
              <a:uFillTx/>
              <a:latin typeface="Times New Roman"/>
            </a:endParaRPr>
          </a:p>
        </p:txBody>
      </p:sp>
      <p:sp>
        <p:nvSpPr>
          <p:cNvPr id="127" name="TextBox 69"/>
          <p:cNvSpPr/>
          <p:nvPr/>
        </p:nvSpPr>
        <p:spPr>
          <a:xfrm>
            <a:off x="3514680" y="14601960"/>
            <a:ext cx="182880" cy="644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kumimoji="0" lang="en-US" sz="3600" b="0" i="0" u="none" strike="noStrike" kern="1200" cap="none" spc="-1" normalizeH="0" baseline="0" noProof="0">
              <a:ln>
                <a:noFill/>
              </a:ln>
              <a:solidFill>
                <a:srgbClr val="122741"/>
              </a:solidFill>
              <a:effectLst/>
              <a:uLnTx/>
              <a:uFillTx/>
              <a:latin typeface="Verdana"/>
              <a:ea typeface="DejaVu Sans"/>
            </a:endParaRPr>
          </a:p>
        </p:txBody>
      </p:sp>
      <p:sp>
        <p:nvSpPr>
          <p:cNvPr id="128" name="Arrow: Chevron 10"/>
          <p:cNvSpPr/>
          <p:nvPr/>
        </p:nvSpPr>
        <p:spPr>
          <a:xfrm>
            <a:off x="5804280" y="2624040"/>
            <a:ext cx="2264400" cy="2198160"/>
          </a:xfrm>
          <a:prstGeom prst="chevron">
            <a:avLst>
              <a:gd name="adj" fmla="val 50000"/>
            </a:avLst>
          </a:prstGeom>
          <a:solidFill>
            <a:srgbClr val="5BC1E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1" normalizeH="0" baseline="0" noProof="0">
              <a:ln>
                <a:noFill/>
              </a:ln>
              <a:solidFill>
                <a:srgbClr val="122741"/>
              </a:solidFill>
              <a:effectLst/>
              <a:uLnTx/>
              <a:uFillTx/>
              <a:latin typeface="Verdana"/>
              <a:ea typeface="DejaVu Sans"/>
            </a:endParaRPr>
          </a:p>
        </p:txBody>
      </p:sp>
      <p:sp>
        <p:nvSpPr>
          <p:cNvPr id="129" name="Rectangle 13"/>
          <p:cNvSpPr/>
          <p:nvPr/>
        </p:nvSpPr>
        <p:spPr>
          <a:xfrm>
            <a:off x="8415360" y="2550600"/>
            <a:ext cx="13786560" cy="2198160"/>
          </a:xfrm>
          <a:prstGeom prst="rect">
            <a:avLst/>
          </a:prstGeom>
          <a:solidFill>
            <a:schemeClr val="tx1"/>
          </a:solidFill>
          <a:ln>
            <a:solidFill>
              <a:srgbClr val="5BC1E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a:ln>
                  <a:noFill/>
                </a:ln>
                <a:solidFill>
                  <a:srgbClr val="FFFFFF"/>
                </a:solidFill>
                <a:effectLst/>
                <a:uLnTx/>
                <a:uFillTx/>
                <a:latin typeface="Verdana"/>
                <a:ea typeface="DejaVu Sans"/>
              </a:rPr>
              <a:t>Asset Manager A has many large and complex fixed income portfolios. Portfolio construction was spreadsheet based. Workflows between the PMs and quant desk were fragmented, data would become outdated and constraint breaches occurred. The need to incorporate and optimize with respect to their own proprietary bond scoring and risk models is a key requirement.</a:t>
            </a:r>
            <a:endParaRPr kumimoji="0" lang="en-GB" sz="2400" b="0" i="0" u="none" strike="noStrike" kern="1200" cap="none" spc="-1" normalizeH="0" baseline="0" noProof="0">
              <a:ln>
                <a:noFill/>
              </a:ln>
              <a:solidFill>
                <a:srgbClr val="FFFFFF"/>
              </a:solidFill>
              <a:effectLst/>
              <a:uLnTx/>
              <a:uFillTx/>
              <a:latin typeface="Arial"/>
            </a:endParaRPr>
          </a:p>
        </p:txBody>
      </p:sp>
      <p:sp>
        <p:nvSpPr>
          <p:cNvPr id="130" name="object 2"/>
          <p:cNvSpPr/>
          <p:nvPr/>
        </p:nvSpPr>
        <p:spPr>
          <a:xfrm>
            <a:off x="383040" y="3377160"/>
            <a:ext cx="5697720" cy="81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lnSpcReduction="10000"/>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6000" b="1" i="0" u="none" strike="noStrike" kern="1200" cap="none" spc="-1" normalizeH="0" baseline="0" noProof="0">
                <a:ln>
                  <a:noFill/>
                </a:ln>
                <a:solidFill>
                  <a:srgbClr val="FFFFFF"/>
                </a:solidFill>
                <a:effectLst/>
                <a:uLnTx/>
                <a:uFillTx/>
                <a:latin typeface="Verdana"/>
                <a:ea typeface="DejaVu Sans"/>
              </a:rPr>
              <a:t>The</a:t>
            </a:r>
            <a:r>
              <a:rPr kumimoji="0" lang="en-GB" sz="6000" b="1" i="0" u="none" strike="noStrike" kern="1200" cap="none" spc="-1" normalizeH="0" baseline="0" noProof="0">
                <a:ln>
                  <a:noFill/>
                </a:ln>
                <a:solidFill>
                  <a:srgbClr val="5BC1EB"/>
                </a:solidFill>
                <a:effectLst/>
                <a:uLnTx/>
                <a:uFillTx/>
                <a:latin typeface="Verdana"/>
                <a:ea typeface="DejaVu Sans"/>
              </a:rPr>
              <a:t> problem</a:t>
            </a:r>
            <a:endParaRPr kumimoji="0" lang="en-GB" sz="6000" b="0" i="0" u="none" strike="noStrike" kern="1200" cap="none" spc="-1" normalizeH="0" baseline="0" noProof="0">
              <a:ln>
                <a:noFill/>
              </a:ln>
              <a:solidFill>
                <a:srgbClr val="FFFFFF"/>
              </a:solidFill>
              <a:effectLst/>
              <a:uLnTx/>
              <a:uFillTx/>
              <a:latin typeface="Arial"/>
            </a:endParaRPr>
          </a:p>
        </p:txBody>
      </p:sp>
      <p:sp>
        <p:nvSpPr>
          <p:cNvPr id="131" name="object 2"/>
          <p:cNvSpPr/>
          <p:nvPr/>
        </p:nvSpPr>
        <p:spPr>
          <a:xfrm>
            <a:off x="15154920" y="6822000"/>
            <a:ext cx="8618760" cy="81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5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6000" b="1" i="0" u="none" strike="noStrike" kern="1200" cap="none" spc="-1" normalizeH="0" baseline="0" noProof="0">
                <a:ln>
                  <a:noFill/>
                </a:ln>
                <a:solidFill>
                  <a:srgbClr val="FFFFFF"/>
                </a:solidFill>
                <a:effectLst/>
                <a:uLnTx/>
                <a:uFillTx/>
                <a:latin typeface="Verdana"/>
                <a:ea typeface="DejaVu Sans"/>
              </a:rPr>
              <a:t>Intellibonds</a:t>
            </a:r>
            <a:r>
              <a:rPr kumimoji="0" lang="en-GB" sz="6000" b="1" i="0" u="none" strike="noStrike" kern="1200" cap="none" spc="-1" normalizeH="0" baseline="0" noProof="0">
                <a:ln>
                  <a:noFill/>
                </a:ln>
                <a:solidFill>
                  <a:srgbClr val="5BC1EB"/>
                </a:solidFill>
                <a:effectLst/>
                <a:uLnTx/>
                <a:uFillTx/>
                <a:latin typeface="Verdana"/>
                <a:ea typeface="DejaVu Sans"/>
              </a:rPr>
              <a:t> solution</a:t>
            </a:r>
            <a:endParaRPr kumimoji="0" lang="en-GB" sz="6000" b="0" i="0" u="none" strike="noStrike" kern="1200" cap="none" spc="-1" normalizeH="0" baseline="0" noProof="0">
              <a:ln>
                <a:noFill/>
              </a:ln>
              <a:solidFill>
                <a:srgbClr val="FFFFFF"/>
              </a:solidFill>
              <a:effectLst/>
              <a:uLnTx/>
              <a:uFillTx/>
              <a:latin typeface="Arial"/>
            </a:endParaRPr>
          </a:p>
        </p:txBody>
      </p:sp>
      <p:sp>
        <p:nvSpPr>
          <p:cNvPr id="132" name="object 2"/>
          <p:cNvSpPr/>
          <p:nvPr/>
        </p:nvSpPr>
        <p:spPr>
          <a:xfrm>
            <a:off x="383040" y="10402200"/>
            <a:ext cx="5697720" cy="81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lnSpcReduction="10000"/>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6000" b="1" i="0" u="none" strike="noStrike" kern="1200" cap="none" spc="-1" normalizeH="0" baseline="0" noProof="0">
                <a:ln>
                  <a:noFill/>
                </a:ln>
                <a:solidFill>
                  <a:srgbClr val="FFFFFF"/>
                </a:solidFill>
                <a:effectLst/>
                <a:uLnTx/>
                <a:uFillTx/>
                <a:latin typeface="Verdana"/>
                <a:ea typeface="DejaVu Sans"/>
              </a:rPr>
              <a:t>The</a:t>
            </a:r>
            <a:r>
              <a:rPr kumimoji="0" lang="en-GB" sz="6000" b="1" i="0" u="none" strike="noStrike" kern="1200" cap="none" spc="-1" normalizeH="0" baseline="0" noProof="0">
                <a:ln>
                  <a:noFill/>
                </a:ln>
                <a:solidFill>
                  <a:srgbClr val="5BC1EB"/>
                </a:solidFill>
                <a:effectLst/>
                <a:uLnTx/>
                <a:uFillTx/>
                <a:latin typeface="Verdana"/>
                <a:ea typeface="DejaVu Sans"/>
              </a:rPr>
              <a:t> results</a:t>
            </a:r>
            <a:endParaRPr kumimoji="0" lang="en-GB" sz="6000" b="0" i="0" u="none" strike="noStrike" kern="1200" cap="none" spc="-1" normalizeH="0" baseline="0" noProof="0">
              <a:ln>
                <a:noFill/>
              </a:ln>
              <a:solidFill>
                <a:srgbClr val="FFFFFF"/>
              </a:solidFill>
              <a:effectLst/>
              <a:uLnTx/>
              <a:uFillTx/>
              <a:latin typeface="Arial"/>
            </a:endParaRPr>
          </a:p>
        </p:txBody>
      </p:sp>
      <p:sp>
        <p:nvSpPr>
          <p:cNvPr id="133" name="Arrow: Chevron 29"/>
          <p:cNvSpPr/>
          <p:nvPr/>
        </p:nvSpPr>
        <p:spPr>
          <a:xfrm flipH="1">
            <a:off x="13083480" y="6131880"/>
            <a:ext cx="2266200" cy="2198160"/>
          </a:xfrm>
          <a:prstGeom prst="chevron">
            <a:avLst>
              <a:gd name="adj" fmla="val 50000"/>
            </a:avLst>
          </a:prstGeom>
          <a:solidFill>
            <a:srgbClr val="5BC1E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1" normalizeH="0" baseline="0" noProof="0">
              <a:ln>
                <a:noFill/>
              </a:ln>
              <a:solidFill>
                <a:srgbClr val="122741"/>
              </a:solidFill>
              <a:effectLst/>
              <a:uLnTx/>
              <a:uFillTx/>
              <a:latin typeface="Verdana"/>
              <a:ea typeface="DejaVu Sans"/>
            </a:endParaRPr>
          </a:p>
        </p:txBody>
      </p:sp>
      <p:sp>
        <p:nvSpPr>
          <p:cNvPr id="134" name="Arrow: Chevron 30"/>
          <p:cNvSpPr/>
          <p:nvPr/>
        </p:nvSpPr>
        <p:spPr>
          <a:xfrm>
            <a:off x="5804280" y="9713160"/>
            <a:ext cx="2266200" cy="2198160"/>
          </a:xfrm>
          <a:prstGeom prst="chevron">
            <a:avLst>
              <a:gd name="adj" fmla="val 50000"/>
            </a:avLst>
          </a:prstGeom>
          <a:solidFill>
            <a:srgbClr val="5BC1E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1" normalizeH="0" baseline="0" noProof="0">
              <a:ln>
                <a:noFill/>
              </a:ln>
              <a:solidFill>
                <a:srgbClr val="122741"/>
              </a:solidFill>
              <a:effectLst/>
              <a:uLnTx/>
              <a:uFillTx/>
              <a:latin typeface="Verdana"/>
              <a:ea typeface="DejaVu Sans"/>
            </a:endParaRPr>
          </a:p>
        </p:txBody>
      </p:sp>
      <p:sp>
        <p:nvSpPr>
          <p:cNvPr id="135" name="Rectangle 31"/>
          <p:cNvSpPr/>
          <p:nvPr/>
        </p:nvSpPr>
        <p:spPr>
          <a:xfrm>
            <a:off x="1440000" y="5580000"/>
            <a:ext cx="11154240" cy="3058920"/>
          </a:xfrm>
          <a:prstGeom prst="rect">
            <a:avLst/>
          </a:prstGeom>
          <a:solidFill>
            <a:schemeClr val="tx1"/>
          </a:solidFill>
          <a:ln>
            <a:solidFill>
              <a:srgbClr val="5BC1E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dirty="0">
                <a:ln>
                  <a:noFill/>
                </a:ln>
                <a:solidFill>
                  <a:srgbClr val="FFFFFF"/>
                </a:solidFill>
                <a:effectLst/>
                <a:uLnTx/>
                <a:uFillTx/>
                <a:latin typeface="Verdana"/>
                <a:ea typeface="DejaVu Sans"/>
              </a:rPr>
              <a:t>The platform is user-friendly and highly customizable on a firm-by-firm basis, allowing for quick implementation of unique setups and models.</a:t>
            </a:r>
            <a:endParaRPr kumimoji="0" lang="en-GB" sz="2400" b="0" i="0" u="none" strike="noStrike" kern="1200" cap="none" spc="-1" normalizeH="0" baseline="0" noProof="0" dirty="0">
              <a:ln>
                <a:noFill/>
              </a:ln>
              <a:solidFill>
                <a:srgbClr val="FFFFFF"/>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dirty="0">
                <a:ln>
                  <a:noFill/>
                </a:ln>
                <a:solidFill>
                  <a:srgbClr val="FFFFFF"/>
                </a:solidFill>
                <a:effectLst/>
                <a:uLnTx/>
                <a:uFillTx/>
                <a:latin typeface="Verdana"/>
                <a:ea typeface="DejaVu Sans"/>
              </a:rPr>
              <a:t>Our optimization engine coupled with extensive universe coverage empowers PMs to generate the best performing portfolios subject to highly specific constraints. Furthermore, we incorporate liquidity and transaction costs and provide a list of similar actionable alternative trades for each recommendation.</a:t>
            </a:r>
            <a:endParaRPr kumimoji="0" lang="en-GB" sz="2400" b="0" i="0" u="none" strike="noStrike" kern="1200" cap="none" spc="-1" normalizeH="0" baseline="0" noProof="0" dirty="0">
              <a:ln>
                <a:noFill/>
              </a:ln>
              <a:solidFill>
                <a:srgbClr val="FFFFFF"/>
              </a:solidFill>
              <a:effectLst/>
              <a:uLnTx/>
              <a:uFillTx/>
              <a:latin typeface="Arial"/>
            </a:endParaRPr>
          </a:p>
        </p:txBody>
      </p:sp>
      <p:sp>
        <p:nvSpPr>
          <p:cNvPr id="136" name="Rectangle 32"/>
          <p:cNvSpPr/>
          <p:nvPr/>
        </p:nvSpPr>
        <p:spPr>
          <a:xfrm>
            <a:off x="8415360" y="9713160"/>
            <a:ext cx="13786560" cy="2198160"/>
          </a:xfrm>
          <a:prstGeom prst="rect">
            <a:avLst/>
          </a:prstGeom>
          <a:solidFill>
            <a:schemeClr val="tx1"/>
          </a:solidFill>
          <a:ln>
            <a:solidFill>
              <a:srgbClr val="5BC1E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457200" marR="0" lvl="0" indent="-457200" algn="l" defTabSz="914400" rtl="0" eaLnBrk="1" fontAlgn="auto" latinLnBrk="0" hangingPunct="1">
              <a:lnSpc>
                <a:spcPct val="100000"/>
              </a:lnSpc>
              <a:spcBef>
                <a:spcPts val="0"/>
              </a:spcBef>
              <a:spcAft>
                <a:spcPts val="0"/>
              </a:spcAft>
              <a:buClr>
                <a:srgbClr val="FFFFFF"/>
              </a:buClr>
              <a:buSzTx/>
              <a:buFont typeface="Wingdings" charset="2"/>
              <a:buChar char=""/>
              <a:tabLst/>
              <a:defRPr/>
            </a:pPr>
            <a:r>
              <a:rPr kumimoji="0" lang="en-US" sz="2400" b="1" i="0" u="none" strike="noStrike" kern="1200" cap="none" spc="-1" normalizeH="0" baseline="0" noProof="0">
                <a:ln>
                  <a:noFill/>
                </a:ln>
                <a:solidFill>
                  <a:srgbClr val="FFFFFF"/>
                </a:solidFill>
                <a:effectLst/>
                <a:uLnTx/>
                <a:uFillTx/>
                <a:latin typeface="Verdana"/>
                <a:ea typeface="DejaVu Sans"/>
              </a:rPr>
              <a:t>Portfolio rebalancing reduced from days to seconds with the latest data always incorporated.</a:t>
            </a:r>
            <a:endParaRPr kumimoji="0" lang="en-GB" sz="2400" b="0" i="0" u="none" strike="noStrike" kern="1200" cap="none" spc="-1" normalizeH="0" baseline="0" noProof="0">
              <a:ln>
                <a:noFill/>
              </a:ln>
              <a:solidFill>
                <a:srgbClr val="FFFFFF"/>
              </a:solidFill>
              <a:effectLst/>
              <a:uLnTx/>
              <a:uFillTx/>
              <a:latin typeface="Arial"/>
            </a:endParaRPr>
          </a:p>
          <a:p>
            <a:pPr marL="457200" marR="0" lvl="0" indent="-457200" algn="l" defTabSz="914400" rtl="0" eaLnBrk="1" fontAlgn="auto" latinLnBrk="0" hangingPunct="1">
              <a:lnSpc>
                <a:spcPct val="100000"/>
              </a:lnSpc>
              <a:spcBef>
                <a:spcPts val="0"/>
              </a:spcBef>
              <a:spcAft>
                <a:spcPts val="0"/>
              </a:spcAft>
              <a:buClr>
                <a:srgbClr val="FFFFFF"/>
              </a:buClr>
              <a:buSzTx/>
              <a:buFont typeface="Wingdings" charset="2"/>
              <a:buChar char=""/>
              <a:tabLst/>
              <a:defRPr/>
            </a:pPr>
            <a:r>
              <a:rPr kumimoji="0" lang="en-US" sz="2400" b="1" i="0" u="none" strike="noStrike" kern="1200" cap="none" spc="-1" normalizeH="0" baseline="0" noProof="0">
                <a:ln>
                  <a:noFill/>
                </a:ln>
                <a:solidFill>
                  <a:srgbClr val="FFFFFF"/>
                </a:solidFill>
                <a:effectLst/>
                <a:uLnTx/>
                <a:uFillTx/>
                <a:latin typeface="Verdana"/>
                <a:ea typeface="DejaVu Sans"/>
              </a:rPr>
              <a:t>Optimal portfolios with improvements in any metric the PM wished to enhance (internal scores/yield/spreads etc), without altering the risk exposures and with all constraints adhered to.</a:t>
            </a:r>
            <a:endParaRPr kumimoji="0" lang="en-GB" sz="2400" b="0" i="0" u="none" strike="noStrike" kern="1200" cap="none" spc="-1" normalizeH="0" baseline="0" noProof="0">
              <a:ln>
                <a:noFill/>
              </a:ln>
              <a:solidFill>
                <a:srgbClr val="FFFFFF"/>
              </a:solidFill>
              <a:effectLst/>
              <a:uLnTx/>
              <a:uFillTx/>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939960" y="1123560"/>
            <a:ext cx="21022920" cy="2256120"/>
          </a:xfrm>
          <a:prstGeom prst="rect">
            <a:avLst/>
          </a:prstGeom>
          <a:noFill/>
          <a:ln w="0">
            <a:noFill/>
          </a:ln>
        </p:spPr>
        <p:txBody>
          <a:bodyPr lIns="0" tIns="0" rIns="0" bIns="0" anchor="t">
            <a:noAutofit/>
          </a:bodyPr>
          <a:lstStyle/>
          <a:p>
            <a:pPr indent="0">
              <a:lnSpc>
                <a:spcPct val="90000"/>
              </a:lnSpc>
              <a:buNone/>
              <a:tabLst>
                <a:tab pos="0" algn="l"/>
              </a:tabLst>
            </a:pPr>
            <a:r>
              <a:rPr lang="en-US" sz="6000" b="1" strike="noStrike" spc="-1" dirty="0">
                <a:solidFill>
                  <a:srgbClr val="FFFFFF"/>
                </a:solidFill>
                <a:latin typeface="Verdana"/>
              </a:rPr>
              <a:t>Use Case 2: Pension Fund B</a:t>
            </a:r>
            <a:endParaRPr lang="en-GB" sz="6000" b="0" strike="noStrike" spc="-1" dirty="0">
              <a:solidFill>
                <a:srgbClr val="FFFFFF"/>
              </a:solidFill>
              <a:latin typeface="Arial"/>
            </a:endParaRPr>
          </a:p>
        </p:txBody>
      </p:sp>
      <p:sp>
        <p:nvSpPr>
          <p:cNvPr id="162" name="PlaceHolder 2"/>
          <p:cNvSpPr>
            <a:spLocks noGrp="1"/>
          </p:cNvSpPr>
          <p:nvPr>
            <p:ph type="sldNum" idx="10"/>
          </p:nvPr>
        </p:nvSpPr>
        <p:spPr>
          <a:xfrm>
            <a:off x="200520" y="12565080"/>
            <a:ext cx="1273320" cy="72828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3200" b="1" strike="noStrike" spc="-1">
                <a:solidFill>
                  <a:srgbClr val="5BC1EB"/>
                </a:solidFill>
                <a:latin typeface="Verdan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207430DD-C534-406B-8081-7F0B30FAE3D0}" type="slidenum">
              <a:rPr kumimoji="0" lang="en-US" sz="3200" b="1" i="0" u="none" strike="noStrike" kern="1200" cap="none" spc="-1" normalizeH="0" baseline="0" noProof="0">
                <a:ln>
                  <a:noFill/>
                </a:ln>
                <a:solidFill>
                  <a:srgbClr val="5BC1EB"/>
                </a:solidFill>
                <a:effectLst/>
                <a:uLnTx/>
                <a:uFillTx/>
                <a:latin typeface="Verdan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6</a:t>
            </a:fld>
            <a:endParaRPr kumimoji="0" lang="en-GB" sz="3200" b="0" i="0" u="none" strike="noStrike" kern="1200" cap="none" spc="-1" normalizeH="0" baseline="0" noProof="0">
              <a:ln>
                <a:noFill/>
              </a:ln>
              <a:solidFill>
                <a:srgbClr val="FFFFFF"/>
              </a:solidFill>
              <a:effectLst/>
              <a:uLnTx/>
              <a:uFillTx/>
              <a:latin typeface="Times New Roman"/>
            </a:endParaRPr>
          </a:p>
        </p:txBody>
      </p:sp>
      <p:sp>
        <p:nvSpPr>
          <p:cNvPr id="163" name="TextBox 69"/>
          <p:cNvSpPr/>
          <p:nvPr/>
        </p:nvSpPr>
        <p:spPr>
          <a:xfrm>
            <a:off x="3514680" y="14601960"/>
            <a:ext cx="182880" cy="644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kumimoji="0" lang="en-US" sz="3600" b="0" i="0" u="none" strike="noStrike" kern="1200" cap="none" spc="-1" normalizeH="0" baseline="0" noProof="0">
              <a:ln>
                <a:noFill/>
              </a:ln>
              <a:solidFill>
                <a:srgbClr val="122741"/>
              </a:solidFill>
              <a:effectLst/>
              <a:uLnTx/>
              <a:uFillTx/>
              <a:latin typeface="Verdana"/>
              <a:ea typeface="DejaVu Sans"/>
            </a:endParaRPr>
          </a:p>
        </p:txBody>
      </p:sp>
      <p:sp>
        <p:nvSpPr>
          <p:cNvPr id="164" name="Arrow: Chevron 10"/>
          <p:cNvSpPr/>
          <p:nvPr/>
        </p:nvSpPr>
        <p:spPr>
          <a:xfrm>
            <a:off x="5804280" y="2624040"/>
            <a:ext cx="2264400" cy="2198160"/>
          </a:xfrm>
          <a:prstGeom prst="chevron">
            <a:avLst>
              <a:gd name="adj" fmla="val 50000"/>
            </a:avLst>
          </a:prstGeom>
          <a:solidFill>
            <a:srgbClr val="5BC1E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1" normalizeH="0" baseline="0" noProof="0">
              <a:ln>
                <a:noFill/>
              </a:ln>
              <a:solidFill>
                <a:srgbClr val="122741"/>
              </a:solidFill>
              <a:effectLst/>
              <a:uLnTx/>
              <a:uFillTx/>
              <a:latin typeface="Verdana"/>
              <a:ea typeface="DejaVu Sans"/>
            </a:endParaRPr>
          </a:p>
        </p:txBody>
      </p:sp>
      <p:sp>
        <p:nvSpPr>
          <p:cNvPr id="165" name="Rectangle 13"/>
          <p:cNvSpPr/>
          <p:nvPr/>
        </p:nvSpPr>
        <p:spPr>
          <a:xfrm>
            <a:off x="8415360" y="2550600"/>
            <a:ext cx="12824280" cy="2198160"/>
          </a:xfrm>
          <a:prstGeom prst="rect">
            <a:avLst/>
          </a:prstGeom>
          <a:solidFill>
            <a:schemeClr val="tx1"/>
          </a:solidFill>
          <a:ln>
            <a:solidFill>
              <a:srgbClr val="5BC1E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a:ln>
                  <a:noFill/>
                </a:ln>
                <a:solidFill>
                  <a:srgbClr val="FFFFFF"/>
                </a:solidFill>
                <a:effectLst/>
                <a:uLnTx/>
                <a:uFillTx/>
                <a:latin typeface="Verdana"/>
                <a:ea typeface="DejaVu Sans"/>
              </a:rPr>
              <a:t>Pension Fund D manages a defined benefit pension scheme with a host of future payments they will have to cover. They need to rebalance a bond portfolio such that the income generated from the underlying holdings matches these liabilities while minimizing transaction costs.</a:t>
            </a:r>
            <a:endParaRPr kumimoji="0" lang="en-GB" sz="2400" b="0" i="0" u="none" strike="noStrike" kern="1200" cap="none" spc="-1" normalizeH="0" baseline="0" noProof="0">
              <a:ln>
                <a:noFill/>
              </a:ln>
              <a:solidFill>
                <a:srgbClr val="FFFFFF"/>
              </a:solidFill>
              <a:effectLst/>
              <a:uLnTx/>
              <a:uFillTx/>
              <a:latin typeface="Arial"/>
            </a:endParaRPr>
          </a:p>
        </p:txBody>
      </p:sp>
      <p:sp>
        <p:nvSpPr>
          <p:cNvPr id="166" name="object 2"/>
          <p:cNvSpPr/>
          <p:nvPr/>
        </p:nvSpPr>
        <p:spPr>
          <a:xfrm>
            <a:off x="383040" y="3377160"/>
            <a:ext cx="5697720" cy="81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lnSpcReduction="10000"/>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6000" b="1" i="0" u="none" strike="noStrike" kern="1200" cap="none" spc="-1" normalizeH="0" baseline="0" noProof="0">
                <a:ln>
                  <a:noFill/>
                </a:ln>
                <a:solidFill>
                  <a:srgbClr val="FFFFFF"/>
                </a:solidFill>
                <a:effectLst/>
                <a:uLnTx/>
                <a:uFillTx/>
                <a:latin typeface="Verdana"/>
                <a:ea typeface="DejaVu Sans"/>
              </a:rPr>
              <a:t>The</a:t>
            </a:r>
            <a:r>
              <a:rPr kumimoji="0" lang="en-GB" sz="6000" b="1" i="0" u="none" strike="noStrike" kern="1200" cap="none" spc="-1" normalizeH="0" baseline="0" noProof="0">
                <a:ln>
                  <a:noFill/>
                </a:ln>
                <a:solidFill>
                  <a:srgbClr val="5BC1EB"/>
                </a:solidFill>
                <a:effectLst/>
                <a:uLnTx/>
                <a:uFillTx/>
                <a:latin typeface="Verdana"/>
                <a:ea typeface="DejaVu Sans"/>
              </a:rPr>
              <a:t> problem</a:t>
            </a:r>
            <a:endParaRPr kumimoji="0" lang="en-GB" sz="6000" b="0" i="0" u="none" strike="noStrike" kern="1200" cap="none" spc="-1" normalizeH="0" baseline="0" noProof="0">
              <a:ln>
                <a:noFill/>
              </a:ln>
              <a:solidFill>
                <a:srgbClr val="FFFFFF"/>
              </a:solidFill>
              <a:effectLst/>
              <a:uLnTx/>
              <a:uFillTx/>
              <a:latin typeface="Arial"/>
            </a:endParaRPr>
          </a:p>
        </p:txBody>
      </p:sp>
      <p:sp>
        <p:nvSpPr>
          <p:cNvPr id="167" name="object 2"/>
          <p:cNvSpPr/>
          <p:nvPr/>
        </p:nvSpPr>
        <p:spPr>
          <a:xfrm>
            <a:off x="15154920" y="6822000"/>
            <a:ext cx="8618760" cy="81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5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6000" b="1" i="0" u="none" strike="noStrike" kern="1200" cap="none" spc="-1" normalizeH="0" baseline="0" noProof="0">
                <a:ln>
                  <a:noFill/>
                </a:ln>
                <a:solidFill>
                  <a:srgbClr val="FFFFFF"/>
                </a:solidFill>
                <a:effectLst/>
                <a:uLnTx/>
                <a:uFillTx/>
                <a:latin typeface="Verdana"/>
                <a:ea typeface="DejaVu Sans"/>
              </a:rPr>
              <a:t>Intellibonds</a:t>
            </a:r>
            <a:r>
              <a:rPr kumimoji="0" lang="en-GB" sz="6000" b="1" i="0" u="none" strike="noStrike" kern="1200" cap="none" spc="-1" normalizeH="0" baseline="0" noProof="0">
                <a:ln>
                  <a:noFill/>
                </a:ln>
                <a:solidFill>
                  <a:srgbClr val="5BC1EB"/>
                </a:solidFill>
                <a:effectLst/>
                <a:uLnTx/>
                <a:uFillTx/>
                <a:latin typeface="Verdana"/>
                <a:ea typeface="DejaVu Sans"/>
              </a:rPr>
              <a:t> solution</a:t>
            </a:r>
            <a:endParaRPr kumimoji="0" lang="en-GB" sz="6000" b="0" i="0" u="none" strike="noStrike" kern="1200" cap="none" spc="-1" normalizeH="0" baseline="0" noProof="0">
              <a:ln>
                <a:noFill/>
              </a:ln>
              <a:solidFill>
                <a:srgbClr val="FFFFFF"/>
              </a:solidFill>
              <a:effectLst/>
              <a:uLnTx/>
              <a:uFillTx/>
              <a:latin typeface="Arial"/>
            </a:endParaRPr>
          </a:p>
        </p:txBody>
      </p:sp>
      <p:sp>
        <p:nvSpPr>
          <p:cNvPr id="168" name="object 2"/>
          <p:cNvSpPr/>
          <p:nvPr/>
        </p:nvSpPr>
        <p:spPr>
          <a:xfrm>
            <a:off x="383040" y="10402200"/>
            <a:ext cx="5697720" cy="81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lnSpcReduction="10000"/>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6000" b="1" i="0" u="none" strike="noStrike" kern="1200" cap="none" spc="-1" normalizeH="0" baseline="0" noProof="0">
                <a:ln>
                  <a:noFill/>
                </a:ln>
                <a:solidFill>
                  <a:srgbClr val="FFFFFF"/>
                </a:solidFill>
                <a:effectLst/>
                <a:uLnTx/>
                <a:uFillTx/>
                <a:latin typeface="Verdana"/>
                <a:ea typeface="DejaVu Sans"/>
              </a:rPr>
              <a:t>The</a:t>
            </a:r>
            <a:r>
              <a:rPr kumimoji="0" lang="en-GB" sz="6000" b="1" i="0" u="none" strike="noStrike" kern="1200" cap="none" spc="-1" normalizeH="0" baseline="0" noProof="0">
                <a:ln>
                  <a:noFill/>
                </a:ln>
                <a:solidFill>
                  <a:srgbClr val="5BC1EB"/>
                </a:solidFill>
                <a:effectLst/>
                <a:uLnTx/>
                <a:uFillTx/>
                <a:latin typeface="Verdana"/>
                <a:ea typeface="DejaVu Sans"/>
              </a:rPr>
              <a:t> results</a:t>
            </a:r>
            <a:endParaRPr kumimoji="0" lang="en-GB" sz="6000" b="0" i="0" u="none" strike="noStrike" kern="1200" cap="none" spc="-1" normalizeH="0" baseline="0" noProof="0">
              <a:ln>
                <a:noFill/>
              </a:ln>
              <a:solidFill>
                <a:srgbClr val="FFFFFF"/>
              </a:solidFill>
              <a:effectLst/>
              <a:uLnTx/>
              <a:uFillTx/>
              <a:latin typeface="Arial"/>
            </a:endParaRPr>
          </a:p>
        </p:txBody>
      </p:sp>
      <p:sp>
        <p:nvSpPr>
          <p:cNvPr id="169" name="Arrow: Chevron 29"/>
          <p:cNvSpPr/>
          <p:nvPr/>
        </p:nvSpPr>
        <p:spPr>
          <a:xfrm flipH="1">
            <a:off x="13083480" y="6131880"/>
            <a:ext cx="2266200" cy="2198160"/>
          </a:xfrm>
          <a:prstGeom prst="chevron">
            <a:avLst>
              <a:gd name="adj" fmla="val 50000"/>
            </a:avLst>
          </a:prstGeom>
          <a:solidFill>
            <a:srgbClr val="5BC1E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1" normalizeH="0" baseline="0" noProof="0">
              <a:ln>
                <a:noFill/>
              </a:ln>
              <a:solidFill>
                <a:srgbClr val="122741"/>
              </a:solidFill>
              <a:effectLst/>
              <a:uLnTx/>
              <a:uFillTx/>
              <a:latin typeface="Verdana"/>
              <a:ea typeface="DejaVu Sans"/>
            </a:endParaRPr>
          </a:p>
        </p:txBody>
      </p:sp>
      <p:sp>
        <p:nvSpPr>
          <p:cNvPr id="170" name="Arrow: Chevron 30"/>
          <p:cNvSpPr/>
          <p:nvPr/>
        </p:nvSpPr>
        <p:spPr>
          <a:xfrm>
            <a:off x="5804280" y="9713160"/>
            <a:ext cx="2266200" cy="2198160"/>
          </a:xfrm>
          <a:prstGeom prst="chevron">
            <a:avLst>
              <a:gd name="adj" fmla="val 50000"/>
            </a:avLst>
          </a:prstGeom>
          <a:solidFill>
            <a:srgbClr val="5BC1E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1" normalizeH="0" baseline="0" noProof="0">
              <a:ln>
                <a:noFill/>
              </a:ln>
              <a:solidFill>
                <a:srgbClr val="122741"/>
              </a:solidFill>
              <a:effectLst/>
              <a:uLnTx/>
              <a:uFillTx/>
              <a:latin typeface="Verdana"/>
              <a:ea typeface="DejaVu Sans"/>
            </a:endParaRPr>
          </a:p>
        </p:txBody>
      </p:sp>
      <p:sp>
        <p:nvSpPr>
          <p:cNvPr id="171" name="Rectangle 31"/>
          <p:cNvSpPr/>
          <p:nvPr/>
        </p:nvSpPr>
        <p:spPr>
          <a:xfrm>
            <a:off x="383040" y="6131880"/>
            <a:ext cx="12395880" cy="2536560"/>
          </a:xfrm>
          <a:prstGeom prst="rect">
            <a:avLst/>
          </a:prstGeom>
          <a:solidFill>
            <a:schemeClr val="tx1"/>
          </a:solidFill>
          <a:ln>
            <a:solidFill>
              <a:srgbClr val="5BC1E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dirty="0" err="1">
                <a:ln>
                  <a:noFill/>
                </a:ln>
                <a:solidFill>
                  <a:srgbClr val="FFFFFF"/>
                </a:solidFill>
                <a:effectLst/>
                <a:uLnTx/>
                <a:uFillTx/>
                <a:latin typeface="Verdana"/>
                <a:ea typeface="DejaVu Sans"/>
              </a:rPr>
              <a:t>Intellibonds</a:t>
            </a:r>
            <a:r>
              <a:rPr kumimoji="0" lang="en-US" sz="2400" b="0" i="0" u="none" strike="noStrike" kern="1200" cap="none" spc="-1" normalizeH="0" baseline="0" noProof="0" dirty="0">
                <a:ln>
                  <a:noFill/>
                </a:ln>
                <a:solidFill>
                  <a:srgbClr val="FFFFFF"/>
                </a:solidFill>
                <a:effectLst/>
                <a:uLnTx/>
                <a:uFillTx/>
                <a:latin typeface="Verdana"/>
                <a:ea typeface="DejaVu Sans"/>
              </a:rPr>
              <a:t>’ Portfolio Assist allows users to input their liabilities by year and corresponding lower and upper limits that the overall portfolio cash flows must adhere to. Additionally, they can specify the ratio required for the present value of assets vs liabilities. The ability to incorporate predictive trade ideas, control for transaction costs and a list of actionable alternate trades for each recommendation allows the user to generate optimal portfolios at the lowest possible cost and </a:t>
            </a:r>
            <a:r>
              <a:rPr kumimoji="0" lang="en-US" sz="2400" b="0" i="0" u="none" strike="noStrike" kern="1200" cap="none" spc="-1" normalizeH="0" baseline="0" noProof="0">
                <a:ln>
                  <a:noFill/>
                </a:ln>
                <a:solidFill>
                  <a:srgbClr val="FFFFFF"/>
                </a:solidFill>
                <a:effectLst/>
                <a:uLnTx/>
                <a:uFillTx/>
                <a:latin typeface="Verdana"/>
                <a:ea typeface="DejaVu Sans"/>
              </a:rPr>
              <a:t>algorithmically monitor them. </a:t>
            </a:r>
            <a:endParaRPr kumimoji="0" lang="en-GB" sz="2400" b="0" i="0" u="none" strike="noStrike" kern="1200" cap="none" spc="-1" normalizeH="0" baseline="0" noProof="0" dirty="0">
              <a:ln>
                <a:noFill/>
              </a:ln>
              <a:solidFill>
                <a:srgbClr val="FFFFFF"/>
              </a:solidFill>
              <a:effectLst/>
              <a:uLnTx/>
              <a:uFillTx/>
              <a:latin typeface="Arial"/>
            </a:endParaRPr>
          </a:p>
        </p:txBody>
      </p:sp>
      <p:sp>
        <p:nvSpPr>
          <p:cNvPr id="172" name="Rectangle 32"/>
          <p:cNvSpPr/>
          <p:nvPr/>
        </p:nvSpPr>
        <p:spPr>
          <a:xfrm>
            <a:off x="8412480" y="9360000"/>
            <a:ext cx="13786560" cy="2699640"/>
          </a:xfrm>
          <a:prstGeom prst="rect">
            <a:avLst/>
          </a:prstGeom>
          <a:solidFill>
            <a:schemeClr val="tx1"/>
          </a:solidFill>
          <a:ln>
            <a:solidFill>
              <a:srgbClr val="5BC1E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457200" marR="0" lvl="0" indent="-457200" algn="l" defTabSz="914400" rtl="0" eaLnBrk="1" fontAlgn="auto" latinLnBrk="0" hangingPunct="1">
              <a:lnSpc>
                <a:spcPct val="100000"/>
              </a:lnSpc>
              <a:spcBef>
                <a:spcPts val="0"/>
              </a:spcBef>
              <a:spcAft>
                <a:spcPts val="0"/>
              </a:spcAft>
              <a:buClr>
                <a:srgbClr val="FFFFFF"/>
              </a:buClr>
              <a:buSzTx/>
              <a:buFont typeface="Wingdings" charset="2"/>
              <a:buChar char=""/>
              <a:tabLst/>
              <a:defRPr/>
            </a:pPr>
            <a:r>
              <a:rPr kumimoji="0" lang="en-US" sz="2400" b="1" i="0" u="none" strike="noStrike" kern="1200" cap="none" spc="-1" normalizeH="0" baseline="0" noProof="0">
                <a:ln>
                  <a:noFill/>
                </a:ln>
                <a:solidFill>
                  <a:srgbClr val="FFFFFF"/>
                </a:solidFill>
                <a:effectLst/>
                <a:uLnTx/>
                <a:uFillTx/>
                <a:latin typeface="Verdana"/>
                <a:ea typeface="DejaVu Sans"/>
              </a:rPr>
              <a:t>An optimal portfolio with respect to client’s objectives and constraints that generates income closely matched to the client’s input liabilities while keeping transaction costs within user defined limits. </a:t>
            </a:r>
            <a:endParaRPr kumimoji="0" lang="en-GB" sz="2400" b="0" i="0" u="none" strike="noStrike" kern="1200" cap="none" spc="-1" normalizeH="0" baseline="0" noProof="0">
              <a:ln>
                <a:noFill/>
              </a:ln>
              <a:solidFill>
                <a:srgbClr val="FFFFFF"/>
              </a:solidFill>
              <a:effectLst/>
              <a:uLnTx/>
              <a:uFillTx/>
              <a:latin typeface="Arial"/>
            </a:endParaRPr>
          </a:p>
          <a:p>
            <a:pPr marL="457200" marR="0" lvl="0" indent="-457200" algn="l" defTabSz="914400" rtl="0" eaLnBrk="1" fontAlgn="auto" latinLnBrk="0" hangingPunct="1">
              <a:lnSpc>
                <a:spcPct val="100000"/>
              </a:lnSpc>
              <a:spcBef>
                <a:spcPts val="0"/>
              </a:spcBef>
              <a:spcAft>
                <a:spcPts val="0"/>
              </a:spcAft>
              <a:buClr>
                <a:srgbClr val="FFFFFF"/>
              </a:buClr>
              <a:buSzTx/>
              <a:buFont typeface="Wingdings" charset="2"/>
              <a:buChar char=""/>
              <a:tabLst/>
              <a:defRPr/>
            </a:pPr>
            <a:r>
              <a:rPr kumimoji="0" lang="en-US" sz="2400" b="1" i="0" u="none" strike="noStrike" kern="1200" cap="none" spc="-1" normalizeH="0" baseline="0" noProof="0">
                <a:ln>
                  <a:noFill/>
                </a:ln>
                <a:solidFill>
                  <a:srgbClr val="FFFFFF"/>
                </a:solidFill>
                <a:effectLst/>
                <a:uLnTx/>
                <a:uFillTx/>
                <a:latin typeface="Verdana"/>
                <a:ea typeface="DejaVu Sans"/>
              </a:rPr>
              <a:t>Platform notifies client of changes in rating predictions, allowing client to manage credit risk proactively.</a:t>
            </a:r>
            <a:endParaRPr kumimoji="0" lang="en-GB" sz="2400" b="0" i="0" u="none" strike="noStrike" kern="1200" cap="none" spc="-1" normalizeH="0" baseline="0" noProof="0">
              <a:ln>
                <a:noFill/>
              </a:ln>
              <a:solidFill>
                <a:srgbClr val="FFFFFF"/>
              </a:solidFill>
              <a:effectLst/>
              <a:uLnTx/>
              <a:uFillTx/>
              <a:latin typeface="Arial"/>
            </a:endParaRPr>
          </a:p>
          <a:p>
            <a:pPr marL="457200" marR="0" lvl="0" indent="-457200" algn="l" defTabSz="914400" rtl="0" eaLnBrk="1" fontAlgn="auto" latinLnBrk="0" hangingPunct="1">
              <a:lnSpc>
                <a:spcPct val="100000"/>
              </a:lnSpc>
              <a:spcBef>
                <a:spcPts val="0"/>
              </a:spcBef>
              <a:spcAft>
                <a:spcPts val="0"/>
              </a:spcAft>
              <a:buClr>
                <a:srgbClr val="FFFFFF"/>
              </a:buClr>
              <a:buSzTx/>
              <a:buFont typeface="Wingdings" charset="2"/>
              <a:buChar char=""/>
              <a:tabLst/>
              <a:defRPr/>
            </a:pPr>
            <a:r>
              <a:rPr kumimoji="0" lang="en-US" sz="2400" b="1" i="0" u="none" strike="noStrike" kern="1200" cap="none" spc="-1" normalizeH="0" baseline="0" noProof="0">
                <a:ln>
                  <a:noFill/>
                </a:ln>
                <a:solidFill>
                  <a:srgbClr val="FFFFFF"/>
                </a:solidFill>
                <a:effectLst/>
                <a:uLnTx/>
                <a:uFillTx/>
                <a:latin typeface="Verdana"/>
                <a:ea typeface="DejaVu Sans"/>
              </a:rPr>
              <a:t>Intellibonds platform allows for regular rebalancing, enabling client to closely match liabilities even if market conditions change.</a:t>
            </a:r>
            <a:endParaRPr kumimoji="0" lang="en-GB" sz="2400" b="0" i="0" u="none" strike="noStrike" kern="1200" cap="none" spc="-1" normalizeH="0" baseline="0" noProof="0">
              <a:ln>
                <a:noFill/>
              </a:ln>
              <a:solidFill>
                <a:srgbClr val="FFFFFF"/>
              </a:solidFill>
              <a:effectLst/>
              <a:uLnTx/>
              <a:uFillTx/>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939960" y="1123560"/>
            <a:ext cx="21022920" cy="2256120"/>
          </a:xfrm>
          <a:prstGeom prst="rect">
            <a:avLst/>
          </a:prstGeom>
          <a:noFill/>
          <a:ln w="0">
            <a:noFill/>
          </a:ln>
        </p:spPr>
        <p:txBody>
          <a:bodyPr lIns="0" tIns="0" rIns="0" bIns="0" anchor="t">
            <a:noAutofit/>
          </a:bodyPr>
          <a:lstStyle/>
          <a:p>
            <a:pPr indent="0">
              <a:lnSpc>
                <a:spcPct val="90000"/>
              </a:lnSpc>
              <a:buNone/>
              <a:tabLst>
                <a:tab pos="0" algn="l"/>
              </a:tabLst>
            </a:pPr>
            <a:r>
              <a:rPr lang="en-US" sz="6000" b="1" strike="noStrike" spc="-1" dirty="0">
                <a:solidFill>
                  <a:srgbClr val="FFFFFF"/>
                </a:solidFill>
                <a:latin typeface="Verdana"/>
              </a:rPr>
              <a:t>Use Case 3: Private Bank C</a:t>
            </a:r>
            <a:endParaRPr lang="en-GB" sz="6000" b="0" strike="noStrike" spc="-1" dirty="0">
              <a:solidFill>
                <a:srgbClr val="FFFFFF"/>
              </a:solidFill>
              <a:latin typeface="Arial"/>
            </a:endParaRPr>
          </a:p>
        </p:txBody>
      </p:sp>
      <p:sp>
        <p:nvSpPr>
          <p:cNvPr id="138" name="PlaceHolder 2"/>
          <p:cNvSpPr>
            <a:spLocks noGrp="1"/>
          </p:cNvSpPr>
          <p:nvPr>
            <p:ph type="sldNum" idx="8"/>
          </p:nvPr>
        </p:nvSpPr>
        <p:spPr>
          <a:xfrm>
            <a:off x="200520" y="12565080"/>
            <a:ext cx="1273320" cy="72828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3200" b="1" strike="noStrike" spc="-1">
                <a:solidFill>
                  <a:srgbClr val="5BC1EB"/>
                </a:solidFill>
                <a:latin typeface="Verdan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FD1CDD29-69DD-4F93-B645-EAD492F1E439}" type="slidenum">
              <a:rPr kumimoji="0" lang="en-US" sz="3200" b="1" i="0" u="none" strike="noStrike" kern="1200" cap="none" spc="-1" normalizeH="0" baseline="0" noProof="0">
                <a:ln>
                  <a:noFill/>
                </a:ln>
                <a:solidFill>
                  <a:srgbClr val="5BC1EB"/>
                </a:solidFill>
                <a:effectLst/>
                <a:uLnTx/>
                <a:uFillTx/>
                <a:latin typeface="Verdan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7</a:t>
            </a:fld>
            <a:endParaRPr kumimoji="0" lang="en-GB" sz="3200" b="0" i="0" u="none" strike="noStrike" kern="1200" cap="none" spc="-1" normalizeH="0" baseline="0" noProof="0">
              <a:ln>
                <a:noFill/>
              </a:ln>
              <a:solidFill>
                <a:srgbClr val="FFFFFF"/>
              </a:solidFill>
              <a:effectLst/>
              <a:uLnTx/>
              <a:uFillTx/>
              <a:latin typeface="Times New Roman"/>
            </a:endParaRPr>
          </a:p>
        </p:txBody>
      </p:sp>
      <p:sp>
        <p:nvSpPr>
          <p:cNvPr id="139" name="TextBox 69"/>
          <p:cNvSpPr/>
          <p:nvPr/>
        </p:nvSpPr>
        <p:spPr>
          <a:xfrm>
            <a:off x="3514680" y="14601960"/>
            <a:ext cx="182880" cy="644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kumimoji="0" lang="en-US" sz="3600" b="0" i="0" u="none" strike="noStrike" kern="1200" cap="none" spc="-1" normalizeH="0" baseline="0" noProof="0">
              <a:ln>
                <a:noFill/>
              </a:ln>
              <a:solidFill>
                <a:srgbClr val="122741"/>
              </a:solidFill>
              <a:effectLst/>
              <a:uLnTx/>
              <a:uFillTx/>
              <a:latin typeface="Verdana"/>
              <a:ea typeface="DejaVu Sans"/>
            </a:endParaRPr>
          </a:p>
        </p:txBody>
      </p:sp>
      <p:sp>
        <p:nvSpPr>
          <p:cNvPr id="140" name="Arrow: Chevron 10"/>
          <p:cNvSpPr/>
          <p:nvPr/>
        </p:nvSpPr>
        <p:spPr>
          <a:xfrm>
            <a:off x="5804280" y="2624040"/>
            <a:ext cx="2264400" cy="2198160"/>
          </a:xfrm>
          <a:prstGeom prst="chevron">
            <a:avLst>
              <a:gd name="adj" fmla="val 50000"/>
            </a:avLst>
          </a:prstGeom>
          <a:solidFill>
            <a:srgbClr val="5BC1E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1" normalizeH="0" baseline="0" noProof="0">
              <a:ln>
                <a:noFill/>
              </a:ln>
              <a:solidFill>
                <a:srgbClr val="122741"/>
              </a:solidFill>
              <a:effectLst/>
              <a:uLnTx/>
              <a:uFillTx/>
              <a:latin typeface="Verdana"/>
              <a:ea typeface="DejaVu Sans"/>
            </a:endParaRPr>
          </a:p>
        </p:txBody>
      </p:sp>
      <p:sp>
        <p:nvSpPr>
          <p:cNvPr id="141" name="Rectangle 13"/>
          <p:cNvSpPr/>
          <p:nvPr/>
        </p:nvSpPr>
        <p:spPr>
          <a:xfrm>
            <a:off x="8415360" y="2550600"/>
            <a:ext cx="13357800" cy="2198160"/>
          </a:xfrm>
          <a:prstGeom prst="rect">
            <a:avLst/>
          </a:prstGeom>
          <a:solidFill>
            <a:schemeClr val="tx1"/>
          </a:solidFill>
          <a:ln>
            <a:solidFill>
              <a:srgbClr val="5BC1E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a:ln>
                  <a:noFill/>
                </a:ln>
                <a:solidFill>
                  <a:srgbClr val="FFFFFF"/>
                </a:solidFill>
                <a:effectLst/>
                <a:uLnTx/>
                <a:uFillTx/>
                <a:latin typeface="Verdana"/>
                <a:ea typeface="DejaVu Sans"/>
              </a:rPr>
              <a:t>Private Bank B was looking to launch a high yield fund in USD. With a pre-existing idea of the inception holdings, they came to us in an attempt to enhance the yield whilst adhering to the prescribed mandate.</a:t>
            </a:r>
            <a:endParaRPr kumimoji="0" lang="en-GB" sz="2400" b="0" i="0" u="none" strike="noStrike" kern="1200" cap="none" spc="-1" normalizeH="0" baseline="0" noProof="0">
              <a:ln>
                <a:noFill/>
              </a:ln>
              <a:solidFill>
                <a:srgbClr val="FFFFFF"/>
              </a:solidFill>
              <a:effectLst/>
              <a:uLnTx/>
              <a:uFillTx/>
              <a:latin typeface="Arial"/>
            </a:endParaRPr>
          </a:p>
        </p:txBody>
      </p:sp>
      <p:sp>
        <p:nvSpPr>
          <p:cNvPr id="142" name="object 2"/>
          <p:cNvSpPr/>
          <p:nvPr/>
        </p:nvSpPr>
        <p:spPr>
          <a:xfrm>
            <a:off x="383040" y="3377160"/>
            <a:ext cx="5697720" cy="81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lnSpcReduction="10000"/>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6000" b="1" i="0" u="none" strike="noStrike" kern="1200" cap="none" spc="-1" normalizeH="0" baseline="0" noProof="0">
                <a:ln>
                  <a:noFill/>
                </a:ln>
                <a:solidFill>
                  <a:srgbClr val="FFFFFF"/>
                </a:solidFill>
                <a:effectLst/>
                <a:uLnTx/>
                <a:uFillTx/>
                <a:latin typeface="Verdana"/>
                <a:ea typeface="DejaVu Sans"/>
              </a:rPr>
              <a:t>The</a:t>
            </a:r>
            <a:r>
              <a:rPr kumimoji="0" lang="en-GB" sz="6000" b="1" i="0" u="none" strike="noStrike" kern="1200" cap="none" spc="-1" normalizeH="0" baseline="0" noProof="0">
                <a:ln>
                  <a:noFill/>
                </a:ln>
                <a:solidFill>
                  <a:srgbClr val="5BC1EB"/>
                </a:solidFill>
                <a:effectLst/>
                <a:uLnTx/>
                <a:uFillTx/>
                <a:latin typeface="Verdana"/>
                <a:ea typeface="DejaVu Sans"/>
              </a:rPr>
              <a:t> problem</a:t>
            </a:r>
            <a:endParaRPr kumimoji="0" lang="en-GB" sz="6000" b="0" i="0" u="none" strike="noStrike" kern="1200" cap="none" spc="-1" normalizeH="0" baseline="0" noProof="0">
              <a:ln>
                <a:noFill/>
              </a:ln>
              <a:solidFill>
                <a:srgbClr val="FFFFFF"/>
              </a:solidFill>
              <a:effectLst/>
              <a:uLnTx/>
              <a:uFillTx/>
              <a:latin typeface="Arial"/>
            </a:endParaRPr>
          </a:p>
        </p:txBody>
      </p:sp>
      <p:sp>
        <p:nvSpPr>
          <p:cNvPr id="143" name="object 2"/>
          <p:cNvSpPr/>
          <p:nvPr/>
        </p:nvSpPr>
        <p:spPr>
          <a:xfrm>
            <a:off x="15154920" y="6822000"/>
            <a:ext cx="8618760" cy="81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5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6000" b="1" i="0" u="none" strike="noStrike" kern="1200" cap="none" spc="-1" normalizeH="0" baseline="0" noProof="0">
                <a:ln>
                  <a:noFill/>
                </a:ln>
                <a:solidFill>
                  <a:srgbClr val="FFFFFF"/>
                </a:solidFill>
                <a:effectLst/>
                <a:uLnTx/>
                <a:uFillTx/>
                <a:latin typeface="Verdana"/>
                <a:ea typeface="DejaVu Sans"/>
              </a:rPr>
              <a:t>Intellibonds</a:t>
            </a:r>
            <a:r>
              <a:rPr kumimoji="0" lang="en-GB" sz="6000" b="1" i="0" u="none" strike="noStrike" kern="1200" cap="none" spc="-1" normalizeH="0" baseline="0" noProof="0">
                <a:ln>
                  <a:noFill/>
                </a:ln>
                <a:solidFill>
                  <a:srgbClr val="5BC1EB"/>
                </a:solidFill>
                <a:effectLst/>
                <a:uLnTx/>
                <a:uFillTx/>
                <a:latin typeface="Verdana"/>
                <a:ea typeface="DejaVu Sans"/>
              </a:rPr>
              <a:t> solution</a:t>
            </a:r>
            <a:endParaRPr kumimoji="0" lang="en-GB" sz="6000" b="0" i="0" u="none" strike="noStrike" kern="1200" cap="none" spc="-1" normalizeH="0" baseline="0" noProof="0">
              <a:ln>
                <a:noFill/>
              </a:ln>
              <a:solidFill>
                <a:srgbClr val="FFFFFF"/>
              </a:solidFill>
              <a:effectLst/>
              <a:uLnTx/>
              <a:uFillTx/>
              <a:latin typeface="Arial"/>
            </a:endParaRPr>
          </a:p>
        </p:txBody>
      </p:sp>
      <p:sp>
        <p:nvSpPr>
          <p:cNvPr id="144" name="object 2"/>
          <p:cNvSpPr/>
          <p:nvPr/>
        </p:nvSpPr>
        <p:spPr>
          <a:xfrm>
            <a:off x="383040" y="10402200"/>
            <a:ext cx="5697720" cy="81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lnSpcReduction="10000"/>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6000" b="1" i="0" u="none" strike="noStrike" kern="1200" cap="none" spc="-1" normalizeH="0" baseline="0" noProof="0">
                <a:ln>
                  <a:noFill/>
                </a:ln>
                <a:solidFill>
                  <a:srgbClr val="FFFFFF"/>
                </a:solidFill>
                <a:effectLst/>
                <a:uLnTx/>
                <a:uFillTx/>
                <a:latin typeface="Verdana"/>
                <a:ea typeface="DejaVu Sans"/>
              </a:rPr>
              <a:t>The</a:t>
            </a:r>
            <a:r>
              <a:rPr kumimoji="0" lang="en-GB" sz="6000" b="1" i="0" u="none" strike="noStrike" kern="1200" cap="none" spc="-1" normalizeH="0" baseline="0" noProof="0">
                <a:ln>
                  <a:noFill/>
                </a:ln>
                <a:solidFill>
                  <a:srgbClr val="5BC1EB"/>
                </a:solidFill>
                <a:effectLst/>
                <a:uLnTx/>
                <a:uFillTx/>
                <a:latin typeface="Verdana"/>
                <a:ea typeface="DejaVu Sans"/>
              </a:rPr>
              <a:t> results</a:t>
            </a:r>
            <a:endParaRPr kumimoji="0" lang="en-GB" sz="6000" b="0" i="0" u="none" strike="noStrike" kern="1200" cap="none" spc="-1" normalizeH="0" baseline="0" noProof="0">
              <a:ln>
                <a:noFill/>
              </a:ln>
              <a:solidFill>
                <a:srgbClr val="FFFFFF"/>
              </a:solidFill>
              <a:effectLst/>
              <a:uLnTx/>
              <a:uFillTx/>
              <a:latin typeface="Arial"/>
            </a:endParaRPr>
          </a:p>
        </p:txBody>
      </p:sp>
      <p:sp>
        <p:nvSpPr>
          <p:cNvPr id="145" name="Arrow: Chevron 29"/>
          <p:cNvSpPr/>
          <p:nvPr/>
        </p:nvSpPr>
        <p:spPr>
          <a:xfrm flipH="1">
            <a:off x="13083480" y="6131880"/>
            <a:ext cx="2266200" cy="2198160"/>
          </a:xfrm>
          <a:prstGeom prst="chevron">
            <a:avLst>
              <a:gd name="adj" fmla="val 50000"/>
            </a:avLst>
          </a:prstGeom>
          <a:solidFill>
            <a:srgbClr val="5BC1E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1" normalizeH="0" baseline="0" noProof="0">
              <a:ln>
                <a:noFill/>
              </a:ln>
              <a:solidFill>
                <a:srgbClr val="122741"/>
              </a:solidFill>
              <a:effectLst/>
              <a:uLnTx/>
              <a:uFillTx/>
              <a:latin typeface="Verdana"/>
              <a:ea typeface="DejaVu Sans"/>
            </a:endParaRPr>
          </a:p>
        </p:txBody>
      </p:sp>
      <p:sp>
        <p:nvSpPr>
          <p:cNvPr id="146" name="Arrow: Chevron 30"/>
          <p:cNvSpPr/>
          <p:nvPr/>
        </p:nvSpPr>
        <p:spPr>
          <a:xfrm>
            <a:off x="5804280" y="9713160"/>
            <a:ext cx="2266200" cy="2198160"/>
          </a:xfrm>
          <a:prstGeom prst="chevron">
            <a:avLst>
              <a:gd name="adj" fmla="val 50000"/>
            </a:avLst>
          </a:prstGeom>
          <a:solidFill>
            <a:srgbClr val="5BC1E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1" normalizeH="0" baseline="0" noProof="0">
              <a:ln>
                <a:noFill/>
              </a:ln>
              <a:solidFill>
                <a:srgbClr val="122741"/>
              </a:solidFill>
              <a:effectLst/>
              <a:uLnTx/>
              <a:uFillTx/>
              <a:latin typeface="Verdana"/>
              <a:ea typeface="DejaVu Sans"/>
            </a:endParaRPr>
          </a:p>
        </p:txBody>
      </p:sp>
      <p:sp>
        <p:nvSpPr>
          <p:cNvPr id="147" name="Rectangle 31"/>
          <p:cNvSpPr/>
          <p:nvPr/>
        </p:nvSpPr>
        <p:spPr>
          <a:xfrm>
            <a:off x="383040" y="6131880"/>
            <a:ext cx="11803680" cy="2198160"/>
          </a:xfrm>
          <a:prstGeom prst="rect">
            <a:avLst/>
          </a:prstGeom>
          <a:solidFill>
            <a:schemeClr val="tx1"/>
          </a:solidFill>
          <a:ln>
            <a:solidFill>
              <a:srgbClr val="5BC1E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a:ln>
                  <a:noFill/>
                </a:ln>
                <a:solidFill>
                  <a:srgbClr val="FFFFFF"/>
                </a:solidFill>
                <a:effectLst/>
                <a:uLnTx/>
                <a:uFillTx/>
                <a:latin typeface="Verdana"/>
                <a:ea typeface="DejaVu Sans"/>
              </a:rPr>
              <a:t>The platform is designed to enable investment strategy development, testing and monitoring. The Intellibonds backtest suite will allow users to simulate their investment strategy and observe how such strategy would have performed historically.</a:t>
            </a:r>
            <a:endParaRPr kumimoji="0" lang="en-GB" sz="2400" b="0" i="0" u="none" strike="noStrike" kern="1200" cap="none" spc="-1" normalizeH="0" baseline="0" noProof="0">
              <a:ln>
                <a:noFill/>
              </a:ln>
              <a:solidFill>
                <a:srgbClr val="FFFFFF"/>
              </a:solidFill>
              <a:effectLst/>
              <a:uLnTx/>
              <a:uFillTx/>
              <a:latin typeface="Arial"/>
            </a:endParaRPr>
          </a:p>
        </p:txBody>
      </p:sp>
      <p:sp>
        <p:nvSpPr>
          <p:cNvPr id="148" name="Rectangle 32"/>
          <p:cNvSpPr/>
          <p:nvPr/>
        </p:nvSpPr>
        <p:spPr>
          <a:xfrm>
            <a:off x="8415360" y="9713160"/>
            <a:ext cx="13786560" cy="2198160"/>
          </a:xfrm>
          <a:prstGeom prst="rect">
            <a:avLst/>
          </a:prstGeom>
          <a:solidFill>
            <a:schemeClr val="tx1"/>
          </a:solidFill>
          <a:ln>
            <a:solidFill>
              <a:srgbClr val="5BC1E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457200" marR="0" lvl="0" indent="-457200" algn="l" defTabSz="914400" rtl="0" eaLnBrk="1" fontAlgn="auto" latinLnBrk="0" hangingPunct="1">
              <a:lnSpc>
                <a:spcPct val="100000"/>
              </a:lnSpc>
              <a:spcBef>
                <a:spcPts val="0"/>
              </a:spcBef>
              <a:spcAft>
                <a:spcPts val="0"/>
              </a:spcAft>
              <a:buClr>
                <a:srgbClr val="FFFFFF"/>
              </a:buClr>
              <a:buSzTx/>
              <a:buFont typeface="Wingdings" charset="2"/>
              <a:buChar char=""/>
              <a:tabLst/>
              <a:defRPr/>
            </a:pPr>
            <a:r>
              <a:rPr kumimoji="0" lang="en-US" sz="2400" b="1" i="0" u="none" strike="noStrike" kern="1200" cap="none" spc="-1" normalizeH="0" baseline="0" noProof="0" dirty="0">
                <a:ln>
                  <a:noFill/>
                </a:ln>
                <a:solidFill>
                  <a:srgbClr val="FFFFFF"/>
                </a:solidFill>
                <a:effectLst/>
                <a:uLnTx/>
                <a:uFillTx/>
                <a:latin typeface="Verdana"/>
                <a:ea typeface="DejaVu Sans"/>
              </a:rPr>
              <a:t>Portfolio set-up, including constraints specification, and subsequent rebalancing took minutes instead of days.</a:t>
            </a:r>
            <a:endParaRPr kumimoji="0" lang="en-GB" sz="2400" b="0" i="0" u="none" strike="noStrike" kern="1200" cap="none" spc="-1" normalizeH="0" baseline="0" noProof="0" dirty="0">
              <a:ln>
                <a:noFill/>
              </a:ln>
              <a:solidFill>
                <a:srgbClr val="FFFFFF"/>
              </a:solidFill>
              <a:effectLst/>
              <a:uLnTx/>
              <a:uFillTx/>
              <a:latin typeface="Arial"/>
            </a:endParaRPr>
          </a:p>
          <a:p>
            <a:pPr marL="457200" marR="0" lvl="0" indent="-457200" algn="l" defTabSz="914400" rtl="0" eaLnBrk="1" fontAlgn="auto" latinLnBrk="0" hangingPunct="1">
              <a:lnSpc>
                <a:spcPct val="100000"/>
              </a:lnSpc>
              <a:spcBef>
                <a:spcPts val="0"/>
              </a:spcBef>
              <a:spcAft>
                <a:spcPts val="0"/>
              </a:spcAft>
              <a:buClr>
                <a:srgbClr val="FFFFFF"/>
              </a:buClr>
              <a:buSzTx/>
              <a:buFont typeface="Wingdings" charset="2"/>
              <a:buChar char=""/>
              <a:tabLst/>
              <a:defRPr/>
            </a:pPr>
            <a:r>
              <a:rPr kumimoji="0" lang="en-US" sz="2400" b="1" i="0" u="none" strike="noStrike" kern="1200" cap="none" spc="-1" normalizeH="0" baseline="0" noProof="0" dirty="0">
                <a:ln>
                  <a:noFill/>
                </a:ln>
                <a:solidFill>
                  <a:srgbClr val="FFFFFF"/>
                </a:solidFill>
                <a:effectLst/>
                <a:uLnTx/>
                <a:uFillTx/>
                <a:latin typeface="Verdana"/>
                <a:ea typeface="DejaVu Sans"/>
              </a:rPr>
              <a:t>We increased portfolio yield by 60bps, while maintaining average credit rating and market risk, and only slightly increasing duration.</a:t>
            </a:r>
            <a:endParaRPr kumimoji="0" lang="en-GB" sz="2400" b="0" i="0" u="none" strike="noStrike" kern="1200" cap="none" spc="-1" normalizeH="0" baseline="0" noProof="0" dirty="0">
              <a:ln>
                <a:noFill/>
              </a:ln>
              <a:solidFill>
                <a:srgbClr val="FFFFFF"/>
              </a:solidFill>
              <a:effectLst/>
              <a:uLnTx/>
              <a:uFillTx/>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939960" y="1123560"/>
            <a:ext cx="21022920" cy="2256120"/>
          </a:xfrm>
          <a:prstGeom prst="rect">
            <a:avLst/>
          </a:prstGeom>
          <a:noFill/>
          <a:ln w="0">
            <a:noFill/>
          </a:ln>
        </p:spPr>
        <p:txBody>
          <a:bodyPr lIns="0" tIns="0" rIns="0" bIns="0" anchor="t">
            <a:noAutofit/>
          </a:bodyPr>
          <a:lstStyle/>
          <a:p>
            <a:pPr indent="0">
              <a:lnSpc>
                <a:spcPct val="90000"/>
              </a:lnSpc>
              <a:buNone/>
              <a:tabLst>
                <a:tab pos="0" algn="l"/>
              </a:tabLst>
            </a:pPr>
            <a:r>
              <a:rPr lang="en-US" sz="6000" b="1" strike="noStrike" spc="-1" dirty="0">
                <a:solidFill>
                  <a:srgbClr val="FFFFFF"/>
                </a:solidFill>
                <a:latin typeface="Verdana"/>
              </a:rPr>
              <a:t>Use Case 4: Insurance Company </a:t>
            </a:r>
            <a:r>
              <a:rPr lang="en-US" sz="6000" b="1" spc="-1" dirty="0">
                <a:solidFill>
                  <a:srgbClr val="FFFFFF"/>
                </a:solidFill>
                <a:latin typeface="Verdana"/>
              </a:rPr>
              <a:t>D</a:t>
            </a:r>
            <a:endParaRPr lang="en-GB" sz="6000" b="0" strike="noStrike" spc="-1" dirty="0">
              <a:solidFill>
                <a:srgbClr val="FFFFFF"/>
              </a:solidFill>
              <a:latin typeface="Arial"/>
            </a:endParaRPr>
          </a:p>
        </p:txBody>
      </p:sp>
      <p:sp>
        <p:nvSpPr>
          <p:cNvPr id="150" name="PlaceHolder 2"/>
          <p:cNvSpPr>
            <a:spLocks noGrp="1"/>
          </p:cNvSpPr>
          <p:nvPr>
            <p:ph type="sldNum" idx="9"/>
          </p:nvPr>
        </p:nvSpPr>
        <p:spPr>
          <a:xfrm>
            <a:off x="200520" y="12565080"/>
            <a:ext cx="1273320" cy="728280"/>
          </a:xfrm>
          <a:prstGeom prst="rect">
            <a:avLst/>
          </a:prstGeom>
          <a:noFill/>
          <a:ln w="0">
            <a:noFill/>
          </a:ln>
        </p:spPr>
        <p:txBody>
          <a:bodyPr lIns="90000" tIns="45000" rIns="90000" bIns="45000" anchor="ctr">
            <a:noAutofit/>
          </a:bodyPr>
          <a:lstStyle>
            <a:lvl1pPr indent="0" algn="r">
              <a:lnSpc>
                <a:spcPct val="100000"/>
              </a:lnSpc>
              <a:buNone/>
              <a:tabLst>
                <a:tab pos="0" algn="l"/>
              </a:tabLst>
              <a:defRPr lang="en-US" sz="3200" b="1" strike="noStrike" spc="-1">
                <a:solidFill>
                  <a:srgbClr val="5BC1EB"/>
                </a:solidFill>
                <a:latin typeface="Verdana"/>
              </a:defRPr>
            </a:lvl1p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CC10243E-2C46-4883-9C04-15E6B4247289}" type="slidenum">
              <a:rPr kumimoji="0" lang="en-US" sz="3200" b="1" i="0" u="none" strike="noStrike" kern="1200" cap="none" spc="-1" normalizeH="0" baseline="0" noProof="0">
                <a:ln>
                  <a:noFill/>
                </a:ln>
                <a:solidFill>
                  <a:srgbClr val="5BC1EB"/>
                </a:solidFill>
                <a:effectLst/>
                <a:uLnTx/>
                <a:uFillTx/>
                <a:latin typeface="Verdan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8</a:t>
            </a:fld>
            <a:endParaRPr kumimoji="0" lang="en-GB" sz="3200" b="0" i="0" u="none" strike="noStrike" kern="1200" cap="none" spc="-1" normalizeH="0" baseline="0" noProof="0">
              <a:ln>
                <a:noFill/>
              </a:ln>
              <a:solidFill>
                <a:srgbClr val="FFFFFF"/>
              </a:solidFill>
              <a:effectLst/>
              <a:uLnTx/>
              <a:uFillTx/>
              <a:latin typeface="Times New Roman"/>
            </a:endParaRPr>
          </a:p>
        </p:txBody>
      </p:sp>
      <p:sp>
        <p:nvSpPr>
          <p:cNvPr id="151" name="TextBox 69"/>
          <p:cNvSpPr/>
          <p:nvPr/>
        </p:nvSpPr>
        <p:spPr>
          <a:xfrm>
            <a:off x="3514680" y="14601960"/>
            <a:ext cx="182880" cy="644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kumimoji="0" lang="en-US" sz="3600" b="0" i="0" u="none" strike="noStrike" kern="1200" cap="none" spc="-1" normalizeH="0" baseline="0" noProof="0">
              <a:ln>
                <a:noFill/>
              </a:ln>
              <a:solidFill>
                <a:srgbClr val="122741"/>
              </a:solidFill>
              <a:effectLst/>
              <a:uLnTx/>
              <a:uFillTx/>
              <a:latin typeface="Verdana"/>
              <a:ea typeface="DejaVu Sans"/>
            </a:endParaRPr>
          </a:p>
        </p:txBody>
      </p:sp>
      <p:sp>
        <p:nvSpPr>
          <p:cNvPr id="152" name="Arrow: Chevron 10"/>
          <p:cNvSpPr/>
          <p:nvPr/>
        </p:nvSpPr>
        <p:spPr>
          <a:xfrm>
            <a:off x="5804280" y="2624040"/>
            <a:ext cx="2264400" cy="2198160"/>
          </a:xfrm>
          <a:prstGeom prst="chevron">
            <a:avLst>
              <a:gd name="adj" fmla="val 50000"/>
            </a:avLst>
          </a:prstGeom>
          <a:solidFill>
            <a:srgbClr val="5BC1E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1" normalizeH="0" baseline="0" noProof="0">
              <a:ln>
                <a:noFill/>
              </a:ln>
              <a:solidFill>
                <a:srgbClr val="122741"/>
              </a:solidFill>
              <a:effectLst/>
              <a:uLnTx/>
              <a:uFillTx/>
              <a:latin typeface="Verdana"/>
              <a:ea typeface="DejaVu Sans"/>
            </a:endParaRPr>
          </a:p>
        </p:txBody>
      </p:sp>
      <p:sp>
        <p:nvSpPr>
          <p:cNvPr id="153" name="Rectangle 13"/>
          <p:cNvSpPr/>
          <p:nvPr/>
        </p:nvSpPr>
        <p:spPr>
          <a:xfrm>
            <a:off x="8415360" y="2550600"/>
            <a:ext cx="13004280" cy="2198160"/>
          </a:xfrm>
          <a:prstGeom prst="rect">
            <a:avLst/>
          </a:prstGeom>
          <a:solidFill>
            <a:schemeClr val="tx1"/>
          </a:solidFill>
          <a:ln>
            <a:solidFill>
              <a:srgbClr val="5BC1E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a:ln>
                  <a:noFill/>
                </a:ln>
                <a:solidFill>
                  <a:srgbClr val="FFFFFF"/>
                </a:solidFill>
                <a:effectLst/>
                <a:uLnTx/>
                <a:uFillTx/>
                <a:latin typeface="Verdana"/>
                <a:ea typeface="DejaVu Sans"/>
              </a:rPr>
              <a:t>Insurance Company C’s primary concern was avoiding material downgrades within the portfolio that could lead to materially higher capital charges.</a:t>
            </a:r>
            <a:endParaRPr kumimoji="0" lang="en-GB" sz="2400" b="0" i="0" u="none" strike="noStrike" kern="1200" cap="none" spc="-1" normalizeH="0" baseline="0" noProof="0">
              <a:ln>
                <a:noFill/>
              </a:ln>
              <a:solidFill>
                <a:srgbClr val="FFFFFF"/>
              </a:solidFill>
              <a:effectLst/>
              <a:uLnTx/>
              <a:uFillTx/>
              <a:latin typeface="Arial"/>
            </a:endParaRPr>
          </a:p>
        </p:txBody>
      </p:sp>
      <p:sp>
        <p:nvSpPr>
          <p:cNvPr id="154" name="object 2"/>
          <p:cNvSpPr/>
          <p:nvPr/>
        </p:nvSpPr>
        <p:spPr>
          <a:xfrm>
            <a:off x="383040" y="3377160"/>
            <a:ext cx="5697720" cy="81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lnSpcReduction="10000"/>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6000" b="1" i="0" u="none" strike="noStrike" kern="1200" cap="none" spc="-1" normalizeH="0" baseline="0" noProof="0">
                <a:ln>
                  <a:noFill/>
                </a:ln>
                <a:solidFill>
                  <a:srgbClr val="FFFFFF"/>
                </a:solidFill>
                <a:effectLst/>
                <a:uLnTx/>
                <a:uFillTx/>
                <a:latin typeface="Verdana"/>
                <a:ea typeface="DejaVu Sans"/>
              </a:rPr>
              <a:t>The</a:t>
            </a:r>
            <a:r>
              <a:rPr kumimoji="0" lang="en-GB" sz="6000" b="1" i="0" u="none" strike="noStrike" kern="1200" cap="none" spc="-1" normalizeH="0" baseline="0" noProof="0">
                <a:ln>
                  <a:noFill/>
                </a:ln>
                <a:solidFill>
                  <a:srgbClr val="5BC1EB"/>
                </a:solidFill>
                <a:effectLst/>
                <a:uLnTx/>
                <a:uFillTx/>
                <a:latin typeface="Verdana"/>
                <a:ea typeface="DejaVu Sans"/>
              </a:rPr>
              <a:t> problem</a:t>
            </a:r>
            <a:endParaRPr kumimoji="0" lang="en-GB" sz="6000" b="0" i="0" u="none" strike="noStrike" kern="1200" cap="none" spc="-1" normalizeH="0" baseline="0" noProof="0">
              <a:ln>
                <a:noFill/>
              </a:ln>
              <a:solidFill>
                <a:srgbClr val="FFFFFF"/>
              </a:solidFill>
              <a:effectLst/>
              <a:uLnTx/>
              <a:uFillTx/>
              <a:latin typeface="Arial"/>
            </a:endParaRPr>
          </a:p>
        </p:txBody>
      </p:sp>
      <p:sp>
        <p:nvSpPr>
          <p:cNvPr id="155" name="object 2"/>
          <p:cNvSpPr/>
          <p:nvPr/>
        </p:nvSpPr>
        <p:spPr>
          <a:xfrm>
            <a:off x="15154920" y="6822000"/>
            <a:ext cx="8618760" cy="81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5000"/>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6000" b="1" i="0" u="none" strike="noStrike" kern="1200" cap="none" spc="-1" normalizeH="0" baseline="0" noProof="0">
                <a:ln>
                  <a:noFill/>
                </a:ln>
                <a:solidFill>
                  <a:srgbClr val="FFFFFF"/>
                </a:solidFill>
                <a:effectLst/>
                <a:uLnTx/>
                <a:uFillTx/>
                <a:latin typeface="Verdana"/>
                <a:ea typeface="DejaVu Sans"/>
              </a:rPr>
              <a:t>Intellibonds</a:t>
            </a:r>
            <a:r>
              <a:rPr kumimoji="0" lang="en-GB" sz="6000" b="1" i="0" u="none" strike="noStrike" kern="1200" cap="none" spc="-1" normalizeH="0" baseline="0" noProof="0">
                <a:ln>
                  <a:noFill/>
                </a:ln>
                <a:solidFill>
                  <a:srgbClr val="5BC1EB"/>
                </a:solidFill>
                <a:effectLst/>
                <a:uLnTx/>
                <a:uFillTx/>
                <a:latin typeface="Verdana"/>
                <a:ea typeface="DejaVu Sans"/>
              </a:rPr>
              <a:t> solution</a:t>
            </a:r>
            <a:endParaRPr kumimoji="0" lang="en-GB" sz="6000" b="0" i="0" u="none" strike="noStrike" kern="1200" cap="none" spc="-1" normalizeH="0" baseline="0" noProof="0">
              <a:ln>
                <a:noFill/>
              </a:ln>
              <a:solidFill>
                <a:srgbClr val="FFFFFF"/>
              </a:solidFill>
              <a:effectLst/>
              <a:uLnTx/>
              <a:uFillTx/>
              <a:latin typeface="Arial"/>
            </a:endParaRPr>
          </a:p>
        </p:txBody>
      </p:sp>
      <p:sp>
        <p:nvSpPr>
          <p:cNvPr id="156" name="object 2"/>
          <p:cNvSpPr/>
          <p:nvPr/>
        </p:nvSpPr>
        <p:spPr>
          <a:xfrm>
            <a:off x="383040" y="10402200"/>
            <a:ext cx="5697720" cy="81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lnSpcReduction="10000"/>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6000" b="1" i="0" u="none" strike="noStrike" kern="1200" cap="none" spc="-1" normalizeH="0" baseline="0" noProof="0">
                <a:ln>
                  <a:noFill/>
                </a:ln>
                <a:solidFill>
                  <a:srgbClr val="FFFFFF"/>
                </a:solidFill>
                <a:effectLst/>
                <a:uLnTx/>
                <a:uFillTx/>
                <a:latin typeface="Verdana"/>
                <a:ea typeface="DejaVu Sans"/>
              </a:rPr>
              <a:t>The</a:t>
            </a:r>
            <a:r>
              <a:rPr kumimoji="0" lang="en-GB" sz="6000" b="1" i="0" u="none" strike="noStrike" kern="1200" cap="none" spc="-1" normalizeH="0" baseline="0" noProof="0">
                <a:ln>
                  <a:noFill/>
                </a:ln>
                <a:solidFill>
                  <a:srgbClr val="5BC1EB"/>
                </a:solidFill>
                <a:effectLst/>
                <a:uLnTx/>
                <a:uFillTx/>
                <a:latin typeface="Verdana"/>
                <a:ea typeface="DejaVu Sans"/>
              </a:rPr>
              <a:t> results</a:t>
            </a:r>
            <a:endParaRPr kumimoji="0" lang="en-GB" sz="6000" b="0" i="0" u="none" strike="noStrike" kern="1200" cap="none" spc="-1" normalizeH="0" baseline="0" noProof="0">
              <a:ln>
                <a:noFill/>
              </a:ln>
              <a:solidFill>
                <a:srgbClr val="FFFFFF"/>
              </a:solidFill>
              <a:effectLst/>
              <a:uLnTx/>
              <a:uFillTx/>
              <a:latin typeface="Arial"/>
            </a:endParaRPr>
          </a:p>
        </p:txBody>
      </p:sp>
      <p:sp>
        <p:nvSpPr>
          <p:cNvPr id="157" name="Arrow: Chevron 29"/>
          <p:cNvSpPr/>
          <p:nvPr/>
        </p:nvSpPr>
        <p:spPr>
          <a:xfrm flipH="1">
            <a:off x="13083480" y="6131880"/>
            <a:ext cx="2266200" cy="2198160"/>
          </a:xfrm>
          <a:prstGeom prst="chevron">
            <a:avLst>
              <a:gd name="adj" fmla="val 50000"/>
            </a:avLst>
          </a:prstGeom>
          <a:solidFill>
            <a:srgbClr val="5BC1E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1" normalizeH="0" baseline="0" noProof="0">
              <a:ln>
                <a:noFill/>
              </a:ln>
              <a:solidFill>
                <a:srgbClr val="122741"/>
              </a:solidFill>
              <a:effectLst/>
              <a:uLnTx/>
              <a:uFillTx/>
              <a:latin typeface="Verdana"/>
              <a:ea typeface="DejaVu Sans"/>
            </a:endParaRPr>
          </a:p>
        </p:txBody>
      </p:sp>
      <p:sp>
        <p:nvSpPr>
          <p:cNvPr id="158" name="Arrow: Chevron 30"/>
          <p:cNvSpPr/>
          <p:nvPr/>
        </p:nvSpPr>
        <p:spPr>
          <a:xfrm>
            <a:off x="5804280" y="9713160"/>
            <a:ext cx="2266200" cy="2198160"/>
          </a:xfrm>
          <a:prstGeom prst="chevron">
            <a:avLst>
              <a:gd name="adj" fmla="val 50000"/>
            </a:avLst>
          </a:prstGeom>
          <a:solidFill>
            <a:srgbClr val="5BC1E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1" normalizeH="0" baseline="0" noProof="0">
              <a:ln>
                <a:noFill/>
              </a:ln>
              <a:solidFill>
                <a:srgbClr val="122741"/>
              </a:solidFill>
              <a:effectLst/>
              <a:uLnTx/>
              <a:uFillTx/>
              <a:latin typeface="Verdana"/>
              <a:ea typeface="DejaVu Sans"/>
            </a:endParaRPr>
          </a:p>
        </p:txBody>
      </p:sp>
      <p:sp>
        <p:nvSpPr>
          <p:cNvPr id="159" name="Rectangle 31"/>
          <p:cNvSpPr/>
          <p:nvPr/>
        </p:nvSpPr>
        <p:spPr>
          <a:xfrm>
            <a:off x="383040" y="6131880"/>
            <a:ext cx="12211200" cy="2198160"/>
          </a:xfrm>
          <a:prstGeom prst="rect">
            <a:avLst/>
          </a:prstGeom>
          <a:solidFill>
            <a:schemeClr val="tx1"/>
          </a:solidFill>
          <a:ln>
            <a:solidFill>
              <a:srgbClr val="5BC1E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a:ln>
                  <a:noFill/>
                </a:ln>
                <a:solidFill>
                  <a:srgbClr val="FFFFFF"/>
                </a:solidFill>
                <a:effectLst/>
                <a:uLnTx/>
                <a:uFillTx/>
                <a:latin typeface="Verdana"/>
                <a:ea typeface="DejaVu Sans"/>
              </a:rPr>
              <a:t>The Intellibonds platform provides advanced rating forecasts. These forecasts provide an invaluable early warning credit risk system which can easily be incorporated into the investment process. This helps our clients avoid large losses associated with adverse credit events or rating action in their portfolios.</a:t>
            </a:r>
            <a:endParaRPr kumimoji="0" lang="en-GB" sz="2400" b="0" i="0" u="none" strike="noStrike" kern="1200" cap="none" spc="-1" normalizeH="0" baseline="0" noProof="0">
              <a:ln>
                <a:noFill/>
              </a:ln>
              <a:solidFill>
                <a:srgbClr val="FFFFFF"/>
              </a:solidFill>
              <a:effectLst/>
              <a:uLnTx/>
              <a:uFillTx/>
              <a:latin typeface="Arial"/>
            </a:endParaRPr>
          </a:p>
        </p:txBody>
      </p:sp>
      <p:sp>
        <p:nvSpPr>
          <p:cNvPr id="160" name="Rectangle 32"/>
          <p:cNvSpPr/>
          <p:nvPr/>
        </p:nvSpPr>
        <p:spPr>
          <a:xfrm>
            <a:off x="8415360" y="9713160"/>
            <a:ext cx="14084280" cy="2198160"/>
          </a:xfrm>
          <a:prstGeom prst="rect">
            <a:avLst/>
          </a:prstGeom>
          <a:solidFill>
            <a:schemeClr val="tx1"/>
          </a:solidFill>
          <a:ln>
            <a:solidFill>
              <a:srgbClr val="5BC1E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457200" marR="0" lvl="0" indent="-457200" algn="l" defTabSz="914400" rtl="0" eaLnBrk="1" fontAlgn="auto" latinLnBrk="0" hangingPunct="1">
              <a:lnSpc>
                <a:spcPct val="100000"/>
              </a:lnSpc>
              <a:spcBef>
                <a:spcPts val="0"/>
              </a:spcBef>
              <a:spcAft>
                <a:spcPts val="0"/>
              </a:spcAft>
              <a:buClr>
                <a:srgbClr val="FFFFFF"/>
              </a:buClr>
              <a:buSzTx/>
              <a:buFont typeface="Wingdings" charset="2"/>
              <a:buChar char=""/>
              <a:tabLst/>
              <a:defRPr/>
            </a:pPr>
            <a:r>
              <a:rPr kumimoji="0" lang="en-US" sz="2400" b="1" i="0" u="none" strike="noStrike" kern="1200" cap="none" spc="-1" normalizeH="0" baseline="0" noProof="0">
                <a:ln>
                  <a:noFill/>
                </a:ln>
                <a:solidFill>
                  <a:srgbClr val="FFFFFF"/>
                </a:solidFill>
                <a:effectLst/>
                <a:uLnTx/>
                <a:uFillTx/>
                <a:latin typeface="Verdana"/>
                <a:ea typeface="DejaVu Sans"/>
              </a:rPr>
              <a:t>During portfolio construction/rebalancing, bonds with predicted negative rating action are filtered out.</a:t>
            </a:r>
            <a:endParaRPr kumimoji="0" lang="en-GB" sz="2400" b="0" i="0" u="none" strike="noStrike" kern="1200" cap="none" spc="-1" normalizeH="0" baseline="0" noProof="0">
              <a:ln>
                <a:noFill/>
              </a:ln>
              <a:solidFill>
                <a:srgbClr val="FFFFFF"/>
              </a:solidFill>
              <a:effectLst/>
              <a:uLnTx/>
              <a:uFillTx/>
              <a:latin typeface="Arial"/>
            </a:endParaRPr>
          </a:p>
          <a:p>
            <a:pPr marL="457200" marR="0" lvl="0" indent="-457200" algn="l" defTabSz="914400" rtl="0" eaLnBrk="1" fontAlgn="auto" latinLnBrk="0" hangingPunct="1">
              <a:lnSpc>
                <a:spcPct val="100000"/>
              </a:lnSpc>
              <a:spcBef>
                <a:spcPts val="0"/>
              </a:spcBef>
              <a:spcAft>
                <a:spcPts val="0"/>
              </a:spcAft>
              <a:buClr>
                <a:srgbClr val="FFFFFF"/>
              </a:buClr>
              <a:buSzTx/>
              <a:buFont typeface="Wingdings" charset="2"/>
              <a:buChar char=""/>
              <a:tabLst/>
              <a:defRPr/>
            </a:pPr>
            <a:r>
              <a:rPr kumimoji="0" lang="en-US" sz="2400" b="1" i="0" u="none" strike="noStrike" kern="1200" cap="none" spc="-1" normalizeH="0" baseline="0" noProof="0">
                <a:ln>
                  <a:noFill/>
                </a:ln>
                <a:solidFill>
                  <a:srgbClr val="FFFFFF"/>
                </a:solidFill>
                <a:effectLst/>
                <a:uLnTx/>
                <a:uFillTx/>
                <a:latin typeface="Verdana"/>
                <a:ea typeface="DejaVu Sans"/>
              </a:rPr>
              <a:t>Platform notifies client of changes in rating predictions, allowing client to manage credit risk proactively and avoid forced selling.</a:t>
            </a:r>
            <a:endParaRPr kumimoji="0" lang="en-GB" sz="2400" b="0" i="0" u="none" strike="noStrike" kern="1200" cap="none" spc="-1" normalizeH="0" baseline="0" noProof="0">
              <a:ln>
                <a:noFill/>
              </a:ln>
              <a:solidFill>
                <a:srgbClr val="FFFFFF"/>
              </a:solidFill>
              <a:effectLst/>
              <a:uLnTx/>
              <a:uFillTx/>
              <a:latin typeface="Arial"/>
            </a:endParaRPr>
          </a:p>
          <a:p>
            <a:pPr marL="457200" marR="0" lvl="0" indent="-457200" algn="l" defTabSz="914400" rtl="0" eaLnBrk="1" fontAlgn="auto" latinLnBrk="0" hangingPunct="1">
              <a:lnSpc>
                <a:spcPct val="100000"/>
              </a:lnSpc>
              <a:spcBef>
                <a:spcPts val="0"/>
              </a:spcBef>
              <a:spcAft>
                <a:spcPts val="0"/>
              </a:spcAft>
              <a:buClr>
                <a:srgbClr val="FFFFFF"/>
              </a:buClr>
              <a:buSzTx/>
              <a:buFont typeface="Wingdings" charset="2"/>
              <a:buChar char=""/>
              <a:tabLst/>
              <a:defRPr/>
            </a:pPr>
            <a:r>
              <a:rPr kumimoji="0" lang="en-US" sz="2400" b="1" i="0" u="none" strike="noStrike" kern="1200" cap="none" spc="-1" normalizeH="0" baseline="0" noProof="0">
                <a:ln>
                  <a:noFill/>
                </a:ln>
                <a:solidFill>
                  <a:srgbClr val="FFFFFF"/>
                </a:solidFill>
                <a:effectLst/>
                <a:uLnTx/>
                <a:uFillTx/>
                <a:latin typeface="Verdana"/>
                <a:ea typeface="DejaVu Sans"/>
              </a:rPr>
              <a:t>The platform shows derived peer groups, enabling client to instantly find suitable alternatives including issuers with positive forecasted rating actions. </a:t>
            </a:r>
            <a:endParaRPr kumimoji="0" lang="en-GB" sz="2400" b="0" i="0" u="none" strike="noStrike" kern="1200" cap="none" spc="-1" normalizeH="0" baseline="0" noProof="0">
              <a:ln>
                <a:noFill/>
              </a:ln>
              <a:solidFill>
                <a:srgbClr val="FFFFFF"/>
              </a:solidFill>
              <a:effectLst/>
              <a:uLnTx/>
              <a:uFillTx/>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Straight Connector 5"/>
          <p:cNvCxnSpPr/>
          <p:nvPr/>
        </p:nvCxnSpPr>
        <p:spPr>
          <a:xfrm>
            <a:off x="939600" y="7235640"/>
            <a:ext cx="13260600" cy="1800"/>
          </a:xfrm>
          <a:prstGeom prst="straightConnector1">
            <a:avLst/>
          </a:prstGeom>
          <a:ln w="47625">
            <a:solidFill>
              <a:srgbClr val="5BC1EB"/>
            </a:solidFill>
            <a:round/>
          </a:ln>
        </p:spPr>
      </p:cxnSp>
      <p:cxnSp>
        <p:nvCxnSpPr>
          <p:cNvPr id="174" name="Straight Connector 6"/>
          <p:cNvCxnSpPr/>
          <p:nvPr/>
        </p:nvCxnSpPr>
        <p:spPr>
          <a:xfrm>
            <a:off x="939600" y="2602800"/>
            <a:ext cx="13260600" cy="1800"/>
          </a:xfrm>
          <a:prstGeom prst="straightConnector1">
            <a:avLst/>
          </a:prstGeom>
          <a:ln w="47625">
            <a:solidFill>
              <a:srgbClr val="5BC1EB"/>
            </a:solidFill>
            <a:round/>
          </a:ln>
        </p:spPr>
      </p:cxnSp>
      <p:grpSp>
        <p:nvGrpSpPr>
          <p:cNvPr id="175" name="Group 34"/>
          <p:cNvGrpSpPr/>
          <p:nvPr/>
        </p:nvGrpSpPr>
        <p:grpSpPr>
          <a:xfrm>
            <a:off x="939960" y="1664640"/>
            <a:ext cx="14033160" cy="5490720"/>
            <a:chOff x="939960" y="1664640"/>
            <a:chExt cx="14033160" cy="5490720"/>
          </a:xfrm>
        </p:grpSpPr>
        <p:sp>
          <p:nvSpPr>
            <p:cNvPr id="176" name="Title 4"/>
            <p:cNvSpPr/>
            <p:nvPr/>
          </p:nvSpPr>
          <p:spPr>
            <a:xfrm>
              <a:off x="939960" y="1664640"/>
              <a:ext cx="5801040" cy="907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5400" b="1" i="0" u="none" strike="noStrike" kern="1200" cap="none" spc="-1" normalizeH="0" baseline="0" noProof="0">
                <a:ln>
                  <a:noFill/>
                </a:ln>
                <a:solidFill>
                  <a:srgbClr val="FFFFFF"/>
                </a:solidFill>
                <a:effectLst/>
                <a:uLnTx/>
                <a:uFillTx/>
                <a:latin typeface="Verdana"/>
                <a:ea typeface="DejaVu Sans"/>
              </a:endParaRPr>
            </a:p>
          </p:txBody>
        </p:sp>
        <p:sp>
          <p:nvSpPr>
            <p:cNvPr id="177" name="Title 4"/>
            <p:cNvSpPr/>
            <p:nvPr/>
          </p:nvSpPr>
          <p:spPr>
            <a:xfrm>
              <a:off x="992160" y="6348240"/>
              <a:ext cx="4811040" cy="807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1" normalizeH="0" baseline="0" noProof="0">
                  <a:ln>
                    <a:noFill/>
                  </a:ln>
                  <a:solidFill>
                    <a:srgbClr val="5BC1EB"/>
                  </a:solidFill>
                  <a:effectLst/>
                  <a:uLnTx/>
                  <a:uFillTx/>
                  <a:latin typeface="Verdana"/>
                  <a:ea typeface="DejaVu Sans"/>
                </a:rPr>
                <a:t>www.intellibonds.com</a:t>
              </a:r>
              <a:endParaRPr kumimoji="0" lang="en-GB" sz="2400" b="0" i="0" u="none" strike="noStrike" kern="1200" cap="none" spc="-1" normalizeH="0" baseline="0" noProof="0">
                <a:ln>
                  <a:noFill/>
                </a:ln>
                <a:solidFill>
                  <a:srgbClr val="FFFFFF"/>
                </a:solidFill>
                <a:effectLst/>
                <a:uLnTx/>
                <a:uFillTx/>
                <a:latin typeface="Arial"/>
              </a:endParaRPr>
            </a:p>
          </p:txBody>
        </p:sp>
        <p:pic>
          <p:nvPicPr>
            <p:cNvPr id="178" name="Picture 18"/>
            <p:cNvPicPr/>
            <p:nvPr/>
          </p:nvPicPr>
          <p:blipFill>
            <a:blip r:embed="rId2"/>
            <a:stretch/>
          </p:blipFill>
          <p:spPr>
            <a:xfrm>
              <a:off x="6663240" y="2968920"/>
              <a:ext cx="807120" cy="807120"/>
            </a:xfrm>
            <a:prstGeom prst="rect">
              <a:avLst/>
            </a:prstGeom>
            <a:ln w="0">
              <a:noFill/>
            </a:ln>
          </p:spPr>
        </p:pic>
        <p:sp>
          <p:nvSpPr>
            <p:cNvPr id="179" name="Title 4"/>
            <p:cNvSpPr/>
            <p:nvPr/>
          </p:nvSpPr>
          <p:spPr>
            <a:xfrm>
              <a:off x="7929360" y="3202560"/>
              <a:ext cx="7043760" cy="807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1" normalizeH="0" baseline="0" noProof="0">
                  <a:ln>
                    <a:noFill/>
                  </a:ln>
                  <a:solidFill>
                    <a:srgbClr val="DFEBF2"/>
                  </a:solidFill>
                  <a:effectLst/>
                  <a:uLnTx/>
                  <a:uFillTx/>
                  <a:latin typeface="Verdana"/>
                  <a:ea typeface="DejaVu Sans"/>
                </a:rPr>
                <a:t>LinkedIn</a:t>
              </a:r>
              <a:endParaRPr kumimoji="0" lang="en-GB" sz="2400" b="0" i="0" u="none" strike="noStrike" kern="1200" cap="none" spc="-1" normalizeH="0" baseline="0" noProof="0">
                <a:ln>
                  <a:noFill/>
                </a:ln>
                <a:solidFill>
                  <a:srgbClr val="FFFFFF"/>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1" normalizeH="0" baseline="0" noProof="0">
                  <a:ln>
                    <a:noFill/>
                  </a:ln>
                  <a:solidFill>
                    <a:srgbClr val="DFEBF2"/>
                  </a:solidFill>
                  <a:effectLst/>
                  <a:uLnTx/>
                  <a:uFillTx/>
                  <a:latin typeface="Verdana"/>
                  <a:ea typeface="DejaVu Sans"/>
                </a:rPr>
                <a:t>linkedin.com/company/intellibonds</a:t>
              </a:r>
              <a:endParaRPr kumimoji="0" lang="en-GB" sz="2400" b="0" i="0" u="none" strike="noStrike" kern="1200" cap="none" spc="-1" normalizeH="0" baseline="0" noProof="0">
                <a:ln>
                  <a:noFill/>
                </a:ln>
                <a:solidFill>
                  <a:srgbClr val="FFFFFF"/>
                </a:solidFill>
                <a:effectLst/>
                <a:uLnTx/>
                <a:uFillTx/>
                <a:latin typeface="Arial"/>
              </a:endParaRPr>
            </a:p>
          </p:txBody>
        </p:sp>
        <p:sp>
          <p:nvSpPr>
            <p:cNvPr id="180" name="Title 4"/>
            <p:cNvSpPr/>
            <p:nvPr/>
          </p:nvSpPr>
          <p:spPr>
            <a:xfrm>
              <a:off x="992160" y="2940840"/>
              <a:ext cx="6575400" cy="2925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1" normalizeH="0" baseline="0" noProof="0">
                  <a:ln>
                    <a:noFill/>
                  </a:ln>
                  <a:solidFill>
                    <a:srgbClr val="DFEBF2"/>
                  </a:solidFill>
                  <a:effectLst/>
                  <a:uLnTx/>
                  <a:uFillTx/>
                  <a:latin typeface="Verdana"/>
                  <a:ea typeface="DejaVu Sans"/>
                </a:rPr>
                <a:t>UK Office</a:t>
              </a:r>
              <a:endParaRPr kumimoji="0" lang="en-GB" sz="2400" b="0" i="0" u="none" strike="noStrike" kern="1200" cap="none" spc="-1" normalizeH="0" baseline="0" noProof="0">
                <a:ln>
                  <a:noFill/>
                </a:ln>
                <a:solidFill>
                  <a:srgbClr val="FFFFFF"/>
                </a:solidFill>
                <a:effectLst/>
                <a:uLnTx/>
                <a:uFillTx/>
                <a:latin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1" normalizeH="0" baseline="0" noProof="0">
                  <a:ln>
                    <a:noFill/>
                  </a:ln>
                  <a:solidFill>
                    <a:srgbClr val="DFEBF2"/>
                  </a:solidFill>
                  <a:effectLst/>
                  <a:uLnTx/>
                  <a:uFillTx/>
                  <a:latin typeface="Verdana"/>
                  <a:ea typeface="DejaVu Sans"/>
                </a:rPr>
                <a:t>IntelliBonds Ltd, Level 39,</a:t>
              </a:r>
              <a:endParaRPr kumimoji="0" lang="en-GB" sz="2400" b="0" i="0" u="none" strike="noStrike" kern="1200" cap="none" spc="-1" normalizeH="0" baseline="0" noProof="0">
                <a:ln>
                  <a:noFill/>
                </a:ln>
                <a:solidFill>
                  <a:srgbClr val="FFFFFF"/>
                </a:solidFill>
                <a:effectLst/>
                <a:uLnTx/>
                <a:uFillTx/>
                <a:latin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1" normalizeH="0" baseline="0" noProof="0">
                  <a:ln>
                    <a:noFill/>
                  </a:ln>
                  <a:solidFill>
                    <a:srgbClr val="DFEBF2"/>
                  </a:solidFill>
                  <a:effectLst/>
                  <a:uLnTx/>
                  <a:uFillTx/>
                  <a:latin typeface="Verdana"/>
                  <a:ea typeface="DejaVu Sans"/>
                </a:rPr>
                <a:t>One Canada Square</a:t>
              </a:r>
              <a:endParaRPr kumimoji="0" lang="en-GB" sz="2400" b="0" i="0" u="none" strike="noStrike" kern="1200" cap="none" spc="-1" normalizeH="0" baseline="0" noProof="0">
                <a:ln>
                  <a:noFill/>
                </a:ln>
                <a:solidFill>
                  <a:srgbClr val="FFFFFF"/>
                </a:solidFill>
                <a:effectLst/>
                <a:uLnTx/>
                <a:uFillTx/>
                <a:latin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1" normalizeH="0" baseline="0" noProof="0">
                  <a:ln>
                    <a:noFill/>
                  </a:ln>
                  <a:solidFill>
                    <a:srgbClr val="DFEBF2"/>
                  </a:solidFill>
                  <a:effectLst/>
                  <a:uLnTx/>
                  <a:uFillTx/>
                  <a:latin typeface="Verdana"/>
                  <a:ea typeface="DejaVu Sans"/>
                </a:rPr>
                <a:t>London, E14 5AB</a:t>
              </a:r>
              <a:endParaRPr kumimoji="0" lang="en-GB" sz="2400" b="0" i="0" u="none" strike="noStrike" kern="1200" cap="none" spc="-1" normalizeH="0" baseline="0" noProof="0">
                <a:ln>
                  <a:noFill/>
                </a:ln>
                <a:solidFill>
                  <a:srgbClr val="FFFFFF"/>
                </a:solidFill>
                <a:effectLst/>
                <a:uLnTx/>
                <a:uFillTx/>
                <a:latin typeface="Arial"/>
              </a:endParaRPr>
            </a:p>
          </p:txBody>
        </p:sp>
        <p:sp>
          <p:nvSpPr>
            <p:cNvPr id="181" name="Title 4"/>
            <p:cNvSpPr/>
            <p:nvPr/>
          </p:nvSpPr>
          <p:spPr>
            <a:xfrm>
              <a:off x="7929360" y="4374720"/>
              <a:ext cx="7043760" cy="807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1" normalizeH="0" baseline="0" noProof="0" dirty="0">
                  <a:ln>
                    <a:noFill/>
                  </a:ln>
                  <a:solidFill>
                    <a:srgbClr val="DFEBF2"/>
                  </a:solidFill>
                  <a:effectLst/>
                  <a:uLnTx/>
                  <a:uFillTx/>
                  <a:latin typeface="Verdana"/>
                  <a:ea typeface="DejaVu Sans"/>
                </a:rPr>
                <a:t>Email</a:t>
              </a:r>
              <a:endParaRPr kumimoji="0" lang="en-GB" sz="2400" b="0" i="0" u="none" strike="noStrike" kern="1200" cap="none" spc="-1" normalizeH="0" baseline="0" noProof="0" dirty="0">
                <a:ln>
                  <a:noFill/>
                </a:ln>
                <a:solidFill>
                  <a:srgbClr val="FFFFFF"/>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2400" b="1" spc="-1" dirty="0" err="1">
                  <a:solidFill>
                    <a:srgbClr val="DFEBF2"/>
                  </a:solidFill>
                  <a:latin typeface="Verdana"/>
                  <a:ea typeface="DejaVu Sans"/>
                </a:rPr>
                <a:t>igor</a:t>
              </a:r>
              <a:r>
                <a:rPr kumimoji="0" lang="en-US" sz="2400" b="1" i="0" u="none" strike="noStrike" kern="1200" cap="none" spc="-1" normalizeH="0" baseline="0" noProof="0" dirty="0">
                  <a:ln>
                    <a:noFill/>
                  </a:ln>
                  <a:solidFill>
                    <a:srgbClr val="DFEBF2"/>
                  </a:solidFill>
                  <a:effectLst/>
                  <a:uLnTx/>
                  <a:uFillTx/>
                  <a:latin typeface="Verdana"/>
                  <a:ea typeface="DejaVu Sans"/>
                </a:rPr>
                <a:t>@intellibonds.com</a:t>
              </a:r>
              <a:endParaRPr kumimoji="0" lang="en-GB" sz="2400" b="0" i="0" u="none" strike="noStrike" kern="1200" cap="none" spc="-1" normalizeH="0" baseline="0" noProof="0" dirty="0">
                <a:ln>
                  <a:noFill/>
                </a:ln>
                <a:solidFill>
                  <a:srgbClr val="FFFFFF"/>
                </a:solidFill>
                <a:effectLst/>
                <a:uLnTx/>
                <a:uFillTx/>
                <a:latin typeface="Arial"/>
              </a:endParaRPr>
            </a:p>
          </p:txBody>
        </p:sp>
        <p:pic>
          <p:nvPicPr>
            <p:cNvPr id="182" name="Picture 27"/>
            <p:cNvPicPr/>
            <p:nvPr/>
          </p:nvPicPr>
          <p:blipFill>
            <a:blip r:embed="rId3"/>
            <a:stretch/>
          </p:blipFill>
          <p:spPr>
            <a:xfrm>
              <a:off x="6336000" y="4153680"/>
              <a:ext cx="1481040" cy="807120"/>
            </a:xfrm>
            <a:prstGeom prst="rect">
              <a:avLst/>
            </a:prstGeom>
            <a:ln w="0">
              <a:noFill/>
            </a:ln>
          </p:spPr>
        </p:pic>
        <p:pic>
          <p:nvPicPr>
            <p:cNvPr id="183" name="Picture 29"/>
            <p:cNvPicPr/>
            <p:nvPr/>
          </p:nvPicPr>
          <p:blipFill>
            <a:blip r:embed="rId4"/>
            <a:stretch/>
          </p:blipFill>
          <p:spPr>
            <a:xfrm>
              <a:off x="6649920" y="5588640"/>
              <a:ext cx="914040" cy="744480"/>
            </a:xfrm>
            <a:prstGeom prst="rect">
              <a:avLst/>
            </a:prstGeom>
            <a:ln w="0">
              <a:noFill/>
            </a:ln>
          </p:spPr>
        </p:pic>
        <p:sp>
          <p:nvSpPr>
            <p:cNvPr id="184" name="Title 4"/>
            <p:cNvSpPr/>
            <p:nvPr/>
          </p:nvSpPr>
          <p:spPr>
            <a:xfrm>
              <a:off x="7929360" y="5594040"/>
              <a:ext cx="7043760" cy="807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1" normalizeH="0" baseline="0" noProof="0">
                  <a:ln>
                    <a:noFill/>
                  </a:ln>
                  <a:solidFill>
                    <a:srgbClr val="DFEBF2"/>
                  </a:solidFill>
                  <a:effectLst/>
                  <a:uLnTx/>
                  <a:uFillTx/>
                  <a:latin typeface="Verdana"/>
                  <a:ea typeface="DejaVu Sans"/>
                </a:rPr>
                <a:t>Twitter</a:t>
              </a:r>
              <a:endParaRPr kumimoji="0" lang="en-GB" sz="2400" b="0" i="0" u="none" strike="noStrike" kern="1200" cap="none" spc="-1" normalizeH="0" baseline="0" noProof="0">
                <a:ln>
                  <a:noFill/>
                </a:ln>
                <a:solidFill>
                  <a:srgbClr val="FFFFFF"/>
                </a:solidFill>
                <a:effectLst/>
                <a:uLnTx/>
                <a:uFillTx/>
                <a:latin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1" normalizeH="0" baseline="0" noProof="0">
                  <a:ln>
                    <a:noFill/>
                  </a:ln>
                  <a:solidFill>
                    <a:srgbClr val="DFEBF2"/>
                  </a:solidFill>
                  <a:effectLst/>
                  <a:uLnTx/>
                  <a:uFillTx/>
                  <a:latin typeface="Verdana"/>
                  <a:ea typeface="DejaVu Sans"/>
                </a:rPr>
                <a:t>@intellibonds</a:t>
              </a:r>
              <a:endParaRPr kumimoji="0" lang="en-GB" sz="2400" b="0" i="0" u="none" strike="noStrike" kern="1200" cap="none" spc="-1" normalizeH="0" baseline="0" noProof="0">
                <a:ln>
                  <a:noFill/>
                </a:ln>
                <a:solidFill>
                  <a:srgbClr val="FFFFFF"/>
                </a:solidFill>
                <a:effectLst/>
                <a:uLnTx/>
                <a:uFillTx/>
                <a:latin typeface="Arial"/>
              </a:endParaRPr>
            </a:p>
          </p:txBody>
        </p:sp>
      </p:grpSp>
      <p:sp>
        <p:nvSpPr>
          <p:cNvPr id="185" name="PlaceHolder 1"/>
          <p:cNvSpPr>
            <a:spLocks noGrp="1"/>
          </p:cNvSpPr>
          <p:nvPr>
            <p:ph type="title"/>
          </p:nvPr>
        </p:nvSpPr>
        <p:spPr>
          <a:xfrm>
            <a:off x="939960" y="1123560"/>
            <a:ext cx="21022920" cy="2256120"/>
          </a:xfrm>
          <a:prstGeom prst="rect">
            <a:avLst/>
          </a:prstGeom>
          <a:noFill/>
          <a:ln w="0">
            <a:noFill/>
          </a:ln>
        </p:spPr>
        <p:txBody>
          <a:bodyPr lIns="0" tIns="0" rIns="0" bIns="0" anchor="t">
            <a:noAutofit/>
          </a:bodyPr>
          <a:lstStyle/>
          <a:p>
            <a:pPr indent="0">
              <a:lnSpc>
                <a:spcPct val="90000"/>
              </a:lnSpc>
              <a:buNone/>
              <a:tabLst>
                <a:tab pos="0" algn="l"/>
              </a:tabLst>
            </a:pPr>
            <a:r>
              <a:rPr lang="en-US" sz="6000" b="1" strike="noStrike" spc="-1">
                <a:solidFill>
                  <a:srgbClr val="FFFFFF"/>
                </a:solidFill>
                <a:latin typeface="Verdana"/>
              </a:rPr>
              <a:t>Contact us</a:t>
            </a:r>
            <a:endParaRPr lang="en-GB" sz="6000" b="0" strike="noStrike" spc="-1">
              <a:solidFill>
                <a:srgbClr val="FFFFFF"/>
              </a:solidFill>
              <a:latin typeface="Arial"/>
            </a:endParaRPr>
          </a:p>
        </p:txBody>
      </p:sp>
      <p:cxnSp>
        <p:nvCxnSpPr>
          <p:cNvPr id="186" name="Straight Connector 14"/>
          <p:cNvCxnSpPr/>
          <p:nvPr/>
        </p:nvCxnSpPr>
        <p:spPr>
          <a:xfrm>
            <a:off x="939600" y="12442680"/>
            <a:ext cx="13260600" cy="1800"/>
          </a:xfrm>
          <a:prstGeom prst="straightConnector1">
            <a:avLst/>
          </a:prstGeom>
          <a:ln w="47625">
            <a:solidFill>
              <a:srgbClr val="5BC1EB"/>
            </a:solidFill>
            <a:round/>
          </a:ln>
        </p:spPr>
      </p:cxnSp>
      <p:sp>
        <p:nvSpPr>
          <p:cNvPr id="187" name="Content Placeholder 1"/>
          <p:cNvSpPr/>
          <p:nvPr/>
        </p:nvSpPr>
        <p:spPr>
          <a:xfrm>
            <a:off x="939960" y="7540920"/>
            <a:ext cx="13134240" cy="450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0" marR="0" lvl="0" indent="0" algn="l" defTabSz="914400" rtl="0" eaLnBrk="1" fontAlgn="auto" latinLnBrk="0" hangingPunct="1">
              <a:lnSpc>
                <a:spcPct val="120000"/>
              </a:lnSpc>
              <a:spcBef>
                <a:spcPts val="1001"/>
              </a:spcBef>
              <a:spcAft>
                <a:spcPts val="1199"/>
              </a:spcAft>
              <a:buClrTx/>
              <a:buSzTx/>
              <a:buFontTx/>
              <a:buNone/>
              <a:tabLst>
                <a:tab pos="0" algn="l"/>
              </a:tabLst>
              <a:defRPr/>
            </a:pPr>
            <a:r>
              <a:rPr kumimoji="0" lang="en-US" sz="3600" b="1" i="0" u="none" strike="noStrike" kern="1200" cap="none" spc="-1" normalizeH="0" baseline="0" noProof="0" dirty="0">
                <a:ln>
                  <a:noFill/>
                </a:ln>
                <a:solidFill>
                  <a:srgbClr val="5BC1EB"/>
                </a:solidFill>
                <a:effectLst/>
                <a:uLnTx/>
                <a:uFillTx/>
                <a:latin typeface="Verdana"/>
                <a:ea typeface="DejaVu Sans"/>
              </a:rPr>
              <a:t>‘We are </a:t>
            </a:r>
            <a:r>
              <a:rPr kumimoji="0" lang="en-GB" sz="3600" b="1" i="0" u="none" strike="noStrike" kern="1200" cap="none" spc="-1" normalizeH="0" baseline="0" noProof="0" dirty="0">
                <a:ln>
                  <a:noFill/>
                </a:ln>
                <a:solidFill>
                  <a:srgbClr val="5BC1EB"/>
                </a:solidFill>
                <a:effectLst/>
                <a:uLnTx/>
                <a:uFillTx/>
                <a:latin typeface="Verdana"/>
                <a:ea typeface="DejaVu Sans"/>
              </a:rPr>
              <a:t>revolutionising </a:t>
            </a:r>
            <a:r>
              <a:rPr kumimoji="0" lang="en-US" sz="3600" b="1" i="0" u="none" strike="noStrike" kern="1200" cap="none" spc="-1" normalizeH="0" baseline="0" noProof="0" dirty="0">
                <a:ln>
                  <a:noFill/>
                </a:ln>
                <a:solidFill>
                  <a:srgbClr val="5BC1EB"/>
                </a:solidFill>
                <a:effectLst/>
                <a:uLnTx/>
                <a:uFillTx/>
                <a:latin typeface="Verdana"/>
                <a:ea typeface="DejaVu Sans"/>
              </a:rPr>
              <a:t>the fixed income front office by combining unique human skillset with top-of-the-line AI technology to create a smoother, more efficient and cost-effective workflow.’</a:t>
            </a:r>
            <a:br>
              <a:rPr kumimoji="0" sz="3600" b="0" i="0" u="none" strike="noStrike" kern="1200" cap="none" spc="0" normalizeH="0" baseline="0" noProof="0" dirty="0">
                <a:ln>
                  <a:noFill/>
                </a:ln>
                <a:solidFill>
                  <a:srgbClr val="122741"/>
                </a:solidFill>
                <a:effectLst/>
                <a:uLnTx/>
                <a:uFillTx/>
                <a:latin typeface="Arial"/>
              </a:rPr>
            </a:br>
            <a:br>
              <a:rPr kumimoji="0" sz="3600" b="0" i="0" u="none" strike="noStrike" kern="1200" cap="none" spc="0" normalizeH="0" baseline="0" noProof="0" dirty="0">
                <a:ln>
                  <a:noFill/>
                </a:ln>
                <a:solidFill>
                  <a:srgbClr val="122741"/>
                </a:solidFill>
                <a:effectLst/>
                <a:uLnTx/>
                <a:uFillTx/>
                <a:latin typeface="Arial"/>
              </a:rPr>
            </a:br>
            <a:r>
              <a:rPr kumimoji="0" lang="en-US" sz="2800" b="1" i="0" u="none" strike="noStrike" kern="1200" cap="none" spc="-1" normalizeH="0" baseline="0" noProof="0" dirty="0">
                <a:ln>
                  <a:noFill/>
                </a:ln>
                <a:solidFill>
                  <a:srgbClr val="FFFFFF"/>
                </a:solidFill>
                <a:effectLst/>
                <a:uLnTx/>
                <a:uFillTx/>
                <a:latin typeface="Verdana"/>
                <a:ea typeface="DejaVu Sans"/>
              </a:rPr>
              <a:t>CEO and </a:t>
            </a:r>
            <a:r>
              <a:rPr lang="en-US" sz="2800" b="1" spc="-1" dirty="0">
                <a:solidFill>
                  <a:srgbClr val="FFFFFF"/>
                </a:solidFill>
                <a:latin typeface="Verdana"/>
                <a:ea typeface="DejaVu Sans"/>
              </a:rPr>
              <a:t>F</a:t>
            </a:r>
            <a:r>
              <a:rPr kumimoji="0" lang="en-US" sz="2800" b="1" i="0" u="none" strike="noStrike" kern="1200" cap="none" spc="-1" normalizeH="0" baseline="0" noProof="0" dirty="0" err="1">
                <a:ln>
                  <a:noFill/>
                </a:ln>
                <a:solidFill>
                  <a:srgbClr val="FFFFFF"/>
                </a:solidFill>
                <a:effectLst/>
                <a:uLnTx/>
                <a:uFillTx/>
                <a:latin typeface="Verdana"/>
                <a:ea typeface="DejaVu Sans"/>
              </a:rPr>
              <a:t>ounder</a:t>
            </a:r>
            <a:r>
              <a:rPr kumimoji="0" lang="en-US" sz="2800" b="1" i="0" u="none" strike="noStrike" kern="1200" cap="none" spc="-1" normalizeH="0" baseline="0" noProof="0" dirty="0">
                <a:ln>
                  <a:noFill/>
                </a:ln>
                <a:solidFill>
                  <a:srgbClr val="FFFFFF"/>
                </a:solidFill>
                <a:effectLst/>
                <a:uLnTx/>
                <a:uFillTx/>
                <a:latin typeface="Verdana"/>
                <a:ea typeface="DejaVu Sans"/>
              </a:rPr>
              <a:t>, </a:t>
            </a:r>
            <a:r>
              <a:rPr kumimoji="0" lang="en-US" sz="2800" b="1" i="0" u="none" strike="noStrike" kern="1200" cap="none" spc="-1" normalizeH="0" baseline="0" noProof="0" dirty="0" err="1">
                <a:ln>
                  <a:noFill/>
                </a:ln>
                <a:solidFill>
                  <a:srgbClr val="FFFFFF"/>
                </a:solidFill>
                <a:effectLst/>
                <a:uLnTx/>
                <a:uFillTx/>
                <a:latin typeface="Verdana"/>
                <a:ea typeface="DejaVu Sans"/>
              </a:rPr>
              <a:t>IntelliBonds</a:t>
            </a:r>
            <a:endParaRPr kumimoji="0" lang="en-GB" sz="2800" b="0" i="0" u="none" strike="noStrike" kern="1200" cap="none" spc="-1" normalizeH="0" baseline="0" noProof="0" dirty="0">
              <a:ln>
                <a:noFill/>
              </a:ln>
              <a:solidFill>
                <a:srgbClr val="FFFFFF"/>
              </a:solidFill>
              <a:effectLst/>
              <a:uLnTx/>
              <a:uFillTx/>
              <a:latin typeface="Arial"/>
            </a:endParaRPr>
          </a:p>
        </p:txBody>
      </p:sp>
      <p:sp>
        <p:nvSpPr>
          <p:cNvPr id="3" name="PlaceHolder 2"/>
          <p:cNvSpPr>
            <a:spLocks noGrp="1"/>
          </p:cNvSpPr>
          <p:nvPr>
            <p:ph type="sldNum" idx="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63751CF2-B9B6-4C69-AB88-C16DE6C7BD3E}" type="slidenum">
              <a:rPr kumimoji="0" lang="en-US" sz="3200" b="1" i="0" u="none" strike="noStrike" kern="1200" cap="none" spc="-1" normalizeH="0" baseline="0" noProof="0">
                <a:ln>
                  <a:noFill/>
                </a:ln>
                <a:solidFill>
                  <a:srgbClr val="5BC1EB"/>
                </a:solidFill>
                <a:effectLst/>
                <a:uLnTx/>
                <a:uFillTx/>
                <a:latin typeface="Verdana"/>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9</a:t>
            </a:fld>
            <a:endParaRPr kumimoji="0" lang="en-US" sz="3200" b="1" i="0" u="none" strike="noStrike" kern="1200" cap="none" spc="-1" normalizeH="0" baseline="0" noProof="0">
              <a:ln>
                <a:noFill/>
              </a:ln>
              <a:solidFill>
                <a:srgbClr val="5BC1EB"/>
              </a:solidFill>
              <a:effectLst/>
              <a:uLnTx/>
              <a:uFillTx/>
              <a:latin typeface="Verdana"/>
            </a:endParaRPr>
          </a:p>
        </p:txBody>
      </p:sp>
    </p:spTree>
  </p:cSld>
  <p:clrMapOvr>
    <a:masterClrMapping/>
  </p:clrMapOvr>
</p:sld>
</file>

<file path=ppt/theme/theme1.xml><?xml version="1.0" encoding="utf-8"?>
<a:theme xmlns:a="http://schemas.openxmlformats.org/drawingml/2006/main" name="1_Custom Design">
  <a:themeElements>
    <a:clrScheme name="INTELLIBONDS NEW">
      <a:dk1>
        <a:srgbClr val="122741"/>
      </a:dk1>
      <a:lt1>
        <a:srgbClr val="FFFFFF"/>
      </a:lt1>
      <a:dk2>
        <a:srgbClr val="5BC1EB"/>
      </a:dk2>
      <a:lt2>
        <a:srgbClr val="DFEBF2"/>
      </a:lt2>
      <a:accent1>
        <a:srgbClr val="FFC820"/>
      </a:accent1>
      <a:accent2>
        <a:srgbClr val="EA6964"/>
      </a:accent2>
      <a:accent3>
        <a:srgbClr val="DEEBF1"/>
      </a:accent3>
      <a:accent4>
        <a:srgbClr val="5BC1EB"/>
      </a:accent4>
      <a:accent5>
        <a:srgbClr val="122741"/>
      </a:accent5>
      <a:accent6>
        <a:srgbClr val="F0EFF2"/>
      </a:accent6>
      <a:hlink>
        <a:srgbClr val="122741"/>
      </a:hlink>
      <a:folHlink>
        <a:srgbClr val="122741"/>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INTELLIBONDS NEW">
      <a:dk1>
        <a:srgbClr val="122741"/>
      </a:dk1>
      <a:lt1>
        <a:srgbClr val="FFFFFF"/>
      </a:lt1>
      <a:dk2>
        <a:srgbClr val="5BC1EB"/>
      </a:dk2>
      <a:lt2>
        <a:srgbClr val="DFEBF2"/>
      </a:lt2>
      <a:accent1>
        <a:srgbClr val="FFC820"/>
      </a:accent1>
      <a:accent2>
        <a:srgbClr val="EA6964"/>
      </a:accent2>
      <a:accent3>
        <a:srgbClr val="DEEBF1"/>
      </a:accent3>
      <a:accent4>
        <a:srgbClr val="5BC1EB"/>
      </a:accent4>
      <a:accent5>
        <a:srgbClr val="122741"/>
      </a:accent5>
      <a:accent6>
        <a:srgbClr val="F0EFF2"/>
      </a:accent6>
      <a:hlink>
        <a:srgbClr val="122741"/>
      </a:hlink>
      <a:folHlink>
        <a:srgbClr val="122741"/>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INTELLIBONDS NEW">
      <a:dk1>
        <a:srgbClr val="122741"/>
      </a:dk1>
      <a:lt1>
        <a:srgbClr val="FFFFFF"/>
      </a:lt1>
      <a:dk2>
        <a:srgbClr val="5BC1EB"/>
      </a:dk2>
      <a:lt2>
        <a:srgbClr val="DFEBF2"/>
      </a:lt2>
      <a:accent1>
        <a:srgbClr val="FFC820"/>
      </a:accent1>
      <a:accent2>
        <a:srgbClr val="EA6964"/>
      </a:accent2>
      <a:accent3>
        <a:srgbClr val="DEEBF1"/>
      </a:accent3>
      <a:accent4>
        <a:srgbClr val="5BC1EB"/>
      </a:accent4>
      <a:accent5>
        <a:srgbClr val="122741"/>
      </a:accent5>
      <a:accent6>
        <a:srgbClr val="F0EFF2"/>
      </a:accent6>
      <a:hlink>
        <a:srgbClr val="122741"/>
      </a:hlink>
      <a:folHlink>
        <a:srgbClr val="12274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INTELLIBONDS NEW">
      <a:dk1>
        <a:srgbClr val="122741"/>
      </a:dk1>
      <a:lt1>
        <a:srgbClr val="FFFFFF"/>
      </a:lt1>
      <a:dk2>
        <a:srgbClr val="5BC1EB"/>
      </a:dk2>
      <a:lt2>
        <a:srgbClr val="DFEBF2"/>
      </a:lt2>
      <a:accent1>
        <a:srgbClr val="FFC820"/>
      </a:accent1>
      <a:accent2>
        <a:srgbClr val="EA6964"/>
      </a:accent2>
      <a:accent3>
        <a:srgbClr val="DEEBF1"/>
      </a:accent3>
      <a:accent4>
        <a:srgbClr val="5BC1EB"/>
      </a:accent4>
      <a:accent5>
        <a:srgbClr val="122741"/>
      </a:accent5>
      <a:accent6>
        <a:srgbClr val="F0EFF2"/>
      </a:accent6>
      <a:hlink>
        <a:srgbClr val="122741"/>
      </a:hlink>
      <a:folHlink>
        <a:srgbClr val="12274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INTELLIBONDS NEW">
      <a:dk1>
        <a:srgbClr val="122741"/>
      </a:dk1>
      <a:lt1>
        <a:srgbClr val="FFFFFF"/>
      </a:lt1>
      <a:dk2>
        <a:srgbClr val="5BC1EB"/>
      </a:dk2>
      <a:lt2>
        <a:srgbClr val="DFEBF2"/>
      </a:lt2>
      <a:accent1>
        <a:srgbClr val="FFC820"/>
      </a:accent1>
      <a:accent2>
        <a:srgbClr val="EA6964"/>
      </a:accent2>
      <a:accent3>
        <a:srgbClr val="DEEBF1"/>
      </a:accent3>
      <a:accent4>
        <a:srgbClr val="5BC1EB"/>
      </a:accent4>
      <a:accent5>
        <a:srgbClr val="122741"/>
      </a:accent5>
      <a:accent6>
        <a:srgbClr val="F0EFF2"/>
      </a:accent6>
      <a:hlink>
        <a:srgbClr val="122741"/>
      </a:hlink>
      <a:folHlink>
        <a:srgbClr val="122741"/>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E81F0D5D1E4043870121E1039F13C8" ma:contentTypeVersion="11" ma:contentTypeDescription="Create a new document." ma:contentTypeScope="" ma:versionID="c2b8314ed4ff04dfc9abfef038391248">
  <xsd:schema xmlns:xsd="http://www.w3.org/2001/XMLSchema" xmlns:xs="http://www.w3.org/2001/XMLSchema" xmlns:p="http://schemas.microsoft.com/office/2006/metadata/properties" xmlns:ns2="ba54961b-a17d-446b-bc7e-aaf693e0241b" xmlns:ns3="d862ba36-71b2-4a96-a48b-8285afe1e92d" targetNamespace="http://schemas.microsoft.com/office/2006/metadata/properties" ma:root="true" ma:fieldsID="0773d78ffb0adde8052283d0d07227f1" ns2:_="" ns3:_="">
    <xsd:import namespace="ba54961b-a17d-446b-bc7e-aaf693e0241b"/>
    <xsd:import namespace="d862ba36-71b2-4a96-a48b-8285afe1e9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54961b-a17d-446b-bc7e-aaf693e024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62ba36-71b2-4a96-a48b-8285afe1e92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6A5985-ECB9-456E-A143-772BA8E7131D}">
  <ds:schemaRefs>
    <ds:schemaRef ds:uri="http://schemas.microsoft.com/sharepoint/v3/contenttype/forms"/>
  </ds:schemaRefs>
</ds:datastoreItem>
</file>

<file path=customXml/itemProps2.xml><?xml version="1.0" encoding="utf-8"?>
<ds:datastoreItem xmlns:ds="http://schemas.openxmlformats.org/officeDocument/2006/customXml" ds:itemID="{F35E9C30-95F9-407D-821D-98B41FD88433}">
  <ds:schemaRef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terms/"/>
    <ds:schemaRef ds:uri="http://schemas.microsoft.com/office/2006/documentManagement/types"/>
    <ds:schemaRef ds:uri="ba54961b-a17d-446b-bc7e-aaf693e0241b"/>
    <ds:schemaRef ds:uri="d862ba36-71b2-4a96-a48b-8285afe1e92d"/>
    <ds:schemaRef ds:uri="http://purl.org/dc/elements/1.1/"/>
  </ds:schemaRefs>
</ds:datastoreItem>
</file>

<file path=customXml/itemProps3.xml><?xml version="1.0" encoding="utf-8"?>
<ds:datastoreItem xmlns:ds="http://schemas.openxmlformats.org/officeDocument/2006/customXml" ds:itemID="{FCE720EF-9976-4972-8CD8-F6D3CEACE4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54961b-a17d-446b-bc7e-aaf693e0241b"/>
    <ds:schemaRef ds:uri="d862ba36-71b2-4a96-a48b-8285afe1e9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892</Words>
  <Application>Microsoft Office PowerPoint</Application>
  <PresentationFormat>Custom</PresentationFormat>
  <Paragraphs>97</Paragraphs>
  <Slides>9</Slides>
  <Notes>4</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9</vt:i4>
      </vt:variant>
    </vt:vector>
  </HeadingPairs>
  <TitlesOfParts>
    <vt:vector size="26" baseType="lpstr">
      <vt:lpstr>Gotham</vt:lpstr>
      <vt:lpstr>Lato Light</vt:lpstr>
      <vt:lpstr>Techna Sans</vt:lpstr>
      <vt:lpstr>Calibri</vt:lpstr>
      <vt:lpstr>Arial</vt:lpstr>
      <vt:lpstr>Avenir</vt:lpstr>
      <vt:lpstr>Times New Roman</vt:lpstr>
      <vt:lpstr>Helvetica Neue</vt:lpstr>
      <vt:lpstr>Source Sans Pro</vt:lpstr>
      <vt:lpstr>Verdana</vt:lpstr>
      <vt:lpstr>Wingdings</vt:lpstr>
      <vt:lpstr>Symbol</vt:lpstr>
      <vt:lpstr>1_Custom Design</vt:lpstr>
      <vt:lpstr>2_Custom Design</vt:lpstr>
      <vt:lpstr>3_Custom Design</vt:lpstr>
      <vt:lpstr>Custom Design</vt:lpstr>
      <vt:lpstr>4_Custom Design</vt:lpstr>
      <vt:lpstr>Transforming Fixed-Income Investing with AI-Augmented Solutions</vt:lpstr>
      <vt:lpstr>The Problem</vt:lpstr>
      <vt:lpstr>The Solution</vt:lpstr>
      <vt:lpstr>PowerPoint Presentation</vt:lpstr>
      <vt:lpstr>Use Case 1: Asset Manager A</vt:lpstr>
      <vt:lpstr>Use Case 2: Pension Fund B</vt:lpstr>
      <vt:lpstr>Use Case 3: Private Bank C</vt:lpstr>
      <vt:lpstr>Use Case 4: Insurance Company D</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Jetfabrik</dc:creator>
  <cp:keywords/>
  <dc:description/>
  <cp:lastModifiedBy>Igor Tesinsky</cp:lastModifiedBy>
  <cp:revision>5207</cp:revision>
  <dcterms:created xsi:type="dcterms:W3CDTF">2014-11-12T21:47:38Z</dcterms:created>
  <dcterms:modified xsi:type="dcterms:W3CDTF">2024-10-30T14:51:02Z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0x01010088E81F0D5D1E4043870121E1039F13C8</vt:lpwstr>
  </property>
</Properties>
</file>