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notesSlides/notesSlide2.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8"/>
  </p:notesMasterIdLst>
  <p:sldIdLst>
    <p:sldId id="2346" r:id="rId2"/>
    <p:sldId id="1637" r:id="rId3"/>
    <p:sldId id="1639" r:id="rId4"/>
    <p:sldId id="2293" r:id="rId5"/>
    <p:sldId id="2252" r:id="rId6"/>
    <p:sldId id="2303" r:id="rId7"/>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461" userDrawn="1">
          <p15:clr>
            <a:srgbClr val="A4A3A4"/>
          </p15:clr>
        </p15:guide>
        <p15:guide id="4" pos="7265" userDrawn="1">
          <p15:clr>
            <a:srgbClr val="A4A3A4"/>
          </p15:clr>
        </p15:guide>
        <p15:guide id="5" orient="horz" pos="116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Petrbok" initials="DP" lastIdx="1" clrIdx="0">
    <p:extLst>
      <p:ext uri="{19B8F6BF-5375-455C-9EA6-DF929625EA0E}">
        <p15:presenceInfo xmlns:p15="http://schemas.microsoft.com/office/powerpoint/2012/main" userId="0ba5173aedf98cb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376092"/>
    <a:srgbClr val="37859D"/>
    <a:srgbClr val="FF3300"/>
    <a:srgbClr val="E9EDF4"/>
    <a:srgbClr val="D0D8E8"/>
    <a:srgbClr val="FFFFCC"/>
    <a:srgbClr val="4BACC6"/>
    <a:srgbClr val="D99694"/>
    <a:srgbClr val="604A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8" autoAdjust="0"/>
    <p:restoredTop sz="94947" autoAdjust="0"/>
  </p:normalViewPr>
  <p:slideViewPr>
    <p:cSldViewPr snapToGrid="0" snapToObjects="1">
      <p:cViewPr varScale="1">
        <p:scale>
          <a:sx n="110" d="100"/>
          <a:sy n="110" d="100"/>
        </p:scale>
        <p:origin x="372" y="114"/>
      </p:cViewPr>
      <p:guideLst>
        <p:guide orient="horz" pos="2160"/>
        <p:guide pos="3840"/>
        <p:guide pos="461"/>
        <p:guide pos="7265"/>
        <p:guide orient="horz" pos="1162"/>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title>
      <c:layout>
        <c:manualLayout>
          <c:xMode val="edge"/>
          <c:yMode val="edge"/>
          <c:x val="0.97162631065093819"/>
          <c:y val="0.96370990827739067"/>
        </c:manualLayout>
      </c:layout>
      <c:overlay val="0"/>
      <c:txPr>
        <a:bodyPr/>
        <a:lstStyle/>
        <a:p>
          <a:pPr>
            <a:defRPr sz="800" i="1"/>
          </a:pPr>
          <a:endParaRPr lang="cs-CZ"/>
        </a:p>
      </c:txPr>
    </c:title>
    <c:autoTitleDeleted val="0"/>
    <c:plotArea>
      <c:layout>
        <c:manualLayout>
          <c:layoutTarget val="inner"/>
          <c:xMode val="edge"/>
          <c:yMode val="edge"/>
          <c:x val="0.45434873255556257"/>
          <c:y val="8.5731513482123992E-3"/>
          <c:w val="0.5415959612807093"/>
          <c:h val="0.95202125078268218"/>
        </c:manualLayout>
      </c:layout>
      <c:barChart>
        <c:barDir val="bar"/>
        <c:grouping val="clustered"/>
        <c:varyColors val="0"/>
        <c:ser>
          <c:idx val="0"/>
          <c:order val="0"/>
          <c:tx>
            <c:strRef>
              <c:f>List1!$B$1</c:f>
              <c:strCache>
                <c:ptCount val="1"/>
                <c:pt idx="0">
                  <c:v>Total N=667</c:v>
                </c:pt>
              </c:strCache>
            </c:strRef>
          </c:tx>
          <c:spPr>
            <a:solidFill>
              <a:srgbClr val="376092"/>
            </a:solidFill>
            <a:ln>
              <a:noFill/>
            </a:ln>
          </c:spPr>
          <c:invertIfNegative val="0"/>
          <c:dPt>
            <c:idx val="1"/>
            <c:invertIfNegative val="0"/>
            <c:bubble3D val="0"/>
            <c:extLst xmlns:c16r2="http://schemas.microsoft.com/office/drawing/2015/06/chart">
              <c:ext xmlns:c16="http://schemas.microsoft.com/office/drawing/2014/chart" uri="{C3380CC4-5D6E-409C-BE32-E72D297353CC}">
                <c16:uniqueId val="{00000001-69B9-48C0-8DF6-75686820899A}"/>
              </c:ext>
            </c:extLst>
          </c:dPt>
          <c:dPt>
            <c:idx val="5"/>
            <c:invertIfNegative val="0"/>
            <c:bubble3D val="0"/>
            <c:extLst xmlns:c16r2="http://schemas.microsoft.com/office/drawing/2015/06/chart">
              <c:ext xmlns:c16="http://schemas.microsoft.com/office/drawing/2014/chart" uri="{C3380CC4-5D6E-409C-BE32-E72D297353CC}">
                <c16:uniqueId val="{00000001-2D8E-45B3-9C47-4C241BA9D8F2}"/>
              </c:ext>
            </c:extLst>
          </c:dPt>
          <c:dLbls>
            <c:numFmt formatCode="0%" sourceLinked="0"/>
            <c:spPr>
              <a:noFill/>
              <a:ln>
                <a:noFill/>
              </a:ln>
            </c:spPr>
            <c:txPr>
              <a:bodyPr rot="0" vert="horz"/>
              <a:lstStyle/>
              <a:p>
                <a:pPr>
                  <a:defRPr/>
                </a:pPr>
                <a:endParaRPr lang="cs-CZ"/>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List1!$A$2:$A$13</c:f>
              <c:strCache>
                <c:ptCount val="12"/>
                <c:pt idx="0">
                  <c:v>Zhodnocení peněz, prostředků</c:v>
                </c:pt>
                <c:pt idx="1">
                  <c:v>Zajištění peněz do budoucna</c:v>
                </c:pt>
                <c:pt idx="2">
                  <c:v>Inflace</c:v>
                </c:pt>
                <c:pt idx="3">
                  <c:v>Baví mě to, chci to zkusit</c:v>
                </c:pt>
                <c:pt idx="4">
                  <c:v>Zajištění dětí</c:v>
                </c:pt>
                <c:pt idx="5">
                  <c:v>Zkušenost</c:v>
                </c:pt>
                <c:pt idx="6">
                  <c:v>Zvědavost</c:v>
                </c:pt>
                <c:pt idx="7">
                  <c:v>Zabezpečení rodiny</c:v>
                </c:pt>
                <c:pt idx="8">
                  <c:v>Zúročení</c:v>
                </c:pt>
                <c:pt idx="9">
                  <c:v>Neinvestuji, nechci</c:v>
                </c:pt>
                <c:pt idx="10">
                  <c:v>Něco jiného</c:v>
                </c:pt>
                <c:pt idx="11">
                  <c:v>Nevím</c:v>
                </c:pt>
              </c:strCache>
            </c:strRef>
          </c:cat>
          <c:val>
            <c:numRef>
              <c:f>List1!$B$2:$B$13</c:f>
              <c:numCache>
                <c:formatCode>###0%</c:formatCode>
                <c:ptCount val="12"/>
                <c:pt idx="0">
                  <c:v>0.54</c:v>
                </c:pt>
                <c:pt idx="1">
                  <c:v>0.150983579286844</c:v>
                </c:pt>
                <c:pt idx="2">
                  <c:v>5.819072719685256E-2</c:v>
                </c:pt>
                <c:pt idx="3">
                  <c:v>4.617514839084795E-2</c:v>
                </c:pt>
                <c:pt idx="4">
                  <c:v>3.4136739826952672E-2</c:v>
                </c:pt>
                <c:pt idx="5">
                  <c:v>1.9114475027037788E-2</c:v>
                </c:pt>
                <c:pt idx="6">
                  <c:v>1.910513318336058E-2</c:v>
                </c:pt>
                <c:pt idx="7">
                  <c:v>6.640907805547506E-3</c:v>
                </c:pt>
                <c:pt idx="8">
                  <c:v>2.9239987070746295E-3</c:v>
                </c:pt>
                <c:pt idx="9">
                  <c:v>1.7948878104045749E-2</c:v>
                </c:pt>
                <c:pt idx="10">
                  <c:v>0.13</c:v>
                </c:pt>
                <c:pt idx="11">
                  <c:v>3.4290739174382995E-2</c:v>
                </c:pt>
              </c:numCache>
            </c:numRef>
          </c:val>
          <c:extLst xmlns:c16r2="http://schemas.microsoft.com/office/drawing/2015/06/chart">
            <c:ext xmlns:c16="http://schemas.microsoft.com/office/drawing/2014/chart" uri="{C3380CC4-5D6E-409C-BE32-E72D297353CC}">
              <c16:uniqueId val="{00000004-69B9-48C0-8DF6-75686820899A}"/>
            </c:ext>
          </c:extLst>
        </c:ser>
        <c:dLbls>
          <c:showLegendKey val="0"/>
          <c:showVal val="0"/>
          <c:showCatName val="0"/>
          <c:showSerName val="0"/>
          <c:showPercent val="0"/>
          <c:showBubbleSize val="0"/>
        </c:dLbls>
        <c:gapWidth val="30"/>
        <c:axId val="325002232"/>
        <c:axId val="325002624"/>
      </c:barChart>
      <c:catAx>
        <c:axId val="325002232"/>
        <c:scaling>
          <c:orientation val="maxMin"/>
        </c:scaling>
        <c:delete val="0"/>
        <c:axPos val="l"/>
        <c:numFmt formatCode="General" sourceLinked="1"/>
        <c:majorTickMark val="out"/>
        <c:minorTickMark val="none"/>
        <c:tickLblPos val="low"/>
        <c:spPr>
          <a:ln>
            <a:noFill/>
          </a:ln>
        </c:spPr>
        <c:txPr>
          <a:bodyPr rot="0" vert="horz"/>
          <a:lstStyle/>
          <a:p>
            <a:pPr algn="r">
              <a:defRPr/>
            </a:pPr>
            <a:endParaRPr lang="cs-CZ"/>
          </a:p>
        </c:txPr>
        <c:crossAx val="325002624"/>
        <c:crosses val="autoZero"/>
        <c:auto val="1"/>
        <c:lblAlgn val="ctr"/>
        <c:lblOffset val="300"/>
        <c:noMultiLvlLbl val="0"/>
      </c:catAx>
      <c:valAx>
        <c:axId val="325002624"/>
        <c:scaling>
          <c:orientation val="minMax"/>
          <c:min val="0"/>
        </c:scaling>
        <c:delete val="1"/>
        <c:axPos val="t"/>
        <c:numFmt formatCode="###0%" sourceLinked="1"/>
        <c:majorTickMark val="out"/>
        <c:minorTickMark val="none"/>
        <c:tickLblPos val="nextTo"/>
        <c:crossAx val="325002232"/>
        <c:crosses val="autoZero"/>
        <c:crossBetween val="between"/>
      </c:valAx>
      <c:spPr>
        <a:noFill/>
        <a:ln>
          <a:noFill/>
        </a:ln>
      </c:spPr>
    </c:plotArea>
    <c:plotVisOnly val="1"/>
    <c:dispBlanksAs val="gap"/>
    <c:showDLblsOverMax val="0"/>
  </c:chart>
  <c:spPr>
    <a:noFill/>
    <a:ln>
      <a:noFill/>
    </a:ln>
  </c:spPr>
  <c:txPr>
    <a:bodyPr/>
    <a:lstStyle/>
    <a:p>
      <a:pPr>
        <a:defRPr sz="900" b="0">
          <a:solidFill>
            <a:schemeClr val="tx1">
              <a:lumMod val="85000"/>
              <a:lumOff val="15000"/>
            </a:schemeClr>
          </a:solidFill>
          <a:latin typeface="Helvetica" pitchFamily="34" charset="0"/>
          <a:cs typeface="Helvetica" pitchFamily="34" charset="0"/>
        </a:defRPr>
      </a:pPr>
      <a:endParaRPr lang="cs-CZ"/>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title>
      <c:layout>
        <c:manualLayout>
          <c:xMode val="edge"/>
          <c:yMode val="edge"/>
          <c:x val="0.97162631065093819"/>
          <c:y val="0.96370990827739067"/>
        </c:manualLayout>
      </c:layout>
      <c:overlay val="0"/>
      <c:txPr>
        <a:bodyPr/>
        <a:lstStyle/>
        <a:p>
          <a:pPr>
            <a:defRPr sz="800" i="1"/>
          </a:pPr>
          <a:endParaRPr lang="cs-CZ"/>
        </a:p>
      </c:txPr>
    </c:title>
    <c:autoTitleDeleted val="0"/>
    <c:plotArea>
      <c:layout>
        <c:manualLayout>
          <c:layoutTarget val="inner"/>
          <c:xMode val="edge"/>
          <c:yMode val="edge"/>
          <c:x val="0.45434873255556257"/>
          <c:y val="8.5731513482123992E-3"/>
          <c:w val="0.5415959612807093"/>
          <c:h val="0.95202125078268218"/>
        </c:manualLayout>
      </c:layout>
      <c:barChart>
        <c:barDir val="bar"/>
        <c:grouping val="clustered"/>
        <c:varyColors val="0"/>
        <c:ser>
          <c:idx val="0"/>
          <c:order val="0"/>
          <c:tx>
            <c:strRef>
              <c:f>List1!$B$1</c:f>
              <c:strCache>
                <c:ptCount val="1"/>
                <c:pt idx="0">
                  <c:v>Total N=1072</c:v>
                </c:pt>
              </c:strCache>
            </c:strRef>
          </c:tx>
          <c:spPr>
            <a:solidFill>
              <a:srgbClr val="376092"/>
            </a:solidFill>
            <a:ln>
              <a:noFill/>
            </a:ln>
          </c:spPr>
          <c:invertIfNegative val="0"/>
          <c:dPt>
            <c:idx val="0"/>
            <c:invertIfNegative val="0"/>
            <c:bubble3D val="0"/>
            <c:extLst xmlns:c16r2="http://schemas.microsoft.com/office/drawing/2015/06/chart">
              <c:ext xmlns:c16="http://schemas.microsoft.com/office/drawing/2014/chart" uri="{C3380CC4-5D6E-409C-BE32-E72D297353CC}">
                <c16:uniqueId val="{00000000-E4A1-4D72-8594-BEB591F8E2E9}"/>
              </c:ext>
            </c:extLst>
          </c:dPt>
          <c:dPt>
            <c:idx val="1"/>
            <c:invertIfNegative val="0"/>
            <c:bubble3D val="0"/>
            <c:extLst xmlns:c16r2="http://schemas.microsoft.com/office/drawing/2015/06/chart">
              <c:ext xmlns:c16="http://schemas.microsoft.com/office/drawing/2014/chart" uri="{C3380CC4-5D6E-409C-BE32-E72D297353CC}">
                <c16:uniqueId val="{00000001-E4A1-4D72-8594-BEB591F8E2E9}"/>
              </c:ext>
            </c:extLst>
          </c:dPt>
          <c:dPt>
            <c:idx val="2"/>
            <c:invertIfNegative val="0"/>
            <c:bubble3D val="0"/>
            <c:extLst xmlns:c16r2="http://schemas.microsoft.com/office/drawing/2015/06/chart">
              <c:ext xmlns:c16="http://schemas.microsoft.com/office/drawing/2014/chart" uri="{C3380CC4-5D6E-409C-BE32-E72D297353CC}">
                <c16:uniqueId val="{00000002-E4A1-4D72-8594-BEB591F8E2E9}"/>
              </c:ext>
            </c:extLst>
          </c:dPt>
          <c:dPt>
            <c:idx val="8"/>
            <c:invertIfNegative val="0"/>
            <c:bubble3D val="0"/>
            <c:extLst xmlns:c16r2="http://schemas.microsoft.com/office/drawing/2015/06/chart">
              <c:ext xmlns:c16="http://schemas.microsoft.com/office/drawing/2014/chart" uri="{C3380CC4-5D6E-409C-BE32-E72D297353CC}">
                <c16:uniqueId val="{00000003-E4A1-4D72-8594-BEB591F8E2E9}"/>
              </c:ext>
            </c:extLst>
          </c:dPt>
          <c:dLbls>
            <c:numFmt formatCode="0%" sourceLinked="0"/>
            <c:spPr>
              <a:noFill/>
              <a:ln>
                <a:noFill/>
              </a:ln>
            </c:spPr>
            <c:txPr>
              <a:bodyPr rot="0" vert="horz"/>
              <a:lstStyle/>
              <a:p>
                <a:pPr>
                  <a:defRPr/>
                </a:pPr>
                <a:endParaRPr lang="cs-CZ"/>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List1!$A$2:$A$19</c:f>
              <c:strCache>
                <c:ptCount val="18"/>
                <c:pt idx="0">
                  <c:v>Riziko, strach</c:v>
                </c:pt>
                <c:pt idx="1">
                  <c:v>Nejistota výdělku</c:v>
                </c:pt>
                <c:pt idx="2">
                  <c:v>Vysoké poplatky, daně</c:v>
                </c:pt>
                <c:pt idx="3">
                  <c:v>Podvod</c:v>
                </c:pt>
                <c:pt idx="4">
                  <c:v>Neinvestuji, nevyznám se</c:v>
                </c:pt>
                <c:pt idx="5">
                  <c:v>Neznalost, málo informací</c:v>
                </c:pt>
                <c:pt idx="6">
                  <c:v>Složitost</c:v>
                </c:pt>
                <c:pt idx="7">
                  <c:v>Nedůvěra</c:v>
                </c:pt>
                <c:pt idx="8">
                  <c:v>Orientace na trhu, nepřehlednost</c:v>
                </c:pt>
                <c:pt idx="9">
                  <c:v>Vše</c:v>
                </c:pt>
                <c:pt idx="10">
                  <c:v>Nízké úroky</c:v>
                </c:pt>
                <c:pt idx="11">
                  <c:v>Nízký výdělek</c:v>
                </c:pt>
                <c:pt idx="12">
                  <c:v>Nestabilita</c:v>
                </c:pt>
                <c:pt idx="13">
                  <c:v>Inflace</c:v>
                </c:pt>
                <c:pt idx="14">
                  <c:v>Nízká nabídka možností</c:v>
                </c:pt>
                <c:pt idx="15">
                  <c:v>Nic, ne</c:v>
                </c:pt>
                <c:pt idx="16">
                  <c:v>Jiné</c:v>
                </c:pt>
                <c:pt idx="17">
                  <c:v>Nevím</c:v>
                </c:pt>
              </c:strCache>
            </c:strRef>
          </c:cat>
          <c:val>
            <c:numRef>
              <c:f>List1!$B$2:$B$19</c:f>
              <c:numCache>
                <c:formatCode>###0%</c:formatCode>
                <c:ptCount val="18"/>
                <c:pt idx="0">
                  <c:v>0.14308166946640777</c:v>
                </c:pt>
                <c:pt idx="1">
                  <c:v>0.13202543779454695</c:v>
                </c:pt>
                <c:pt idx="2">
                  <c:v>6.7379872556371165E-2</c:v>
                </c:pt>
                <c:pt idx="3">
                  <c:v>5.9069985948068615E-2</c:v>
                </c:pt>
                <c:pt idx="4">
                  <c:v>4.1254775451138884E-2</c:v>
                </c:pt>
                <c:pt idx="5">
                  <c:v>3.7760051849625262E-2</c:v>
                </c:pt>
                <c:pt idx="6">
                  <c:v>3.3713484244558091E-2</c:v>
                </c:pt>
                <c:pt idx="7">
                  <c:v>1.5720617901556877E-2</c:v>
                </c:pt>
                <c:pt idx="8">
                  <c:v>1.4972333834942538E-2</c:v>
                </c:pt>
                <c:pt idx="9">
                  <c:v>1.3561805618469669E-2</c:v>
                </c:pt>
                <c:pt idx="10">
                  <c:v>1.181500450844904E-2</c:v>
                </c:pt>
                <c:pt idx="11">
                  <c:v>8.6177859915126612E-3</c:v>
                </c:pt>
                <c:pt idx="12">
                  <c:v>5.1284710176714545E-3</c:v>
                </c:pt>
                <c:pt idx="13">
                  <c:v>3.8150089855253639E-3</c:v>
                </c:pt>
                <c:pt idx="14">
                  <c:v>7.9823074951846122E-4</c:v>
                </c:pt>
                <c:pt idx="15">
                  <c:v>0.19926017984120473</c:v>
                </c:pt>
                <c:pt idx="16">
                  <c:v>6.1142941478756992E-2</c:v>
                </c:pt>
                <c:pt idx="17">
                  <c:v>0.17063735063146843</c:v>
                </c:pt>
              </c:numCache>
            </c:numRef>
          </c:val>
          <c:extLst xmlns:c16r2="http://schemas.microsoft.com/office/drawing/2015/06/chart">
            <c:ext xmlns:c16="http://schemas.microsoft.com/office/drawing/2014/chart" uri="{C3380CC4-5D6E-409C-BE32-E72D297353CC}">
              <c16:uniqueId val="{00000004-E4A1-4D72-8594-BEB591F8E2E9}"/>
            </c:ext>
          </c:extLst>
        </c:ser>
        <c:dLbls>
          <c:showLegendKey val="0"/>
          <c:showVal val="0"/>
          <c:showCatName val="0"/>
          <c:showSerName val="0"/>
          <c:showPercent val="0"/>
          <c:showBubbleSize val="0"/>
        </c:dLbls>
        <c:gapWidth val="30"/>
        <c:axId val="325004976"/>
        <c:axId val="325003800"/>
      </c:barChart>
      <c:catAx>
        <c:axId val="325004976"/>
        <c:scaling>
          <c:orientation val="maxMin"/>
        </c:scaling>
        <c:delete val="0"/>
        <c:axPos val="l"/>
        <c:numFmt formatCode="General" sourceLinked="1"/>
        <c:majorTickMark val="out"/>
        <c:minorTickMark val="none"/>
        <c:tickLblPos val="low"/>
        <c:spPr>
          <a:ln>
            <a:noFill/>
          </a:ln>
        </c:spPr>
        <c:txPr>
          <a:bodyPr rot="0" vert="horz"/>
          <a:lstStyle/>
          <a:p>
            <a:pPr algn="r">
              <a:defRPr/>
            </a:pPr>
            <a:endParaRPr lang="cs-CZ"/>
          </a:p>
        </c:txPr>
        <c:crossAx val="325003800"/>
        <c:crosses val="autoZero"/>
        <c:auto val="1"/>
        <c:lblAlgn val="ctr"/>
        <c:lblOffset val="300"/>
        <c:noMultiLvlLbl val="0"/>
      </c:catAx>
      <c:valAx>
        <c:axId val="325003800"/>
        <c:scaling>
          <c:orientation val="minMax"/>
          <c:min val="0"/>
        </c:scaling>
        <c:delete val="1"/>
        <c:axPos val="t"/>
        <c:numFmt formatCode="###0%" sourceLinked="1"/>
        <c:majorTickMark val="out"/>
        <c:minorTickMark val="none"/>
        <c:tickLblPos val="nextTo"/>
        <c:crossAx val="325004976"/>
        <c:crosses val="autoZero"/>
        <c:crossBetween val="between"/>
      </c:valAx>
      <c:spPr>
        <a:noFill/>
        <a:ln>
          <a:noFill/>
        </a:ln>
      </c:spPr>
    </c:plotArea>
    <c:plotVisOnly val="1"/>
    <c:dispBlanksAs val="gap"/>
    <c:showDLblsOverMax val="0"/>
  </c:chart>
  <c:spPr>
    <a:noFill/>
    <a:ln>
      <a:noFill/>
    </a:ln>
  </c:spPr>
  <c:txPr>
    <a:bodyPr/>
    <a:lstStyle/>
    <a:p>
      <a:pPr>
        <a:defRPr sz="900" b="0">
          <a:solidFill>
            <a:schemeClr val="tx1">
              <a:lumMod val="85000"/>
              <a:lumOff val="15000"/>
            </a:schemeClr>
          </a:solidFill>
          <a:latin typeface="Helvetica" pitchFamily="34" charset="0"/>
          <a:cs typeface="Helvetica" pitchFamily="34" charset="0"/>
        </a:defRPr>
      </a:pPr>
      <a:endParaRPr lang="cs-CZ"/>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title>
      <c:layout>
        <c:manualLayout>
          <c:xMode val="edge"/>
          <c:yMode val="edge"/>
          <c:x val="0.97162631065093819"/>
          <c:y val="0.96370990827739067"/>
        </c:manualLayout>
      </c:layout>
      <c:overlay val="0"/>
      <c:txPr>
        <a:bodyPr/>
        <a:lstStyle/>
        <a:p>
          <a:pPr>
            <a:defRPr sz="800" i="1"/>
          </a:pPr>
          <a:endParaRPr lang="cs-CZ"/>
        </a:p>
      </c:txPr>
    </c:title>
    <c:autoTitleDeleted val="0"/>
    <c:plotArea>
      <c:layout>
        <c:manualLayout>
          <c:layoutTarget val="inner"/>
          <c:xMode val="edge"/>
          <c:yMode val="edge"/>
          <c:x val="0.45434873255556257"/>
          <c:y val="8.5731513482123992E-3"/>
          <c:w val="0.5415959612807093"/>
          <c:h val="0.95202125078268218"/>
        </c:manualLayout>
      </c:layout>
      <c:barChart>
        <c:barDir val="bar"/>
        <c:grouping val="clustered"/>
        <c:varyColors val="0"/>
        <c:ser>
          <c:idx val="0"/>
          <c:order val="0"/>
          <c:tx>
            <c:strRef>
              <c:f>List1!$B$1</c:f>
              <c:strCache>
                <c:ptCount val="1"/>
                <c:pt idx="0">
                  <c:v>Total N=994</c:v>
                </c:pt>
              </c:strCache>
            </c:strRef>
          </c:tx>
          <c:spPr>
            <a:solidFill>
              <a:srgbClr val="376092"/>
            </a:solidFill>
            <a:ln>
              <a:noFill/>
            </a:ln>
          </c:spPr>
          <c:invertIfNegative val="0"/>
          <c:dPt>
            <c:idx val="0"/>
            <c:invertIfNegative val="0"/>
            <c:bubble3D val="0"/>
            <c:extLst xmlns:c16r2="http://schemas.microsoft.com/office/drawing/2015/06/chart">
              <c:ext xmlns:c16="http://schemas.microsoft.com/office/drawing/2014/chart" uri="{C3380CC4-5D6E-409C-BE32-E72D297353CC}">
                <c16:uniqueId val="{00000000-A88D-4D59-A731-ED5F884C7261}"/>
              </c:ext>
            </c:extLst>
          </c:dPt>
          <c:dPt>
            <c:idx val="1"/>
            <c:invertIfNegative val="0"/>
            <c:bubble3D val="0"/>
            <c:extLst xmlns:c16r2="http://schemas.microsoft.com/office/drawing/2015/06/chart">
              <c:ext xmlns:c16="http://schemas.microsoft.com/office/drawing/2014/chart" uri="{C3380CC4-5D6E-409C-BE32-E72D297353CC}">
                <c16:uniqueId val="{00000001-A88D-4D59-A731-ED5F884C7261}"/>
              </c:ext>
            </c:extLst>
          </c:dPt>
          <c:dPt>
            <c:idx val="2"/>
            <c:invertIfNegative val="0"/>
            <c:bubble3D val="0"/>
            <c:extLst xmlns:c16r2="http://schemas.microsoft.com/office/drawing/2015/06/chart">
              <c:ext xmlns:c16="http://schemas.microsoft.com/office/drawing/2014/chart" uri="{C3380CC4-5D6E-409C-BE32-E72D297353CC}">
                <c16:uniqueId val="{00000002-A88D-4D59-A731-ED5F884C7261}"/>
              </c:ext>
            </c:extLst>
          </c:dPt>
          <c:dPt>
            <c:idx val="8"/>
            <c:invertIfNegative val="0"/>
            <c:bubble3D val="0"/>
            <c:extLst xmlns:c16r2="http://schemas.microsoft.com/office/drawing/2015/06/chart">
              <c:ext xmlns:c16="http://schemas.microsoft.com/office/drawing/2014/chart" uri="{C3380CC4-5D6E-409C-BE32-E72D297353CC}">
                <c16:uniqueId val="{00000003-A88D-4D59-A731-ED5F884C7261}"/>
              </c:ext>
            </c:extLst>
          </c:dPt>
          <c:dLbls>
            <c:numFmt formatCode="0%" sourceLinked="0"/>
            <c:spPr>
              <a:noFill/>
              <a:ln>
                <a:noFill/>
              </a:ln>
            </c:spPr>
            <c:txPr>
              <a:bodyPr rot="0" vert="horz"/>
              <a:lstStyle/>
              <a:p>
                <a:pPr>
                  <a:defRPr/>
                </a:pPr>
                <a:endParaRPr lang="cs-CZ"/>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List1!$A$2:$A$15</c:f>
              <c:strCache>
                <c:ptCount val="14"/>
                <c:pt idx="0">
                  <c:v>Bojím se, že přijdu o peníze.</c:v>
                </c:pt>
                <c:pt idx="1">
                  <c:v>Hrozba, že se z investice vyklube podvod.</c:v>
                </c:pt>
                <c:pt idx="2">
                  <c:v>Nemám dostatek prostředků na investování.</c:v>
                </c:pt>
                <c:pt idx="3">
                  <c:v>Nevím, kam investovat, jak poznat dobrou investiční příležitost.</c:v>
                </c:pt>
                <c:pt idx="4">
                  <c:v>Raději se držím menšího, ale jistého zhodnocení, riziko není nic pro mě.</c:v>
                </c:pt>
                <c:pt idx="5">
                  <c:v>Nedůvěřuji zprostředkovatelům investic.</c:v>
                </c:pt>
                <c:pt idx="6">
                  <c:v>Malé výnosy.</c:v>
                </c:pt>
                <c:pt idx="7">
                  <c:v>Nevím, komu svěřit peníze.</c:v>
                </c:pt>
                <c:pt idx="8">
                  <c:v>Je to hodně složité, nevím, jak začít.</c:v>
                </c:pt>
                <c:pt idx="9">
                  <c:v>S investováním jsou spojené vysoké poplatky.</c:v>
                </c:pt>
                <c:pt idx="10">
                  <c:v>Nedůvěřuji bankám a finančním institucím.</c:v>
                </c:pt>
                <c:pt idx="11">
                  <c:v>Mám špatnou zkušenost s investováním.</c:v>
                </c:pt>
                <c:pt idx="12">
                  <c:v>Nevidím důvod, proč investovat, spořicí produkty jsou pro mě dostačující.</c:v>
                </c:pt>
                <c:pt idx="13">
                  <c:v>Nemám čas.</c:v>
                </c:pt>
              </c:strCache>
            </c:strRef>
          </c:cat>
          <c:val>
            <c:numRef>
              <c:f>List1!$B$2:$B$15</c:f>
              <c:numCache>
                <c:formatCode>###0%</c:formatCode>
                <c:ptCount val="14"/>
                <c:pt idx="0">
                  <c:v>0.25125390784969043</c:v>
                </c:pt>
                <c:pt idx="1">
                  <c:v>0.1725655187609943</c:v>
                </c:pt>
                <c:pt idx="2">
                  <c:v>0.15618402426962158</c:v>
                </c:pt>
                <c:pt idx="3">
                  <c:v>9.3350435056062719E-2</c:v>
                </c:pt>
                <c:pt idx="4">
                  <c:v>5.3556304250915725E-2</c:v>
                </c:pt>
                <c:pt idx="5">
                  <c:v>4.4468080735813771E-2</c:v>
                </c:pt>
                <c:pt idx="6">
                  <c:v>4.3358626418802559E-2</c:v>
                </c:pt>
                <c:pt idx="7">
                  <c:v>3.9775794864017465E-2</c:v>
                </c:pt>
                <c:pt idx="8">
                  <c:v>3.6615599626495403E-2</c:v>
                </c:pt>
                <c:pt idx="9">
                  <c:v>3.0693294083202559E-2</c:v>
                </c:pt>
                <c:pt idx="10">
                  <c:v>2.6509170678156772E-2</c:v>
                </c:pt>
                <c:pt idx="11">
                  <c:v>1.8785544304608534E-2</c:v>
                </c:pt>
                <c:pt idx="12">
                  <c:v>1.7964777774088801E-2</c:v>
                </c:pt>
                <c:pt idx="13">
                  <c:v>1.4918921327530435E-2</c:v>
                </c:pt>
              </c:numCache>
            </c:numRef>
          </c:val>
          <c:extLst xmlns:c16r2="http://schemas.microsoft.com/office/drawing/2015/06/chart">
            <c:ext xmlns:c16="http://schemas.microsoft.com/office/drawing/2014/chart" uri="{C3380CC4-5D6E-409C-BE32-E72D297353CC}">
              <c16:uniqueId val="{00000004-A88D-4D59-A731-ED5F884C7261}"/>
            </c:ext>
          </c:extLst>
        </c:ser>
        <c:dLbls>
          <c:showLegendKey val="0"/>
          <c:showVal val="0"/>
          <c:showCatName val="0"/>
          <c:showSerName val="0"/>
          <c:showPercent val="0"/>
          <c:showBubbleSize val="0"/>
        </c:dLbls>
        <c:gapWidth val="30"/>
        <c:axId val="325004192"/>
        <c:axId val="325004584"/>
      </c:barChart>
      <c:catAx>
        <c:axId val="325004192"/>
        <c:scaling>
          <c:orientation val="maxMin"/>
        </c:scaling>
        <c:delete val="0"/>
        <c:axPos val="l"/>
        <c:numFmt formatCode="General" sourceLinked="1"/>
        <c:majorTickMark val="out"/>
        <c:minorTickMark val="none"/>
        <c:tickLblPos val="low"/>
        <c:spPr>
          <a:ln>
            <a:noFill/>
          </a:ln>
        </c:spPr>
        <c:txPr>
          <a:bodyPr rot="0" vert="horz"/>
          <a:lstStyle/>
          <a:p>
            <a:pPr algn="r">
              <a:defRPr/>
            </a:pPr>
            <a:endParaRPr lang="cs-CZ"/>
          </a:p>
        </c:txPr>
        <c:crossAx val="325004584"/>
        <c:crosses val="autoZero"/>
        <c:auto val="1"/>
        <c:lblAlgn val="ctr"/>
        <c:lblOffset val="300"/>
        <c:noMultiLvlLbl val="0"/>
      </c:catAx>
      <c:valAx>
        <c:axId val="325004584"/>
        <c:scaling>
          <c:orientation val="minMax"/>
          <c:min val="0"/>
        </c:scaling>
        <c:delete val="1"/>
        <c:axPos val="t"/>
        <c:numFmt formatCode="###0%" sourceLinked="1"/>
        <c:majorTickMark val="out"/>
        <c:minorTickMark val="none"/>
        <c:tickLblPos val="nextTo"/>
        <c:crossAx val="325004192"/>
        <c:crosses val="autoZero"/>
        <c:crossBetween val="between"/>
      </c:valAx>
      <c:spPr>
        <a:noFill/>
        <a:ln>
          <a:noFill/>
        </a:ln>
      </c:spPr>
    </c:plotArea>
    <c:plotVisOnly val="1"/>
    <c:dispBlanksAs val="gap"/>
    <c:showDLblsOverMax val="0"/>
  </c:chart>
  <c:spPr>
    <a:noFill/>
    <a:ln>
      <a:noFill/>
    </a:ln>
  </c:spPr>
  <c:txPr>
    <a:bodyPr/>
    <a:lstStyle/>
    <a:p>
      <a:pPr>
        <a:defRPr sz="900" b="0">
          <a:solidFill>
            <a:schemeClr val="tx1">
              <a:lumMod val="85000"/>
              <a:lumOff val="15000"/>
            </a:schemeClr>
          </a:solidFill>
          <a:latin typeface="Helvetica" pitchFamily="34" charset="0"/>
          <a:cs typeface="Helvetica" pitchFamily="34" charset="0"/>
        </a:defRPr>
      </a:pPr>
      <a:endParaRPr lang="cs-CZ"/>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title>
      <c:layout>
        <c:manualLayout>
          <c:xMode val="edge"/>
          <c:yMode val="edge"/>
          <c:x val="0.71033376780870561"/>
          <c:y val="0.95009685737605798"/>
        </c:manualLayout>
      </c:layout>
      <c:overlay val="0"/>
      <c:txPr>
        <a:bodyPr/>
        <a:lstStyle/>
        <a:p>
          <a:pPr>
            <a:defRPr sz="800" i="1"/>
          </a:pPr>
          <a:endParaRPr lang="cs-CZ"/>
        </a:p>
      </c:txPr>
    </c:title>
    <c:autoTitleDeleted val="0"/>
    <c:plotArea>
      <c:layout>
        <c:manualLayout>
          <c:layoutTarget val="inner"/>
          <c:xMode val="edge"/>
          <c:yMode val="edge"/>
          <c:x val="0.45434873255556257"/>
          <c:y val="8.5731513482123992E-3"/>
          <c:w val="0.46505254149060049"/>
          <c:h val="0.95202125078268218"/>
        </c:manualLayout>
      </c:layout>
      <c:barChart>
        <c:barDir val="bar"/>
        <c:grouping val="clustered"/>
        <c:varyColors val="0"/>
        <c:ser>
          <c:idx val="0"/>
          <c:order val="0"/>
          <c:tx>
            <c:strRef>
              <c:f>List1!$B$1</c:f>
              <c:strCache>
                <c:ptCount val="1"/>
                <c:pt idx="0">
                  <c:v>Total N=1072</c:v>
                </c:pt>
              </c:strCache>
            </c:strRef>
          </c:tx>
          <c:spPr>
            <a:solidFill>
              <a:srgbClr val="376092"/>
            </a:solidFill>
            <a:ln>
              <a:noFill/>
            </a:ln>
          </c:spPr>
          <c:invertIfNegative val="0"/>
          <c:dPt>
            <c:idx val="0"/>
            <c:invertIfNegative val="0"/>
            <c:bubble3D val="0"/>
            <c:extLst xmlns:c16r2="http://schemas.microsoft.com/office/drawing/2015/06/chart">
              <c:ext xmlns:c16="http://schemas.microsoft.com/office/drawing/2014/chart" uri="{C3380CC4-5D6E-409C-BE32-E72D297353CC}">
                <c16:uniqueId val="{00000000-530D-4F08-827B-4640E369C7B1}"/>
              </c:ext>
            </c:extLst>
          </c:dPt>
          <c:dPt>
            <c:idx val="1"/>
            <c:invertIfNegative val="0"/>
            <c:bubble3D val="0"/>
            <c:extLst xmlns:c16r2="http://schemas.microsoft.com/office/drawing/2015/06/chart">
              <c:ext xmlns:c16="http://schemas.microsoft.com/office/drawing/2014/chart" uri="{C3380CC4-5D6E-409C-BE32-E72D297353CC}">
                <c16:uniqueId val="{00000001-530D-4F08-827B-4640E369C7B1}"/>
              </c:ext>
            </c:extLst>
          </c:dPt>
          <c:dPt>
            <c:idx val="2"/>
            <c:invertIfNegative val="0"/>
            <c:bubble3D val="0"/>
            <c:extLst xmlns:c16r2="http://schemas.microsoft.com/office/drawing/2015/06/chart">
              <c:ext xmlns:c16="http://schemas.microsoft.com/office/drawing/2014/chart" uri="{C3380CC4-5D6E-409C-BE32-E72D297353CC}">
                <c16:uniqueId val="{00000002-530D-4F08-827B-4640E369C7B1}"/>
              </c:ext>
            </c:extLst>
          </c:dPt>
          <c:dPt>
            <c:idx val="3"/>
            <c:invertIfNegative val="0"/>
            <c:bubble3D val="0"/>
            <c:extLst xmlns:c16r2="http://schemas.microsoft.com/office/drawing/2015/06/chart">
              <c:ext xmlns:c16="http://schemas.microsoft.com/office/drawing/2014/chart" uri="{C3380CC4-5D6E-409C-BE32-E72D297353CC}">
                <c16:uniqueId val="{00000003-530D-4F08-827B-4640E369C7B1}"/>
              </c:ext>
            </c:extLst>
          </c:dPt>
          <c:dPt>
            <c:idx val="8"/>
            <c:invertIfNegative val="0"/>
            <c:bubble3D val="0"/>
            <c:extLst xmlns:c16r2="http://schemas.microsoft.com/office/drawing/2015/06/chart">
              <c:ext xmlns:c16="http://schemas.microsoft.com/office/drawing/2014/chart" uri="{C3380CC4-5D6E-409C-BE32-E72D297353CC}">
                <c16:uniqueId val="{00000004-530D-4F08-827B-4640E369C7B1}"/>
              </c:ext>
            </c:extLst>
          </c:dPt>
          <c:dLbls>
            <c:numFmt formatCode="0%" sourceLinked="0"/>
            <c:spPr>
              <a:noFill/>
              <a:ln>
                <a:noFill/>
              </a:ln>
            </c:spPr>
            <c:txPr>
              <a:bodyPr rot="0" vert="horz"/>
              <a:lstStyle/>
              <a:p>
                <a:pPr>
                  <a:defRPr/>
                </a:pPr>
                <a:endParaRPr lang="cs-CZ"/>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List1!$A$2:$A$19</c:f>
              <c:strCache>
                <c:ptCount val="18"/>
                <c:pt idx="0">
                  <c:v>Z finančních portálů</c:v>
                </c:pt>
                <c:pt idx="1">
                  <c:v>Od přátel a známých</c:v>
                </c:pt>
                <c:pt idx="2">
                  <c:v>Z webu banky</c:v>
                </c:pt>
                <c:pt idx="3">
                  <c:v>Z webu investičních společností</c:v>
                </c:pt>
                <c:pt idx="4">
                  <c:v>Od přátel, které se tomu věnují</c:v>
                </c:pt>
                <c:pt idx="5">
                  <c:v>Od rodiny</c:v>
                </c:pt>
                <c:pt idx="6">
                  <c:v>Ze sociálních sítí</c:v>
                </c:pt>
                <c:pt idx="7">
                  <c:v>Od nebankovního finančního poradce</c:v>
                </c:pt>
                <c:pt idx="8">
                  <c:v>Od poradce v mé hlavní bance</c:v>
                </c:pt>
                <c:pt idx="9">
                  <c:v>Na základě doporučení odborníků</c:v>
                </c:pt>
                <c:pt idx="10">
                  <c:v>Z odborných publikací</c:v>
                </c:pt>
                <c:pt idx="11">
                  <c:v>Od poradců z různých bank</c:v>
                </c:pt>
                <c:pt idx="12">
                  <c:v>Z podcastů, na Youtube</c:v>
                </c:pt>
                <c:pt idx="13">
                  <c:v>Z reklamy</c:v>
                </c:pt>
                <c:pt idx="14">
                  <c:v>Z televize</c:v>
                </c:pt>
                <c:pt idx="15">
                  <c:v>Z tisku</c:v>
                </c:pt>
                <c:pt idx="16">
                  <c:v>Na základě doporučení známých osobností</c:v>
                </c:pt>
                <c:pt idx="17">
                  <c:v>Odjinud</c:v>
                </c:pt>
              </c:strCache>
            </c:strRef>
          </c:cat>
          <c:val>
            <c:numRef>
              <c:f>List1!$B$2:$B$19</c:f>
              <c:numCache>
                <c:formatCode>###0%</c:formatCode>
                <c:ptCount val="18"/>
                <c:pt idx="0">
                  <c:v>0.22543281770460097</c:v>
                </c:pt>
                <c:pt idx="1">
                  <c:v>0.2205695943241647</c:v>
                </c:pt>
                <c:pt idx="2">
                  <c:v>0.16649286519258047</c:v>
                </c:pt>
                <c:pt idx="3">
                  <c:v>0.15865511376211208</c:v>
                </c:pt>
                <c:pt idx="4">
                  <c:v>0.1546983590882004</c:v>
                </c:pt>
                <c:pt idx="5">
                  <c:v>0.14848520626386136</c:v>
                </c:pt>
                <c:pt idx="6">
                  <c:v>0.14639874225081118</c:v>
                </c:pt>
                <c:pt idx="7">
                  <c:v>0.13782003966876569</c:v>
                </c:pt>
                <c:pt idx="8">
                  <c:v>0.12858295207054535</c:v>
                </c:pt>
                <c:pt idx="9">
                  <c:v>0.11804289131069348</c:v>
                </c:pt>
                <c:pt idx="10">
                  <c:v>0.10485151104623246</c:v>
                </c:pt>
                <c:pt idx="11">
                  <c:v>0.10086473255000573</c:v>
                </c:pt>
                <c:pt idx="12">
                  <c:v>9.7724256098680171E-2</c:v>
                </c:pt>
                <c:pt idx="13">
                  <c:v>9.356578918068631E-2</c:v>
                </c:pt>
                <c:pt idx="14">
                  <c:v>9.2656366438887736E-2</c:v>
                </c:pt>
                <c:pt idx="15">
                  <c:v>7.8597420779733501E-2</c:v>
                </c:pt>
                <c:pt idx="16">
                  <c:v>5.0312897178427851E-2</c:v>
                </c:pt>
                <c:pt idx="17">
                  <c:v>7.1387264044397214E-2</c:v>
                </c:pt>
              </c:numCache>
            </c:numRef>
          </c:val>
          <c:extLst xmlns:c16r2="http://schemas.microsoft.com/office/drawing/2015/06/chart">
            <c:ext xmlns:c16="http://schemas.microsoft.com/office/drawing/2014/chart" uri="{C3380CC4-5D6E-409C-BE32-E72D297353CC}">
              <c16:uniqueId val="{00000005-530D-4F08-827B-4640E369C7B1}"/>
            </c:ext>
          </c:extLst>
        </c:ser>
        <c:dLbls>
          <c:showLegendKey val="0"/>
          <c:showVal val="0"/>
          <c:showCatName val="0"/>
          <c:showSerName val="0"/>
          <c:showPercent val="0"/>
          <c:showBubbleSize val="0"/>
        </c:dLbls>
        <c:gapWidth val="30"/>
        <c:axId val="325297800"/>
        <c:axId val="325297408"/>
      </c:barChart>
      <c:catAx>
        <c:axId val="325297800"/>
        <c:scaling>
          <c:orientation val="maxMin"/>
        </c:scaling>
        <c:delete val="0"/>
        <c:axPos val="l"/>
        <c:numFmt formatCode="General" sourceLinked="1"/>
        <c:majorTickMark val="out"/>
        <c:minorTickMark val="none"/>
        <c:tickLblPos val="low"/>
        <c:spPr>
          <a:ln>
            <a:noFill/>
          </a:ln>
        </c:spPr>
        <c:txPr>
          <a:bodyPr rot="0" vert="horz"/>
          <a:lstStyle/>
          <a:p>
            <a:pPr algn="r">
              <a:defRPr/>
            </a:pPr>
            <a:endParaRPr lang="cs-CZ"/>
          </a:p>
        </c:txPr>
        <c:crossAx val="325297408"/>
        <c:crosses val="autoZero"/>
        <c:auto val="1"/>
        <c:lblAlgn val="ctr"/>
        <c:lblOffset val="300"/>
        <c:noMultiLvlLbl val="0"/>
      </c:catAx>
      <c:valAx>
        <c:axId val="325297408"/>
        <c:scaling>
          <c:orientation val="minMax"/>
          <c:min val="0"/>
        </c:scaling>
        <c:delete val="1"/>
        <c:axPos val="t"/>
        <c:numFmt formatCode="###0%" sourceLinked="1"/>
        <c:majorTickMark val="out"/>
        <c:minorTickMark val="none"/>
        <c:tickLblPos val="nextTo"/>
        <c:crossAx val="325297800"/>
        <c:crosses val="autoZero"/>
        <c:crossBetween val="between"/>
      </c:valAx>
      <c:spPr>
        <a:noFill/>
        <a:ln>
          <a:noFill/>
        </a:ln>
      </c:spPr>
    </c:plotArea>
    <c:plotVisOnly val="1"/>
    <c:dispBlanksAs val="gap"/>
    <c:showDLblsOverMax val="0"/>
  </c:chart>
  <c:spPr>
    <a:noFill/>
    <a:ln>
      <a:noFill/>
    </a:ln>
  </c:spPr>
  <c:txPr>
    <a:bodyPr/>
    <a:lstStyle/>
    <a:p>
      <a:pPr>
        <a:defRPr sz="900" b="0">
          <a:solidFill>
            <a:schemeClr val="tx1">
              <a:lumMod val="85000"/>
              <a:lumOff val="15000"/>
            </a:schemeClr>
          </a:solidFill>
          <a:latin typeface="Helvetica" pitchFamily="34" charset="0"/>
          <a:cs typeface="Helvetica" pitchFamily="34" charset="0"/>
        </a:defRPr>
      </a:pPr>
      <a:endParaRPr lang="cs-CZ"/>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982311376418381"/>
          <c:y val="8.6725201648710521E-3"/>
          <c:w val="0.44414786199733181"/>
          <c:h val="0.95202125078268218"/>
        </c:manualLayout>
      </c:layout>
      <c:barChart>
        <c:barDir val="bar"/>
        <c:grouping val="clustered"/>
        <c:varyColors val="0"/>
        <c:ser>
          <c:idx val="0"/>
          <c:order val="0"/>
          <c:tx>
            <c:strRef>
              <c:f>List1!$B$1</c:f>
              <c:strCache>
                <c:ptCount val="1"/>
                <c:pt idx="0">
                  <c:v>Total N=1072</c:v>
                </c:pt>
              </c:strCache>
            </c:strRef>
          </c:tx>
          <c:spPr>
            <a:solidFill>
              <a:srgbClr val="376092"/>
            </a:solidFill>
            <a:ln>
              <a:noFill/>
            </a:ln>
          </c:spPr>
          <c:invertIfNegative val="0"/>
          <c:dPt>
            <c:idx val="0"/>
            <c:invertIfNegative val="0"/>
            <c:bubble3D val="0"/>
            <c:extLst xmlns:c16r2="http://schemas.microsoft.com/office/drawing/2015/06/chart">
              <c:ext xmlns:c16="http://schemas.microsoft.com/office/drawing/2014/chart" uri="{C3380CC4-5D6E-409C-BE32-E72D297353CC}">
                <c16:uniqueId val="{00000000-0F36-46F3-B2EE-33C78A56801B}"/>
              </c:ext>
            </c:extLst>
          </c:dPt>
          <c:dPt>
            <c:idx val="1"/>
            <c:invertIfNegative val="0"/>
            <c:bubble3D val="0"/>
            <c:extLst xmlns:c16r2="http://schemas.microsoft.com/office/drawing/2015/06/chart">
              <c:ext xmlns:c16="http://schemas.microsoft.com/office/drawing/2014/chart" uri="{C3380CC4-5D6E-409C-BE32-E72D297353CC}">
                <c16:uniqueId val="{00000001-0F36-46F3-B2EE-33C78A56801B}"/>
              </c:ext>
            </c:extLst>
          </c:dPt>
          <c:dPt>
            <c:idx val="2"/>
            <c:invertIfNegative val="0"/>
            <c:bubble3D val="0"/>
            <c:extLst xmlns:c16r2="http://schemas.microsoft.com/office/drawing/2015/06/chart">
              <c:ext xmlns:c16="http://schemas.microsoft.com/office/drawing/2014/chart" uri="{C3380CC4-5D6E-409C-BE32-E72D297353CC}">
                <c16:uniqueId val="{00000002-0F36-46F3-B2EE-33C78A56801B}"/>
              </c:ext>
            </c:extLst>
          </c:dPt>
          <c:dPt>
            <c:idx val="3"/>
            <c:invertIfNegative val="0"/>
            <c:bubble3D val="0"/>
            <c:extLst xmlns:c16r2="http://schemas.microsoft.com/office/drawing/2015/06/chart">
              <c:ext xmlns:c16="http://schemas.microsoft.com/office/drawing/2014/chart" uri="{C3380CC4-5D6E-409C-BE32-E72D297353CC}">
                <c16:uniqueId val="{00000003-0F36-46F3-B2EE-33C78A56801B}"/>
              </c:ext>
            </c:extLst>
          </c:dPt>
          <c:dPt>
            <c:idx val="8"/>
            <c:invertIfNegative val="0"/>
            <c:bubble3D val="0"/>
            <c:extLst xmlns:c16r2="http://schemas.microsoft.com/office/drawing/2015/06/chart">
              <c:ext xmlns:c16="http://schemas.microsoft.com/office/drawing/2014/chart" uri="{C3380CC4-5D6E-409C-BE32-E72D297353CC}">
                <c16:uniqueId val="{00000004-0F36-46F3-B2EE-33C78A56801B}"/>
              </c:ext>
            </c:extLst>
          </c:dPt>
          <c:dLbls>
            <c:numFmt formatCode="0%" sourceLinked="0"/>
            <c:spPr>
              <a:noFill/>
              <a:ln>
                <a:noFill/>
              </a:ln>
            </c:spPr>
            <c:txPr>
              <a:bodyPr rot="0" vert="horz"/>
              <a:lstStyle/>
              <a:p>
                <a:pPr>
                  <a:defRPr/>
                </a:pPr>
                <a:endParaRPr lang="cs-CZ"/>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List1!$A$2:$A$19</c:f>
              <c:strCache>
                <c:ptCount val="18"/>
                <c:pt idx="0">
                  <c:v>Z finančních portálů</c:v>
                </c:pt>
                <c:pt idx="1">
                  <c:v>Od nebankovního finančního poradce</c:v>
                </c:pt>
                <c:pt idx="2">
                  <c:v>Od poradce v mé hlavní bance</c:v>
                </c:pt>
                <c:pt idx="3">
                  <c:v>Od přátel, které se tomu věnují</c:v>
                </c:pt>
                <c:pt idx="4">
                  <c:v>Od přátel a známých</c:v>
                </c:pt>
                <c:pt idx="5">
                  <c:v>Z webu banky</c:v>
                </c:pt>
                <c:pt idx="6">
                  <c:v>Od rodiny</c:v>
                </c:pt>
                <c:pt idx="7">
                  <c:v>Ze sociálních sítí</c:v>
                </c:pt>
                <c:pt idx="8">
                  <c:v>Z webu investičních společností</c:v>
                </c:pt>
                <c:pt idx="9">
                  <c:v>Od poradců z různých bank</c:v>
                </c:pt>
                <c:pt idx="10">
                  <c:v>Z podcastů, na Youtube</c:v>
                </c:pt>
                <c:pt idx="11">
                  <c:v>Z reklamy</c:v>
                </c:pt>
                <c:pt idx="12">
                  <c:v>Na základě doporučení odborníků</c:v>
                </c:pt>
                <c:pt idx="13">
                  <c:v>Z odborných publikací</c:v>
                </c:pt>
                <c:pt idx="14">
                  <c:v>Z televize</c:v>
                </c:pt>
                <c:pt idx="15">
                  <c:v>Z tisku</c:v>
                </c:pt>
                <c:pt idx="16">
                  <c:v>Na základě doporučení známých osobností</c:v>
                </c:pt>
                <c:pt idx="17">
                  <c:v>Odjinud</c:v>
                </c:pt>
              </c:strCache>
            </c:strRef>
          </c:cat>
          <c:val>
            <c:numRef>
              <c:f>List1!$B$2:$B$19</c:f>
              <c:numCache>
                <c:formatCode>###0%</c:formatCode>
                <c:ptCount val="18"/>
                <c:pt idx="0">
                  <c:v>0.10374138625923557</c:v>
                </c:pt>
                <c:pt idx="1">
                  <c:v>9.0052730277459928E-2</c:v>
                </c:pt>
                <c:pt idx="2">
                  <c:v>8.7147839661016371E-2</c:v>
                </c:pt>
                <c:pt idx="3">
                  <c:v>8.7085583972116326E-2</c:v>
                </c:pt>
                <c:pt idx="4">
                  <c:v>8.3170561132472454E-2</c:v>
                </c:pt>
                <c:pt idx="5">
                  <c:v>7.7696824061437256E-2</c:v>
                </c:pt>
                <c:pt idx="6">
                  <c:v>6.5692685031852022E-2</c:v>
                </c:pt>
                <c:pt idx="7">
                  <c:v>5.2043455214391701E-2</c:v>
                </c:pt>
                <c:pt idx="8">
                  <c:v>4.4186975864229788E-2</c:v>
                </c:pt>
                <c:pt idx="9">
                  <c:v>4.4135165597785776E-2</c:v>
                </c:pt>
                <c:pt idx="10">
                  <c:v>4.009631166500361E-2</c:v>
                </c:pt>
                <c:pt idx="11">
                  <c:v>3.2379503619217771E-2</c:v>
                </c:pt>
                <c:pt idx="12">
                  <c:v>3.134938729702224E-2</c:v>
                </c:pt>
                <c:pt idx="13">
                  <c:v>3.098771077232601E-2</c:v>
                </c:pt>
                <c:pt idx="14">
                  <c:v>3.032341477033515E-2</c:v>
                </c:pt>
                <c:pt idx="15">
                  <c:v>1.7164963751741452E-2</c:v>
                </c:pt>
                <c:pt idx="16">
                  <c:v>1.388222408945073E-2</c:v>
                </c:pt>
                <c:pt idx="17">
                  <c:v>6.8863276962907061E-2</c:v>
                </c:pt>
              </c:numCache>
            </c:numRef>
          </c:val>
          <c:extLst xmlns:c16r2="http://schemas.microsoft.com/office/drawing/2015/06/chart">
            <c:ext xmlns:c16="http://schemas.microsoft.com/office/drawing/2014/chart" uri="{C3380CC4-5D6E-409C-BE32-E72D297353CC}">
              <c16:uniqueId val="{00000005-0F36-46F3-B2EE-33C78A56801B}"/>
            </c:ext>
          </c:extLst>
        </c:ser>
        <c:dLbls>
          <c:showLegendKey val="0"/>
          <c:showVal val="0"/>
          <c:showCatName val="0"/>
          <c:showSerName val="0"/>
          <c:showPercent val="0"/>
          <c:showBubbleSize val="0"/>
        </c:dLbls>
        <c:gapWidth val="30"/>
        <c:axId val="325298584"/>
        <c:axId val="325298192"/>
      </c:barChart>
      <c:catAx>
        <c:axId val="325298584"/>
        <c:scaling>
          <c:orientation val="maxMin"/>
        </c:scaling>
        <c:delete val="0"/>
        <c:axPos val="l"/>
        <c:numFmt formatCode="General" sourceLinked="1"/>
        <c:majorTickMark val="out"/>
        <c:minorTickMark val="none"/>
        <c:tickLblPos val="low"/>
        <c:spPr>
          <a:ln>
            <a:noFill/>
          </a:ln>
        </c:spPr>
        <c:txPr>
          <a:bodyPr rot="0" vert="horz"/>
          <a:lstStyle/>
          <a:p>
            <a:pPr algn="r">
              <a:defRPr/>
            </a:pPr>
            <a:endParaRPr lang="cs-CZ"/>
          </a:p>
        </c:txPr>
        <c:crossAx val="325298192"/>
        <c:crosses val="autoZero"/>
        <c:auto val="1"/>
        <c:lblAlgn val="ctr"/>
        <c:lblOffset val="300"/>
        <c:noMultiLvlLbl val="0"/>
      </c:catAx>
      <c:valAx>
        <c:axId val="325298192"/>
        <c:scaling>
          <c:orientation val="minMax"/>
          <c:min val="0"/>
        </c:scaling>
        <c:delete val="1"/>
        <c:axPos val="t"/>
        <c:numFmt formatCode="###0%" sourceLinked="1"/>
        <c:majorTickMark val="out"/>
        <c:minorTickMark val="none"/>
        <c:tickLblPos val="nextTo"/>
        <c:crossAx val="325298584"/>
        <c:crosses val="autoZero"/>
        <c:crossBetween val="between"/>
      </c:valAx>
      <c:spPr>
        <a:noFill/>
        <a:ln>
          <a:noFill/>
        </a:ln>
      </c:spPr>
    </c:plotArea>
    <c:plotVisOnly val="1"/>
    <c:dispBlanksAs val="gap"/>
    <c:showDLblsOverMax val="0"/>
  </c:chart>
  <c:spPr>
    <a:noFill/>
    <a:ln>
      <a:noFill/>
    </a:ln>
  </c:spPr>
  <c:txPr>
    <a:bodyPr/>
    <a:lstStyle/>
    <a:p>
      <a:pPr>
        <a:defRPr sz="900" b="0">
          <a:solidFill>
            <a:schemeClr val="tx1">
              <a:lumMod val="85000"/>
              <a:lumOff val="15000"/>
            </a:schemeClr>
          </a:solidFill>
          <a:latin typeface="Helvetica" pitchFamily="34" charset="0"/>
          <a:cs typeface="Helvetica" pitchFamily="34" charset="0"/>
        </a:defRPr>
      </a:pPr>
      <a:endParaRPr lang="cs-CZ"/>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7148357174599764"/>
          <c:y val="6.4388998437216849E-2"/>
          <c:w val="0.52851642825400236"/>
          <c:h val="0.90984616185122524"/>
        </c:manualLayout>
      </c:layout>
      <c:barChart>
        <c:barDir val="bar"/>
        <c:grouping val="percentStacked"/>
        <c:varyColors val="0"/>
        <c:ser>
          <c:idx val="0"/>
          <c:order val="0"/>
          <c:tx>
            <c:strRef>
              <c:f>List1!$B$1</c:f>
              <c:strCache>
                <c:ptCount val="1"/>
                <c:pt idx="0">
                  <c:v>Ano, opakovaně</c:v>
                </c:pt>
              </c:strCache>
            </c:strRef>
          </c:tx>
          <c:spPr>
            <a:solidFill>
              <a:srgbClr val="9BBB59">
                <a:lumMod val="75000"/>
              </a:srgbClr>
            </a:solidFill>
            <a:ln>
              <a:noFill/>
            </a:ln>
          </c:spPr>
          <c:invertIfNegative val="0"/>
          <c:dPt>
            <c:idx val="0"/>
            <c:invertIfNegative val="0"/>
            <c:bubble3D val="0"/>
            <c:extLst xmlns:c16r2="http://schemas.microsoft.com/office/drawing/2015/06/chart">
              <c:ext xmlns:c16="http://schemas.microsoft.com/office/drawing/2014/chart" uri="{C3380CC4-5D6E-409C-BE32-E72D297353CC}">
                <c16:uniqueId val="{00000000-CA80-4BDE-BE00-91D96985E7DC}"/>
              </c:ext>
            </c:extLst>
          </c:dPt>
          <c:dPt>
            <c:idx val="1"/>
            <c:invertIfNegative val="0"/>
            <c:bubble3D val="0"/>
            <c:extLst xmlns:c16r2="http://schemas.microsoft.com/office/drawing/2015/06/chart">
              <c:ext xmlns:c16="http://schemas.microsoft.com/office/drawing/2014/chart" uri="{C3380CC4-5D6E-409C-BE32-E72D297353CC}">
                <c16:uniqueId val="{00000001-CA80-4BDE-BE00-91D96985E7DC}"/>
              </c:ext>
            </c:extLst>
          </c:dPt>
          <c:dPt>
            <c:idx val="2"/>
            <c:invertIfNegative val="0"/>
            <c:bubble3D val="0"/>
            <c:extLst xmlns:c16r2="http://schemas.microsoft.com/office/drawing/2015/06/chart">
              <c:ext xmlns:c16="http://schemas.microsoft.com/office/drawing/2014/chart" uri="{C3380CC4-5D6E-409C-BE32-E72D297353CC}">
                <c16:uniqueId val="{00000002-CA80-4BDE-BE00-91D96985E7DC}"/>
              </c:ext>
            </c:extLst>
          </c:dPt>
          <c:dPt>
            <c:idx val="3"/>
            <c:invertIfNegative val="0"/>
            <c:bubble3D val="0"/>
            <c:extLst xmlns:c16r2="http://schemas.microsoft.com/office/drawing/2015/06/chart">
              <c:ext xmlns:c16="http://schemas.microsoft.com/office/drawing/2014/chart" uri="{C3380CC4-5D6E-409C-BE32-E72D297353CC}">
                <c16:uniqueId val="{00000003-CA80-4BDE-BE00-91D96985E7DC}"/>
              </c:ext>
            </c:extLst>
          </c:dPt>
          <c:dPt>
            <c:idx val="4"/>
            <c:invertIfNegative val="0"/>
            <c:bubble3D val="0"/>
            <c:extLst xmlns:c16r2="http://schemas.microsoft.com/office/drawing/2015/06/chart">
              <c:ext xmlns:c16="http://schemas.microsoft.com/office/drawing/2014/chart" uri="{C3380CC4-5D6E-409C-BE32-E72D297353CC}">
                <c16:uniqueId val="{00000004-CA80-4BDE-BE00-91D96985E7DC}"/>
              </c:ext>
            </c:extLst>
          </c:dPt>
          <c:dPt>
            <c:idx val="5"/>
            <c:invertIfNegative val="0"/>
            <c:bubble3D val="0"/>
            <c:extLst xmlns:c16r2="http://schemas.microsoft.com/office/drawing/2015/06/chart">
              <c:ext xmlns:c16="http://schemas.microsoft.com/office/drawing/2014/chart" uri="{C3380CC4-5D6E-409C-BE32-E72D297353CC}">
                <c16:uniqueId val="{00000005-CA80-4BDE-BE00-91D96985E7DC}"/>
              </c:ext>
            </c:extLst>
          </c:dPt>
          <c:dPt>
            <c:idx val="6"/>
            <c:invertIfNegative val="0"/>
            <c:bubble3D val="0"/>
            <c:extLst xmlns:c16r2="http://schemas.microsoft.com/office/drawing/2015/06/chart">
              <c:ext xmlns:c16="http://schemas.microsoft.com/office/drawing/2014/chart" uri="{C3380CC4-5D6E-409C-BE32-E72D297353CC}">
                <c16:uniqueId val="{00000006-CA80-4BDE-BE00-91D96985E7DC}"/>
              </c:ext>
            </c:extLst>
          </c:dPt>
          <c:dPt>
            <c:idx val="7"/>
            <c:invertIfNegative val="0"/>
            <c:bubble3D val="0"/>
            <c:extLst xmlns:c16r2="http://schemas.microsoft.com/office/drawing/2015/06/chart">
              <c:ext xmlns:c16="http://schemas.microsoft.com/office/drawing/2014/chart" uri="{C3380CC4-5D6E-409C-BE32-E72D297353CC}">
                <c16:uniqueId val="{00000007-CA80-4BDE-BE00-91D96985E7DC}"/>
              </c:ext>
            </c:extLst>
          </c:dPt>
          <c:dLbls>
            <c:numFmt formatCode="0%" sourceLinked="0"/>
            <c:spPr>
              <a:noFill/>
              <a:ln>
                <a:noFill/>
              </a:ln>
            </c:spPr>
            <c:txPr>
              <a:bodyPr rot="0" vert="horz"/>
              <a:lstStyle/>
              <a:p>
                <a:pPr>
                  <a:defRPr/>
                </a:pPr>
                <a:endParaRPr lang="cs-CZ"/>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List1!$A$2:$A$9</c:f>
              <c:strCache>
                <c:ptCount val="8"/>
                <c:pt idx="0">
                  <c:v>Neinvestoval/a jsem, i když jsem měl/a dostatečné prostředky, které jsem nepotřeboval/a a pak jsem toho litoval/a.</c:v>
                </c:pt>
                <c:pt idx="1">
                  <c:v>Někdo mi nabízel a sliboval opravdu mimořádné zhodnocení, které se ukázalo jako nereálné.</c:v>
                </c:pt>
                <c:pt idx="2">
                  <c:v>Zbavil/a jsem se investice v době poklesu její hodnoty, pak se ukázalo, že jsem jenom měl/a počkat, až se zase hodnota investice navrátí</c:v>
                </c:pt>
                <c:pt idx="3">
                  <c:v>Investoval/a jsem do nabídky, která se ukázala jako podvodná nebo velmi pochybná.</c:v>
                </c:pt>
                <c:pt idx="4">
                  <c:v>Sjednal/a jsem si investiční produkt, který byl zatížen vysokými poplatky</c:v>
                </c:pt>
                <c:pt idx="5">
                  <c:v>Investoval/a jsem většinu svých volných peněz do jediné investice.</c:v>
                </c:pt>
                <c:pt idx="6">
                  <c:v>Začal/a jsem se sám/sama věnovat dennímu obchodování a ve výsledku jsem prodělal/a.</c:v>
                </c:pt>
                <c:pt idx="7">
                  <c:v>Půjčil/a jsem si na investice peníze a pak jsem musel/a nevydařenou investici splácet.</c:v>
                </c:pt>
              </c:strCache>
            </c:strRef>
          </c:cat>
          <c:val>
            <c:numRef>
              <c:f>List1!$B$2:$B$9</c:f>
              <c:numCache>
                <c:formatCode>###0%</c:formatCode>
                <c:ptCount val="8"/>
                <c:pt idx="0">
                  <c:v>0.12985087085918895</c:v>
                </c:pt>
                <c:pt idx="1">
                  <c:v>0.12189954892625325</c:v>
                </c:pt>
                <c:pt idx="2">
                  <c:v>8.8621487569062365E-2</c:v>
                </c:pt>
                <c:pt idx="3">
                  <c:v>5.1613502691768447E-2</c:v>
                </c:pt>
                <c:pt idx="4">
                  <c:v>4.865154091857754E-2</c:v>
                </c:pt>
                <c:pt idx="5">
                  <c:v>5.9365209933233534E-2</c:v>
                </c:pt>
                <c:pt idx="6">
                  <c:v>5.9534903812059489E-2</c:v>
                </c:pt>
                <c:pt idx="7">
                  <c:v>5.745156332781428E-2</c:v>
                </c:pt>
              </c:numCache>
            </c:numRef>
          </c:val>
          <c:extLst xmlns:c16r2="http://schemas.microsoft.com/office/drawing/2015/06/chart">
            <c:ext xmlns:c16="http://schemas.microsoft.com/office/drawing/2014/chart" uri="{C3380CC4-5D6E-409C-BE32-E72D297353CC}">
              <c16:uniqueId val="{0000000A-CA80-4BDE-BE00-91D96985E7DC}"/>
            </c:ext>
          </c:extLst>
        </c:ser>
        <c:ser>
          <c:idx val="1"/>
          <c:order val="1"/>
          <c:tx>
            <c:strRef>
              <c:f>List1!$C$1</c:f>
              <c:strCache>
                <c:ptCount val="1"/>
                <c:pt idx="0">
                  <c:v>Ano, jednou</c:v>
                </c:pt>
              </c:strCache>
            </c:strRef>
          </c:tx>
          <c:spPr>
            <a:solidFill>
              <a:srgbClr val="9BBB59">
                <a:lumMod val="75000"/>
                <a:alpha val="70000"/>
              </a:srgb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List1!$A$2:$A$9</c:f>
              <c:strCache>
                <c:ptCount val="8"/>
                <c:pt idx="0">
                  <c:v>Neinvestoval/a jsem, i když jsem měl/a dostatečné prostředky, které jsem nepotřeboval/a a pak jsem toho litoval/a.</c:v>
                </c:pt>
                <c:pt idx="1">
                  <c:v>Někdo mi nabízel a sliboval opravdu mimořádné zhodnocení, které se ukázalo jako nereálné.</c:v>
                </c:pt>
                <c:pt idx="2">
                  <c:v>Zbavil/a jsem se investice v době poklesu její hodnoty, pak se ukázalo, že jsem jenom měl/a počkat, až se zase hodnota investice navrátí</c:v>
                </c:pt>
                <c:pt idx="3">
                  <c:v>Investoval/a jsem do nabídky, která se ukázala jako podvodná nebo velmi pochybná.</c:v>
                </c:pt>
                <c:pt idx="4">
                  <c:v>Sjednal/a jsem si investiční produkt, který byl zatížen vysokými poplatky</c:v>
                </c:pt>
                <c:pt idx="5">
                  <c:v>Investoval/a jsem většinu svých volných peněz do jediné investice.</c:v>
                </c:pt>
                <c:pt idx="6">
                  <c:v>Začal/a jsem se sám/sama věnovat dennímu obchodování a ve výsledku jsem prodělal/a.</c:v>
                </c:pt>
                <c:pt idx="7">
                  <c:v>Půjčil/a jsem si na investice peníze a pak jsem musel/a nevydařenou investici splácet.</c:v>
                </c:pt>
              </c:strCache>
            </c:strRef>
          </c:cat>
          <c:val>
            <c:numRef>
              <c:f>List1!$C$2:$C$9</c:f>
              <c:numCache>
                <c:formatCode>###0%</c:formatCode>
                <c:ptCount val="8"/>
                <c:pt idx="0">
                  <c:v>0.2197961428161356</c:v>
                </c:pt>
                <c:pt idx="1">
                  <c:v>0.17895772082457956</c:v>
                </c:pt>
                <c:pt idx="2">
                  <c:v>0.16149271978373786</c:v>
                </c:pt>
                <c:pt idx="3">
                  <c:v>0.1946447832929292</c:v>
                </c:pt>
                <c:pt idx="4">
                  <c:v>0.19190002372567502</c:v>
                </c:pt>
                <c:pt idx="5">
                  <c:v>0.16569542478699631</c:v>
                </c:pt>
                <c:pt idx="6">
                  <c:v>0.1201747947837571</c:v>
                </c:pt>
                <c:pt idx="7">
                  <c:v>0.10422112258597442</c:v>
                </c:pt>
              </c:numCache>
            </c:numRef>
          </c:val>
          <c:extLst xmlns:c16r2="http://schemas.microsoft.com/office/drawing/2015/06/chart">
            <c:ext xmlns:c16="http://schemas.microsoft.com/office/drawing/2014/chart" uri="{C3380CC4-5D6E-409C-BE32-E72D297353CC}">
              <c16:uniqueId val="{0000000B-CA80-4BDE-BE00-91D96985E7DC}"/>
            </c:ext>
          </c:extLst>
        </c:ser>
        <c:ser>
          <c:idx val="2"/>
          <c:order val="2"/>
          <c:tx>
            <c:strRef>
              <c:f>List1!$D$1</c:f>
              <c:strCache>
                <c:ptCount val="1"/>
                <c:pt idx="0">
                  <c:v>Ne, nikdy</c:v>
                </c:pt>
              </c:strCache>
            </c:strRef>
          </c:tx>
          <c:spPr>
            <a:solidFill>
              <a:srgbClr val="C0504D"/>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List1!$A$2:$A$9</c:f>
              <c:strCache>
                <c:ptCount val="8"/>
                <c:pt idx="0">
                  <c:v>Neinvestoval/a jsem, i když jsem měl/a dostatečné prostředky, které jsem nepotřeboval/a a pak jsem toho litoval/a.</c:v>
                </c:pt>
                <c:pt idx="1">
                  <c:v>Někdo mi nabízel a sliboval opravdu mimořádné zhodnocení, které se ukázalo jako nereálné.</c:v>
                </c:pt>
                <c:pt idx="2">
                  <c:v>Zbavil/a jsem se investice v době poklesu její hodnoty, pak se ukázalo, že jsem jenom měl/a počkat, až se zase hodnota investice navrátí</c:v>
                </c:pt>
                <c:pt idx="3">
                  <c:v>Investoval/a jsem do nabídky, která se ukázala jako podvodná nebo velmi pochybná.</c:v>
                </c:pt>
                <c:pt idx="4">
                  <c:v>Sjednal/a jsem si investiční produkt, který byl zatížen vysokými poplatky</c:v>
                </c:pt>
                <c:pt idx="5">
                  <c:v>Investoval/a jsem většinu svých volných peněz do jediné investice.</c:v>
                </c:pt>
                <c:pt idx="6">
                  <c:v>Začal/a jsem se sám/sama věnovat dennímu obchodování a ve výsledku jsem prodělal/a.</c:v>
                </c:pt>
                <c:pt idx="7">
                  <c:v>Půjčil/a jsem si na investice peníze a pak jsem musel/a nevydařenou investici splácet.</c:v>
                </c:pt>
              </c:strCache>
            </c:strRef>
          </c:cat>
          <c:val>
            <c:numRef>
              <c:f>List1!$D$2:$D$9</c:f>
              <c:numCache>
                <c:formatCode>###0%</c:formatCode>
                <c:ptCount val="8"/>
                <c:pt idx="0">
                  <c:v>0.65035298632467675</c:v>
                </c:pt>
                <c:pt idx="1">
                  <c:v>0.69914273024916807</c:v>
                </c:pt>
                <c:pt idx="2">
                  <c:v>0.74988579264720057</c:v>
                </c:pt>
                <c:pt idx="3">
                  <c:v>0.75374171401530332</c:v>
                </c:pt>
                <c:pt idx="4">
                  <c:v>0.75944843535574835</c:v>
                </c:pt>
                <c:pt idx="5">
                  <c:v>0.77493936527977114</c:v>
                </c:pt>
                <c:pt idx="6">
                  <c:v>0.82029030140418469</c:v>
                </c:pt>
                <c:pt idx="7">
                  <c:v>0.83832731408621253</c:v>
                </c:pt>
              </c:numCache>
            </c:numRef>
          </c:val>
          <c:extLst xmlns:c16r2="http://schemas.microsoft.com/office/drawing/2015/06/chart">
            <c:ext xmlns:c16="http://schemas.microsoft.com/office/drawing/2014/chart" uri="{C3380CC4-5D6E-409C-BE32-E72D297353CC}">
              <c16:uniqueId val="{0000000C-CA80-4BDE-BE00-91D96985E7DC}"/>
            </c:ext>
          </c:extLst>
        </c:ser>
        <c:dLbls>
          <c:showLegendKey val="0"/>
          <c:showVal val="0"/>
          <c:showCatName val="0"/>
          <c:showSerName val="0"/>
          <c:showPercent val="0"/>
          <c:showBubbleSize val="0"/>
        </c:dLbls>
        <c:gapWidth val="30"/>
        <c:overlap val="100"/>
        <c:axId val="321942752"/>
        <c:axId val="321807048"/>
      </c:barChart>
      <c:catAx>
        <c:axId val="321942752"/>
        <c:scaling>
          <c:orientation val="maxMin"/>
        </c:scaling>
        <c:delete val="0"/>
        <c:axPos val="l"/>
        <c:numFmt formatCode="General" sourceLinked="1"/>
        <c:majorTickMark val="out"/>
        <c:minorTickMark val="none"/>
        <c:tickLblPos val="nextTo"/>
        <c:spPr>
          <a:ln>
            <a:noFill/>
          </a:ln>
        </c:spPr>
        <c:txPr>
          <a:bodyPr rot="0" vert="horz"/>
          <a:lstStyle/>
          <a:p>
            <a:pPr algn="r">
              <a:defRPr/>
            </a:pPr>
            <a:endParaRPr lang="cs-CZ"/>
          </a:p>
        </c:txPr>
        <c:crossAx val="321807048"/>
        <c:crosses val="autoZero"/>
        <c:auto val="1"/>
        <c:lblAlgn val="ctr"/>
        <c:lblOffset val="100"/>
        <c:noMultiLvlLbl val="0"/>
      </c:catAx>
      <c:valAx>
        <c:axId val="321807048"/>
        <c:scaling>
          <c:orientation val="minMax"/>
          <c:min val="0"/>
        </c:scaling>
        <c:delete val="1"/>
        <c:axPos val="t"/>
        <c:numFmt formatCode="0%" sourceLinked="1"/>
        <c:majorTickMark val="out"/>
        <c:minorTickMark val="none"/>
        <c:tickLblPos val="nextTo"/>
        <c:crossAx val="321942752"/>
        <c:crosses val="autoZero"/>
        <c:crossBetween val="between"/>
      </c:valAx>
      <c:spPr>
        <a:noFill/>
        <a:ln w="25400">
          <a:noFill/>
        </a:ln>
      </c:spPr>
    </c:plotArea>
    <c:legend>
      <c:legendPos val="t"/>
      <c:layout>
        <c:manualLayout>
          <c:xMode val="edge"/>
          <c:yMode val="edge"/>
          <c:x val="0.46788317977076493"/>
          <c:y val="0"/>
          <c:w val="0.21310361451497667"/>
          <c:h val="4.2285529991620899E-2"/>
        </c:manualLayout>
      </c:layout>
      <c:overlay val="0"/>
    </c:legend>
    <c:plotVisOnly val="1"/>
    <c:dispBlanksAs val="gap"/>
    <c:showDLblsOverMax val="0"/>
  </c:chart>
  <c:spPr>
    <a:noFill/>
    <a:ln>
      <a:noFill/>
    </a:ln>
  </c:spPr>
  <c:txPr>
    <a:bodyPr/>
    <a:lstStyle/>
    <a:p>
      <a:pPr>
        <a:defRPr sz="800" b="0">
          <a:solidFill>
            <a:schemeClr val="tx1">
              <a:lumMod val="85000"/>
              <a:lumOff val="15000"/>
            </a:schemeClr>
          </a:solidFill>
          <a:latin typeface="Helvetica" pitchFamily="34" charset="0"/>
          <a:cs typeface="Helvetica" pitchFamily="34" charset="0"/>
        </a:defRPr>
      </a:pPr>
      <a:endParaRPr lang="cs-CZ"/>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64D23B-EF18-437C-AF83-6BFABFA3CFF2}" type="datetimeFigureOut">
              <a:rPr lang="cs-CZ" smtClean="0"/>
              <a:t>13.10.2024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8BEE88-C98E-4099-A55E-AF904B7D4702}" type="slidenum">
              <a:rPr lang="cs-CZ" smtClean="0"/>
              <a:t>‹#›</a:t>
            </a:fld>
            <a:endParaRPr lang="cs-CZ"/>
          </a:p>
        </p:txBody>
      </p:sp>
    </p:spTree>
    <p:extLst>
      <p:ext uri="{BB962C8B-B14F-4D97-AF65-F5344CB8AC3E}">
        <p14:creationId xmlns:p14="http://schemas.microsoft.com/office/powerpoint/2010/main" val="1736331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C8BEE88-C98E-4099-A55E-AF904B7D4702}" type="slidenum">
              <a:rPr lang="cs-CZ" smtClean="0"/>
              <a:t>2</a:t>
            </a:fld>
            <a:endParaRPr lang="cs-CZ"/>
          </a:p>
        </p:txBody>
      </p:sp>
    </p:spTree>
    <p:extLst>
      <p:ext uri="{BB962C8B-B14F-4D97-AF65-F5344CB8AC3E}">
        <p14:creationId xmlns:p14="http://schemas.microsoft.com/office/powerpoint/2010/main" val="3458591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C8BEE88-C98E-4099-A55E-AF904B7D4702}" type="slidenum">
              <a:rPr lang="cs-CZ" smtClean="0"/>
              <a:t>6</a:t>
            </a:fld>
            <a:endParaRPr lang="cs-CZ"/>
          </a:p>
        </p:txBody>
      </p:sp>
    </p:spTree>
    <p:extLst>
      <p:ext uri="{BB962C8B-B14F-4D97-AF65-F5344CB8AC3E}">
        <p14:creationId xmlns:p14="http://schemas.microsoft.com/office/powerpoint/2010/main" val="30728565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lide - logo">
    <p:bg>
      <p:bgPr>
        <a:solidFill>
          <a:schemeClr val="bg1">
            <a:lumMod val="95000"/>
          </a:schemeClr>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15626" y="5742809"/>
            <a:ext cx="1360751" cy="687588"/>
          </a:xfrm>
          <a:prstGeom prst="rect">
            <a:avLst/>
          </a:prstGeom>
        </p:spPr>
      </p:pic>
      <p:cxnSp>
        <p:nvCxnSpPr>
          <p:cNvPr id="11" name="Straight Connector 10"/>
          <p:cNvCxnSpPr/>
          <p:nvPr userDrawn="1"/>
        </p:nvCxnSpPr>
        <p:spPr>
          <a:xfrm>
            <a:off x="0" y="5509065"/>
            <a:ext cx="12192000" cy="0"/>
          </a:xfrm>
          <a:prstGeom prst="line">
            <a:avLst/>
          </a:prstGeom>
          <a:ln w="6350">
            <a:solidFill>
              <a:srgbClr val="867065"/>
            </a:solidFill>
            <a:prstDash val="dash"/>
          </a:ln>
          <a:effectLst/>
        </p:spPr>
        <p:style>
          <a:lnRef idx="2">
            <a:schemeClr val="accent1"/>
          </a:lnRef>
          <a:fillRef idx="0">
            <a:schemeClr val="accent1"/>
          </a:fillRef>
          <a:effectRef idx="1">
            <a:schemeClr val="accent1"/>
          </a:effectRef>
          <a:fontRef idx="minor">
            <a:schemeClr val="tx1"/>
          </a:fontRef>
        </p:style>
      </p:cxnSp>
      <p:sp>
        <p:nvSpPr>
          <p:cNvPr id="12" name="Subtitle 1"/>
          <p:cNvSpPr txBox="1">
            <a:spLocks/>
          </p:cNvSpPr>
          <p:nvPr userDrawn="1"/>
        </p:nvSpPr>
        <p:spPr>
          <a:xfrm>
            <a:off x="4809288" y="6324576"/>
            <a:ext cx="2573424" cy="533424"/>
          </a:xfrm>
          <a:prstGeom prst="rect">
            <a:avLst/>
          </a:prstGeom>
        </p:spPr>
        <p:txBody>
          <a:bodyPr vert="horz" lIns="121920" tIns="60960" rIns="121920" bIns="6096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lnSpc>
                <a:spcPct val="150000"/>
              </a:lnSpc>
            </a:pPr>
            <a:r>
              <a:rPr lang="en-US" sz="1100" dirty="0">
                <a:solidFill>
                  <a:schemeClr val="tx1"/>
                </a:solidFill>
                <a:latin typeface="Helvetica Light" charset="0"/>
                <a:ea typeface="Helvetica Light" charset="0"/>
                <a:cs typeface="Helvetica Light" charset="0"/>
              </a:rPr>
              <a:t>www.perfectcrowd.cz</a:t>
            </a:r>
          </a:p>
        </p:txBody>
      </p:sp>
      <p:sp>
        <p:nvSpPr>
          <p:cNvPr id="14" name="Text Placeholder 13"/>
          <p:cNvSpPr>
            <a:spLocks noGrp="1"/>
          </p:cNvSpPr>
          <p:nvPr>
            <p:ph type="body" sz="quarter" idx="10" hasCustomPrompt="1"/>
          </p:nvPr>
        </p:nvSpPr>
        <p:spPr>
          <a:xfrm>
            <a:off x="1083734" y="3009901"/>
            <a:ext cx="10024533" cy="1077536"/>
          </a:xfrm>
        </p:spPr>
        <p:txBody>
          <a:bodyPr anchor="ctr">
            <a:noAutofit/>
          </a:bodyPr>
          <a:lstStyle>
            <a:lvl1pPr marL="0" indent="0" algn="ctr">
              <a:buNone/>
              <a:defRPr sz="4800" b="0" i="0" cap="all">
                <a:latin typeface="Helvetica Light"/>
                <a:cs typeface="Helvetica Light"/>
              </a:defRPr>
            </a:lvl1pPr>
            <a:lvl2pPr marL="609585" indent="0">
              <a:buNone/>
              <a:defRPr sz="4800" b="0" i="0">
                <a:latin typeface="Helvetica Light"/>
                <a:cs typeface="Helvetica Light"/>
              </a:defRPr>
            </a:lvl2pPr>
            <a:lvl3pPr marL="1219170" indent="0">
              <a:buNone/>
              <a:defRPr sz="4800" b="0" i="0">
                <a:latin typeface="Helvetica Light"/>
                <a:cs typeface="Helvetica Light"/>
              </a:defRPr>
            </a:lvl3pPr>
            <a:lvl4pPr marL="1828754" indent="0">
              <a:buNone/>
              <a:defRPr sz="4800" b="0" i="0">
                <a:latin typeface="Helvetica Light"/>
                <a:cs typeface="Helvetica Light"/>
              </a:defRPr>
            </a:lvl4pPr>
            <a:lvl5pPr marL="2438339" indent="0">
              <a:buNone/>
              <a:defRPr sz="4800" b="0" i="0">
                <a:latin typeface="Helvetica Light"/>
                <a:cs typeface="Helvetica Light"/>
              </a:defRPr>
            </a:lvl5pPr>
          </a:lstStyle>
          <a:p>
            <a:pPr lvl="0"/>
            <a:r>
              <a:rPr lang="cs-CZ" dirty="0"/>
              <a:t>&gt;&gt; Hlavní název</a:t>
            </a:r>
            <a:endParaRPr lang="en-US" dirty="0"/>
          </a:p>
        </p:txBody>
      </p:sp>
      <p:sp>
        <p:nvSpPr>
          <p:cNvPr id="17" name="Picture Placeholder 16"/>
          <p:cNvSpPr>
            <a:spLocks noGrp="1"/>
          </p:cNvSpPr>
          <p:nvPr>
            <p:ph type="pic" sz="quarter" idx="12" hasCustomPrompt="1"/>
          </p:nvPr>
        </p:nvSpPr>
        <p:spPr>
          <a:xfrm>
            <a:off x="4898516" y="376768"/>
            <a:ext cx="2394968" cy="2326217"/>
          </a:xfrm>
        </p:spPr>
        <p:txBody>
          <a:bodyPr/>
          <a:lstStyle>
            <a:lvl1pPr marL="0" indent="0" algn="ctr">
              <a:buNone/>
              <a:defRPr b="0" i="0">
                <a:latin typeface="Helvetica Light"/>
                <a:cs typeface="Helvetica Light"/>
              </a:defRPr>
            </a:lvl1pPr>
          </a:lstStyle>
          <a:p>
            <a:r>
              <a:rPr lang="en-US" b="0" i="0" dirty="0">
                <a:latin typeface="Helvetica Light"/>
                <a:cs typeface="Helvetica Light"/>
              </a:rPr>
              <a:t>Logo</a:t>
            </a:r>
            <a:endParaRPr lang="en-US" dirty="0"/>
          </a:p>
        </p:txBody>
      </p:sp>
      <p:sp>
        <p:nvSpPr>
          <p:cNvPr id="18" name="Text Placeholder 13"/>
          <p:cNvSpPr>
            <a:spLocks noGrp="1"/>
          </p:cNvSpPr>
          <p:nvPr>
            <p:ph type="body" sz="quarter" idx="11" hasCustomPrompt="1"/>
          </p:nvPr>
        </p:nvSpPr>
        <p:spPr>
          <a:xfrm>
            <a:off x="1083734" y="4104515"/>
            <a:ext cx="10024533" cy="718380"/>
          </a:xfrm>
        </p:spPr>
        <p:txBody>
          <a:bodyPr anchor="ctr">
            <a:noAutofit/>
          </a:bodyPr>
          <a:lstStyle>
            <a:lvl1pPr marL="0" indent="0" algn="ctr">
              <a:buNone/>
              <a:defRPr sz="3200" b="0" i="0" cap="none">
                <a:solidFill>
                  <a:schemeClr val="tx1"/>
                </a:solidFill>
                <a:latin typeface="Helvetica Light"/>
                <a:cs typeface="Helvetica Light"/>
              </a:defRPr>
            </a:lvl1pPr>
            <a:lvl2pPr marL="609585" indent="0">
              <a:buNone/>
              <a:defRPr sz="4800" b="0" i="0">
                <a:latin typeface="Helvetica Light"/>
                <a:cs typeface="Helvetica Light"/>
              </a:defRPr>
            </a:lvl2pPr>
            <a:lvl3pPr marL="1219170" indent="0">
              <a:buNone/>
              <a:defRPr sz="4800" b="0" i="0">
                <a:latin typeface="Helvetica Light"/>
                <a:cs typeface="Helvetica Light"/>
              </a:defRPr>
            </a:lvl3pPr>
            <a:lvl4pPr marL="1828754" indent="0">
              <a:buNone/>
              <a:defRPr sz="4800" b="0" i="0">
                <a:latin typeface="Helvetica Light"/>
                <a:cs typeface="Helvetica Light"/>
              </a:defRPr>
            </a:lvl4pPr>
            <a:lvl5pPr marL="2438339" indent="0">
              <a:buNone/>
              <a:defRPr sz="4800" b="0" i="0">
                <a:latin typeface="Helvetica Light"/>
                <a:cs typeface="Helvetica Light"/>
              </a:defRPr>
            </a:lvl5pPr>
          </a:lstStyle>
          <a:p>
            <a:pPr lvl="0"/>
            <a:r>
              <a:rPr lang="cs-CZ" dirty="0"/>
              <a:t>&gt;&gt; Podnázev</a:t>
            </a:r>
            <a:endParaRPr lang="en-US" dirty="0"/>
          </a:p>
        </p:txBody>
      </p:sp>
    </p:spTree>
    <p:extLst>
      <p:ext uri="{BB962C8B-B14F-4D97-AF65-F5344CB8AC3E}">
        <p14:creationId xmlns:p14="http://schemas.microsoft.com/office/powerpoint/2010/main" val="1482165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3 Hlavní výsledky - pododdíl">
    <p:bg>
      <p:bgPr>
        <a:solidFill>
          <a:schemeClr val="bg1"/>
        </a:solidFill>
        <a:effectLst/>
      </p:bgPr>
    </p:bg>
    <p:spTree>
      <p:nvGrpSpPr>
        <p:cNvPr id="1" name=""/>
        <p:cNvGrpSpPr/>
        <p:nvPr/>
      </p:nvGrpSpPr>
      <p:grpSpPr>
        <a:xfrm>
          <a:off x="0" y="0"/>
          <a:ext cx="0" cy="0"/>
          <a:chOff x="0" y="0"/>
          <a:chExt cx="0" cy="0"/>
        </a:xfrm>
      </p:grpSpPr>
      <p:cxnSp>
        <p:nvCxnSpPr>
          <p:cNvPr id="9" name="Straight Connector 8"/>
          <p:cNvCxnSpPr/>
          <p:nvPr userDrawn="1"/>
        </p:nvCxnSpPr>
        <p:spPr>
          <a:xfrm>
            <a:off x="0" y="3511253"/>
            <a:ext cx="12192000" cy="0"/>
          </a:xfrm>
          <a:prstGeom prst="line">
            <a:avLst/>
          </a:prstGeom>
          <a:ln w="6350">
            <a:solidFill>
              <a:srgbClr val="376092"/>
            </a:solidFill>
            <a:prstDash val="dash"/>
          </a:ln>
          <a:effectLst/>
        </p:spPr>
        <p:style>
          <a:lnRef idx="2">
            <a:schemeClr val="accent1"/>
          </a:lnRef>
          <a:fillRef idx="0">
            <a:schemeClr val="accent1"/>
          </a:fillRef>
          <a:effectRef idx="1">
            <a:schemeClr val="accent1"/>
          </a:effectRef>
          <a:fontRef idx="minor">
            <a:schemeClr val="tx1"/>
          </a:fontRef>
        </p:style>
      </p:cxnSp>
      <p:sp>
        <p:nvSpPr>
          <p:cNvPr id="2" name="Oval 1"/>
          <p:cNvSpPr/>
          <p:nvPr userDrawn="1"/>
        </p:nvSpPr>
        <p:spPr>
          <a:xfrm>
            <a:off x="3830334" y="1163335"/>
            <a:ext cx="4531333" cy="4531333"/>
          </a:xfrm>
          <a:prstGeom prst="ellipse">
            <a:avLst/>
          </a:prstGeom>
          <a:solidFill>
            <a:srgbClr val="376092"/>
          </a:solidFill>
          <a:ln>
            <a:no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bg1"/>
              </a:solidFill>
              <a:latin typeface="Helvetica" panose="020B0604020202020204" pitchFamily="34" charset="0"/>
              <a:cs typeface="Helvetica" panose="020B0604020202020204" pitchFamily="34" charset="0"/>
            </a:endParaRPr>
          </a:p>
        </p:txBody>
      </p:sp>
      <p:sp>
        <p:nvSpPr>
          <p:cNvPr id="4" name="Content Placeholder 9"/>
          <p:cNvSpPr>
            <a:spLocks noGrp="1"/>
          </p:cNvSpPr>
          <p:nvPr>
            <p:ph sz="quarter" idx="10" hasCustomPrompt="1"/>
          </p:nvPr>
        </p:nvSpPr>
        <p:spPr>
          <a:xfrm>
            <a:off x="4572000" y="2895601"/>
            <a:ext cx="3048000" cy="1066800"/>
          </a:xfrm>
        </p:spPr>
        <p:txBody>
          <a:bodyPr anchor="ctr">
            <a:normAutofit/>
          </a:bodyPr>
          <a:lstStyle>
            <a:lvl1pPr marL="0" indent="0" algn="ctr">
              <a:spcBef>
                <a:spcPts val="0"/>
              </a:spcBef>
              <a:buNone/>
              <a:defRPr sz="2800" b="0" i="0" cap="all">
                <a:solidFill>
                  <a:schemeClr val="bg1"/>
                </a:solidFill>
                <a:latin typeface="Helvetica" panose="020B0604020202020204" pitchFamily="34" charset="0"/>
                <a:cs typeface="Helvetica" panose="020B0604020202020204" pitchFamily="34" charset="0"/>
              </a:defRPr>
            </a:lvl1pPr>
          </a:lstStyle>
          <a:p>
            <a:pPr lvl="0"/>
            <a:r>
              <a:rPr lang="cs-CZ" dirty="0"/>
              <a:t>&gt;&gt;Název</a:t>
            </a:r>
            <a:endParaRPr lang="en-US" dirty="0"/>
          </a:p>
        </p:txBody>
      </p:sp>
    </p:spTree>
    <p:extLst>
      <p:ext uri="{BB962C8B-B14F-4D97-AF65-F5344CB8AC3E}">
        <p14:creationId xmlns:p14="http://schemas.microsoft.com/office/powerpoint/2010/main" val="214074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03 Hlavní výsledky - pododdíl">
    <p:bg>
      <p:bgPr>
        <a:solidFill>
          <a:schemeClr val="bg1"/>
        </a:solidFill>
        <a:effectLst/>
      </p:bgPr>
    </p:bg>
    <p:spTree>
      <p:nvGrpSpPr>
        <p:cNvPr id="1" name=""/>
        <p:cNvGrpSpPr/>
        <p:nvPr/>
      </p:nvGrpSpPr>
      <p:grpSpPr>
        <a:xfrm>
          <a:off x="0" y="0"/>
          <a:ext cx="0" cy="0"/>
          <a:chOff x="0" y="0"/>
          <a:chExt cx="0" cy="0"/>
        </a:xfrm>
      </p:grpSpPr>
      <p:cxnSp>
        <p:nvCxnSpPr>
          <p:cNvPr id="9" name="Straight Connector 8"/>
          <p:cNvCxnSpPr/>
          <p:nvPr userDrawn="1"/>
        </p:nvCxnSpPr>
        <p:spPr>
          <a:xfrm>
            <a:off x="0" y="3511253"/>
            <a:ext cx="12192000" cy="0"/>
          </a:xfrm>
          <a:prstGeom prst="line">
            <a:avLst/>
          </a:prstGeom>
          <a:ln w="6350">
            <a:solidFill>
              <a:srgbClr val="37859D"/>
            </a:solidFill>
            <a:prstDash val="dash"/>
          </a:ln>
          <a:effectLst/>
        </p:spPr>
        <p:style>
          <a:lnRef idx="2">
            <a:schemeClr val="accent1"/>
          </a:lnRef>
          <a:fillRef idx="0">
            <a:schemeClr val="accent1"/>
          </a:fillRef>
          <a:effectRef idx="1">
            <a:schemeClr val="accent1"/>
          </a:effectRef>
          <a:fontRef idx="minor">
            <a:schemeClr val="tx1"/>
          </a:fontRef>
        </p:style>
      </p:cxnSp>
      <p:sp>
        <p:nvSpPr>
          <p:cNvPr id="2" name="Oval 1"/>
          <p:cNvSpPr/>
          <p:nvPr userDrawn="1"/>
        </p:nvSpPr>
        <p:spPr>
          <a:xfrm>
            <a:off x="3830333" y="1163335"/>
            <a:ext cx="4531333" cy="4531333"/>
          </a:xfrm>
          <a:prstGeom prst="ellipse">
            <a:avLst/>
          </a:prstGeom>
          <a:solidFill>
            <a:srgbClr val="37859D"/>
          </a:solidFill>
          <a:ln>
            <a:no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bg1"/>
              </a:solidFill>
              <a:latin typeface="Helvetica" panose="020B0604020202020204" pitchFamily="34" charset="0"/>
              <a:cs typeface="Helvetica" panose="020B0604020202020204" pitchFamily="34" charset="0"/>
            </a:endParaRPr>
          </a:p>
        </p:txBody>
      </p:sp>
      <p:sp>
        <p:nvSpPr>
          <p:cNvPr id="4" name="Content Placeholder 9"/>
          <p:cNvSpPr>
            <a:spLocks noGrp="1"/>
          </p:cNvSpPr>
          <p:nvPr>
            <p:ph sz="quarter" idx="10" hasCustomPrompt="1"/>
          </p:nvPr>
        </p:nvSpPr>
        <p:spPr>
          <a:xfrm>
            <a:off x="4572000" y="2895601"/>
            <a:ext cx="3048000" cy="1066800"/>
          </a:xfrm>
        </p:spPr>
        <p:txBody>
          <a:bodyPr anchor="ctr">
            <a:normAutofit/>
          </a:bodyPr>
          <a:lstStyle>
            <a:lvl1pPr marL="0" indent="0" algn="ctr">
              <a:spcBef>
                <a:spcPts val="0"/>
              </a:spcBef>
              <a:buNone/>
              <a:defRPr sz="2800" b="0" i="0" cap="all">
                <a:solidFill>
                  <a:schemeClr val="bg1"/>
                </a:solidFill>
                <a:latin typeface="Helvetica" panose="020B0604020202020204" pitchFamily="34" charset="0"/>
                <a:cs typeface="Helvetica" panose="020B0604020202020204" pitchFamily="34" charset="0"/>
              </a:defRPr>
            </a:lvl1pPr>
          </a:lstStyle>
          <a:p>
            <a:pPr lvl="0"/>
            <a:r>
              <a:rPr lang="cs-CZ" dirty="0"/>
              <a:t>&gt;&gt;Název</a:t>
            </a:r>
            <a:endParaRPr lang="en-US" dirty="0"/>
          </a:p>
        </p:txBody>
      </p:sp>
    </p:spTree>
    <p:extLst>
      <p:ext uri="{BB962C8B-B14F-4D97-AF65-F5344CB8AC3E}">
        <p14:creationId xmlns:p14="http://schemas.microsoft.com/office/powerpoint/2010/main" val="586720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03 Hlavní výsledky - pododdíl">
    <p:bg>
      <p:bgPr>
        <a:solidFill>
          <a:schemeClr val="bg1"/>
        </a:solidFill>
        <a:effectLst/>
      </p:bgPr>
    </p:bg>
    <p:spTree>
      <p:nvGrpSpPr>
        <p:cNvPr id="1" name=""/>
        <p:cNvGrpSpPr/>
        <p:nvPr/>
      </p:nvGrpSpPr>
      <p:grpSpPr>
        <a:xfrm>
          <a:off x="0" y="0"/>
          <a:ext cx="0" cy="0"/>
          <a:chOff x="0" y="0"/>
          <a:chExt cx="0" cy="0"/>
        </a:xfrm>
      </p:grpSpPr>
      <p:cxnSp>
        <p:nvCxnSpPr>
          <p:cNvPr id="9" name="Straight Connector 8"/>
          <p:cNvCxnSpPr/>
          <p:nvPr userDrawn="1"/>
        </p:nvCxnSpPr>
        <p:spPr>
          <a:xfrm>
            <a:off x="0" y="3511253"/>
            <a:ext cx="12192000" cy="0"/>
          </a:xfrm>
          <a:prstGeom prst="line">
            <a:avLst/>
          </a:prstGeom>
          <a:ln w="6350">
            <a:solidFill>
              <a:schemeClr val="accent3">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2" name="Oval 1"/>
          <p:cNvSpPr/>
          <p:nvPr userDrawn="1"/>
        </p:nvSpPr>
        <p:spPr>
          <a:xfrm>
            <a:off x="3830333" y="1163335"/>
            <a:ext cx="4531333" cy="4531333"/>
          </a:xfrm>
          <a:prstGeom prst="ellipse">
            <a:avLst/>
          </a:prstGeom>
          <a:solidFill>
            <a:schemeClr val="accent3">
              <a:lumMod val="75000"/>
            </a:schemeClr>
          </a:solidFill>
          <a:ln>
            <a:no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bg1"/>
              </a:solidFill>
              <a:latin typeface="Helvetica" panose="020B0604020202020204" pitchFamily="34" charset="0"/>
              <a:cs typeface="Helvetica" panose="020B0604020202020204" pitchFamily="34" charset="0"/>
            </a:endParaRPr>
          </a:p>
        </p:txBody>
      </p:sp>
      <p:sp>
        <p:nvSpPr>
          <p:cNvPr id="4" name="Content Placeholder 9"/>
          <p:cNvSpPr>
            <a:spLocks noGrp="1"/>
          </p:cNvSpPr>
          <p:nvPr>
            <p:ph sz="quarter" idx="10" hasCustomPrompt="1"/>
          </p:nvPr>
        </p:nvSpPr>
        <p:spPr>
          <a:xfrm>
            <a:off x="4572000" y="2895601"/>
            <a:ext cx="3048000" cy="1066800"/>
          </a:xfrm>
        </p:spPr>
        <p:txBody>
          <a:bodyPr anchor="ctr">
            <a:normAutofit/>
          </a:bodyPr>
          <a:lstStyle>
            <a:lvl1pPr marL="0" indent="0" algn="ctr">
              <a:spcBef>
                <a:spcPts val="0"/>
              </a:spcBef>
              <a:buNone/>
              <a:defRPr sz="2800" b="0" i="0" cap="all">
                <a:solidFill>
                  <a:schemeClr val="bg1"/>
                </a:solidFill>
                <a:latin typeface="Helvetica" panose="020B0604020202020204" pitchFamily="34" charset="0"/>
                <a:cs typeface="Helvetica" panose="020B0604020202020204" pitchFamily="34" charset="0"/>
              </a:defRPr>
            </a:lvl1pPr>
          </a:lstStyle>
          <a:p>
            <a:pPr lvl="0"/>
            <a:r>
              <a:rPr lang="cs-CZ" dirty="0"/>
              <a:t>&gt;&gt;Název</a:t>
            </a:r>
            <a:endParaRPr lang="en-US" dirty="0"/>
          </a:p>
        </p:txBody>
      </p:sp>
    </p:spTree>
    <p:extLst>
      <p:ext uri="{BB962C8B-B14F-4D97-AF65-F5344CB8AC3E}">
        <p14:creationId xmlns:p14="http://schemas.microsoft.com/office/powerpoint/2010/main" val="11714942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03 Hlavní výsledky - pododdíl">
    <p:bg>
      <p:bgPr>
        <a:solidFill>
          <a:schemeClr val="bg1"/>
        </a:solidFill>
        <a:effectLst/>
      </p:bgPr>
    </p:bg>
    <p:spTree>
      <p:nvGrpSpPr>
        <p:cNvPr id="1" name=""/>
        <p:cNvGrpSpPr/>
        <p:nvPr/>
      </p:nvGrpSpPr>
      <p:grpSpPr>
        <a:xfrm>
          <a:off x="0" y="0"/>
          <a:ext cx="0" cy="0"/>
          <a:chOff x="0" y="0"/>
          <a:chExt cx="0" cy="0"/>
        </a:xfrm>
      </p:grpSpPr>
      <p:cxnSp>
        <p:nvCxnSpPr>
          <p:cNvPr id="9" name="Straight Connector 8"/>
          <p:cNvCxnSpPr/>
          <p:nvPr userDrawn="1"/>
        </p:nvCxnSpPr>
        <p:spPr>
          <a:xfrm>
            <a:off x="0" y="3511253"/>
            <a:ext cx="12192000" cy="0"/>
          </a:xfrm>
          <a:prstGeom prst="line">
            <a:avLst/>
          </a:prstGeom>
          <a:ln w="6350">
            <a:solidFill>
              <a:srgbClr val="C00000"/>
            </a:solidFill>
            <a:prstDash val="dash"/>
          </a:ln>
          <a:effectLst/>
        </p:spPr>
        <p:style>
          <a:lnRef idx="2">
            <a:schemeClr val="accent1"/>
          </a:lnRef>
          <a:fillRef idx="0">
            <a:schemeClr val="accent1"/>
          </a:fillRef>
          <a:effectRef idx="1">
            <a:schemeClr val="accent1"/>
          </a:effectRef>
          <a:fontRef idx="minor">
            <a:schemeClr val="tx1"/>
          </a:fontRef>
        </p:style>
      </p:cxnSp>
      <p:sp>
        <p:nvSpPr>
          <p:cNvPr id="2" name="Oval 1"/>
          <p:cNvSpPr/>
          <p:nvPr userDrawn="1"/>
        </p:nvSpPr>
        <p:spPr>
          <a:xfrm>
            <a:off x="3830333" y="1163335"/>
            <a:ext cx="4531333" cy="4531333"/>
          </a:xfrm>
          <a:prstGeom prst="ellipse">
            <a:avLst/>
          </a:prstGeom>
          <a:solidFill>
            <a:srgbClr val="C00000"/>
          </a:solidFill>
          <a:ln>
            <a:no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bg1"/>
              </a:solidFill>
              <a:latin typeface="Helvetica" panose="020B0604020202020204" pitchFamily="34" charset="0"/>
              <a:cs typeface="Helvetica" panose="020B0604020202020204" pitchFamily="34" charset="0"/>
            </a:endParaRPr>
          </a:p>
        </p:txBody>
      </p:sp>
      <p:sp>
        <p:nvSpPr>
          <p:cNvPr id="4" name="Content Placeholder 9"/>
          <p:cNvSpPr>
            <a:spLocks noGrp="1"/>
          </p:cNvSpPr>
          <p:nvPr>
            <p:ph sz="quarter" idx="10" hasCustomPrompt="1"/>
          </p:nvPr>
        </p:nvSpPr>
        <p:spPr>
          <a:xfrm>
            <a:off x="4572000" y="2895601"/>
            <a:ext cx="3048000" cy="1066800"/>
          </a:xfrm>
        </p:spPr>
        <p:txBody>
          <a:bodyPr anchor="ctr">
            <a:normAutofit/>
          </a:bodyPr>
          <a:lstStyle>
            <a:lvl1pPr marL="0" indent="0" algn="ctr">
              <a:spcBef>
                <a:spcPts val="0"/>
              </a:spcBef>
              <a:buNone/>
              <a:defRPr sz="2800" b="0" i="0" cap="all">
                <a:solidFill>
                  <a:schemeClr val="bg1"/>
                </a:solidFill>
                <a:latin typeface="Helvetica" panose="020B0604020202020204" pitchFamily="34" charset="0"/>
                <a:cs typeface="Helvetica" panose="020B0604020202020204" pitchFamily="34" charset="0"/>
              </a:defRPr>
            </a:lvl1pPr>
          </a:lstStyle>
          <a:p>
            <a:pPr lvl="0"/>
            <a:r>
              <a:rPr lang="cs-CZ" dirty="0"/>
              <a:t>&gt;&gt;Název</a:t>
            </a:r>
            <a:endParaRPr lang="en-US" dirty="0"/>
          </a:p>
        </p:txBody>
      </p:sp>
    </p:spTree>
    <p:extLst>
      <p:ext uri="{BB962C8B-B14F-4D97-AF65-F5344CB8AC3E}">
        <p14:creationId xmlns:p14="http://schemas.microsoft.com/office/powerpoint/2010/main" val="2226338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786C05-55B0-B447-8B71-1ECC769185DF}"/>
              </a:ext>
            </a:extLst>
          </p:cNvPr>
          <p:cNvSpPr>
            <a:spLocks noGrp="1"/>
          </p:cNvSpPr>
          <p:nvPr>
            <p:ph type="title"/>
          </p:nvPr>
        </p:nvSpPr>
        <p:spPr/>
        <p:txBody>
          <a:bodyPr/>
          <a:lstStyle/>
          <a:p>
            <a:r>
              <a:rPr lang="en-GB"/>
              <a:t>Click to edit Master title style</a:t>
            </a:r>
            <a:endParaRPr lang="x-none"/>
          </a:p>
        </p:txBody>
      </p:sp>
    </p:spTree>
    <p:extLst>
      <p:ext uri="{BB962C8B-B14F-4D97-AF65-F5344CB8AC3E}">
        <p14:creationId xmlns:p14="http://schemas.microsoft.com/office/powerpoint/2010/main" val="3986396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03 Hlavní výsledky - pododdíl">
    <p:bg>
      <p:bgPr>
        <a:solidFill>
          <a:schemeClr val="bg1"/>
        </a:solidFill>
        <a:effectLst/>
      </p:bgPr>
    </p:bg>
    <p:spTree>
      <p:nvGrpSpPr>
        <p:cNvPr id="1" name=""/>
        <p:cNvGrpSpPr/>
        <p:nvPr/>
      </p:nvGrpSpPr>
      <p:grpSpPr>
        <a:xfrm>
          <a:off x="0" y="0"/>
          <a:ext cx="0" cy="0"/>
          <a:chOff x="0" y="0"/>
          <a:chExt cx="0" cy="0"/>
        </a:xfrm>
      </p:grpSpPr>
      <p:cxnSp>
        <p:nvCxnSpPr>
          <p:cNvPr id="2" name="Straight Connector 1">
            <a:extLst>
              <a:ext uri="{FF2B5EF4-FFF2-40B4-BE49-F238E27FC236}">
                <a16:creationId xmlns="" xmlns:a16="http://schemas.microsoft.com/office/drawing/2014/main" id="{9D1C0C83-81D3-8648-A1DE-EF33714F6BD2}"/>
              </a:ext>
            </a:extLst>
          </p:cNvPr>
          <p:cNvCxnSpPr/>
          <p:nvPr userDrawn="1"/>
        </p:nvCxnSpPr>
        <p:spPr>
          <a:xfrm>
            <a:off x="-2944" y="6245524"/>
            <a:ext cx="12192000" cy="0"/>
          </a:xfrm>
          <a:prstGeom prst="line">
            <a:avLst/>
          </a:prstGeom>
          <a:ln w="6350">
            <a:solidFill>
              <a:srgbClr val="C00000"/>
            </a:solidFill>
            <a:prstDash val="dash"/>
          </a:ln>
          <a:effectLst/>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 xmlns:a16="http://schemas.microsoft.com/office/drawing/2014/main" id="{7CDCE16D-3F56-F246-8AD6-A435D2184E6C}"/>
              </a:ext>
            </a:extLst>
          </p:cNvPr>
          <p:cNvSpPr txBox="1"/>
          <p:nvPr userDrawn="1"/>
        </p:nvSpPr>
        <p:spPr>
          <a:xfrm>
            <a:off x="10773536" y="6559807"/>
            <a:ext cx="1052707" cy="215444"/>
          </a:xfrm>
          <a:prstGeom prst="rect">
            <a:avLst/>
          </a:prstGeom>
          <a:noFill/>
        </p:spPr>
        <p:txBody>
          <a:bodyPr wrap="square" rtlCol="0" anchor="ctr">
            <a:spAutoFit/>
          </a:bodyPr>
          <a:lstStyle/>
          <a:p>
            <a:pPr algn="r"/>
            <a:r>
              <a:rPr lang="de-DE" sz="800" b="0" i="0" dirty="0">
                <a:solidFill>
                  <a:schemeClr val="tx1">
                    <a:lumMod val="95000"/>
                    <a:lumOff val="5000"/>
                  </a:schemeClr>
                </a:solidFill>
                <a:latin typeface="Helvetica Light"/>
                <a:cs typeface="Helvetica Light"/>
              </a:rPr>
              <a:t>© Perfect Crowd</a:t>
            </a:r>
            <a:endParaRPr lang="en-US" sz="800" b="0" i="0" dirty="0">
              <a:solidFill>
                <a:schemeClr val="tx1">
                  <a:lumMod val="95000"/>
                  <a:lumOff val="5000"/>
                </a:schemeClr>
              </a:solidFill>
              <a:latin typeface="Helvetica Light"/>
              <a:cs typeface="Helvetica Light"/>
            </a:endParaRPr>
          </a:p>
        </p:txBody>
      </p:sp>
    </p:spTree>
    <p:extLst>
      <p:ext uri="{BB962C8B-B14F-4D97-AF65-F5344CB8AC3E}">
        <p14:creationId xmlns:p14="http://schemas.microsoft.com/office/powerpoint/2010/main" val="1149845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03 Hlavní výsledky – graf">
    <p:spTree>
      <p:nvGrpSpPr>
        <p:cNvPr id="1" name=""/>
        <p:cNvGrpSpPr/>
        <p:nvPr/>
      </p:nvGrpSpPr>
      <p:grpSpPr>
        <a:xfrm>
          <a:off x="0" y="0"/>
          <a:ext cx="0" cy="0"/>
          <a:chOff x="0" y="0"/>
          <a:chExt cx="0" cy="0"/>
        </a:xfrm>
      </p:grpSpPr>
      <p:sp>
        <p:nvSpPr>
          <p:cNvPr id="8" name="Rectangle 7"/>
          <p:cNvSpPr/>
          <p:nvPr userDrawn="1"/>
        </p:nvSpPr>
        <p:spPr>
          <a:xfrm>
            <a:off x="0" y="-8818"/>
            <a:ext cx="12192000" cy="1330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pic>
        <p:nvPicPr>
          <p:cNvPr id="13" name="Picture 12" descr="round-help-button.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21" y="5862530"/>
            <a:ext cx="170447" cy="170447"/>
          </a:xfrm>
          <a:prstGeom prst="rect">
            <a:avLst/>
          </a:prstGeom>
        </p:spPr>
      </p:pic>
      <p:cxnSp>
        <p:nvCxnSpPr>
          <p:cNvPr id="14" name="Straight Connector 13"/>
          <p:cNvCxnSpPr/>
          <p:nvPr userDrawn="1"/>
        </p:nvCxnSpPr>
        <p:spPr>
          <a:xfrm>
            <a:off x="0" y="1322081"/>
            <a:ext cx="12192000" cy="0"/>
          </a:xfrm>
          <a:prstGeom prst="line">
            <a:avLst/>
          </a:prstGeom>
          <a:ln w="6350">
            <a:solidFill>
              <a:srgbClr val="376092"/>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0" y="6179510"/>
            <a:ext cx="12192000" cy="0"/>
          </a:xfrm>
          <a:prstGeom prst="line">
            <a:avLst/>
          </a:prstGeom>
          <a:ln w="6350">
            <a:solidFill>
              <a:srgbClr val="376092"/>
            </a:solidFill>
            <a:prstDash val="dash"/>
          </a:ln>
          <a:effectLst/>
        </p:spPr>
        <p:style>
          <a:lnRef idx="2">
            <a:schemeClr val="accent1"/>
          </a:lnRef>
          <a:fillRef idx="0">
            <a:schemeClr val="accent1"/>
          </a:fillRef>
          <a:effectRef idx="1">
            <a:schemeClr val="accent1"/>
          </a:effectRef>
          <a:fontRef idx="minor">
            <a:schemeClr val="tx1"/>
          </a:fontRef>
        </p:style>
      </p:cxnSp>
      <p:sp>
        <p:nvSpPr>
          <p:cNvPr id="21" name="Slide Number Placeholder 15"/>
          <p:cNvSpPr>
            <a:spLocks noGrp="1"/>
          </p:cNvSpPr>
          <p:nvPr>
            <p:ph type="sldNum" sz="quarter" idx="4294967295"/>
          </p:nvPr>
        </p:nvSpPr>
        <p:spPr>
          <a:xfrm>
            <a:off x="11744400" y="6482372"/>
            <a:ext cx="440416" cy="365125"/>
          </a:xfrm>
          <a:prstGeom prst="rect">
            <a:avLst/>
          </a:prstGeom>
        </p:spPr>
        <p:txBody>
          <a:bodyPr anchor="ctr"/>
          <a:lstStyle>
            <a:lvl1pPr algn="ctr">
              <a:defRPr sz="667"/>
            </a:lvl1pPr>
          </a:lstStyle>
          <a:p>
            <a:fld id="{5825218C-25B4-344F-928F-D03E04344629}" type="slidenum">
              <a:rPr lang="en-US" smtClean="0">
                <a:latin typeface="Helvetica Light"/>
                <a:cs typeface="Helvetica Light"/>
              </a:rPr>
              <a:pPr/>
              <a:t>‹#›</a:t>
            </a:fld>
            <a:endParaRPr lang="en-US" sz="1400" dirty="0">
              <a:latin typeface="Helvetica Light"/>
              <a:cs typeface="Helvetica Light"/>
            </a:endParaRPr>
          </a:p>
        </p:txBody>
      </p:sp>
      <p:sp>
        <p:nvSpPr>
          <p:cNvPr id="4" name="Text Placeholder 3"/>
          <p:cNvSpPr>
            <a:spLocks noGrp="1"/>
          </p:cNvSpPr>
          <p:nvPr>
            <p:ph type="body" sz="quarter" idx="10" hasCustomPrompt="1"/>
          </p:nvPr>
        </p:nvSpPr>
        <p:spPr>
          <a:xfrm>
            <a:off x="531284" y="-8467"/>
            <a:ext cx="10547349" cy="1331384"/>
          </a:xfrm>
        </p:spPr>
        <p:txBody>
          <a:bodyPr anchor="ctr">
            <a:noAutofit/>
          </a:bodyPr>
          <a:lstStyle>
            <a:lvl1pPr marL="0" indent="0">
              <a:buNone/>
              <a:defRPr sz="3200" b="0" i="0" cap="all">
                <a:latin typeface="Helvetica Light"/>
                <a:cs typeface="Helvetica Light"/>
              </a:defRPr>
            </a:lvl1pPr>
            <a:lvl2pPr marL="609585" indent="0">
              <a:buNone/>
              <a:defRPr sz="3733" b="0" i="0">
                <a:latin typeface="Helvetica Light"/>
                <a:cs typeface="Helvetica Light"/>
              </a:defRPr>
            </a:lvl2pPr>
            <a:lvl3pPr marL="1219170" indent="0">
              <a:buNone/>
              <a:defRPr sz="3733" b="0" i="0">
                <a:latin typeface="Helvetica Light"/>
                <a:cs typeface="Helvetica Light"/>
              </a:defRPr>
            </a:lvl3pPr>
            <a:lvl4pPr marL="1828754" indent="0">
              <a:buNone/>
              <a:defRPr sz="3733" b="0" i="0">
                <a:latin typeface="Helvetica Light"/>
                <a:cs typeface="Helvetica Light"/>
              </a:defRPr>
            </a:lvl4pPr>
            <a:lvl5pPr marL="2438339" indent="0">
              <a:buNone/>
              <a:defRPr sz="3733" b="0" i="0">
                <a:latin typeface="Helvetica Light"/>
                <a:cs typeface="Helvetica Light"/>
              </a:defRPr>
            </a:lvl5pPr>
          </a:lstStyle>
          <a:p>
            <a:pPr lvl="0"/>
            <a:r>
              <a:rPr lang="cs-CZ" dirty="0"/>
              <a:t>&gt;&gt; Jednoduchá otázka</a:t>
            </a:r>
            <a:endParaRPr lang="en-US" dirty="0"/>
          </a:p>
        </p:txBody>
      </p:sp>
      <p:sp>
        <p:nvSpPr>
          <p:cNvPr id="22" name="Text Placeholder 21"/>
          <p:cNvSpPr>
            <a:spLocks noGrp="1"/>
          </p:cNvSpPr>
          <p:nvPr>
            <p:ph type="body" sz="quarter" idx="11" hasCustomPrompt="1"/>
          </p:nvPr>
        </p:nvSpPr>
        <p:spPr>
          <a:xfrm>
            <a:off x="531417" y="5704884"/>
            <a:ext cx="5707541" cy="474625"/>
          </a:xfrm>
        </p:spPr>
        <p:txBody>
          <a:bodyPr anchor="ctr">
            <a:noAutofit/>
          </a:bodyPr>
          <a:lstStyle>
            <a:lvl1pPr marL="0" indent="0">
              <a:buNone/>
              <a:defRPr sz="800" b="0" i="0">
                <a:latin typeface="Helvetica"/>
                <a:cs typeface="Helvetica"/>
              </a:defRPr>
            </a:lvl1pPr>
            <a:lvl2pPr marL="609585" indent="0">
              <a:buNone/>
              <a:defRPr sz="800" b="0" i="0">
                <a:latin typeface="Helvetica"/>
                <a:cs typeface="Helvetica"/>
              </a:defRPr>
            </a:lvl2pPr>
            <a:lvl3pPr marL="1219170" indent="0">
              <a:buNone/>
              <a:defRPr sz="800" b="0" i="0">
                <a:latin typeface="Helvetica"/>
                <a:cs typeface="Helvetica"/>
              </a:defRPr>
            </a:lvl3pPr>
            <a:lvl4pPr marL="1828754" indent="0">
              <a:buNone/>
              <a:defRPr sz="800" b="0" i="0">
                <a:latin typeface="Helvetica"/>
                <a:cs typeface="Helvetica"/>
              </a:defRPr>
            </a:lvl4pPr>
            <a:lvl5pPr marL="2438339" indent="0">
              <a:buNone/>
              <a:defRPr sz="800" b="0" i="0">
                <a:latin typeface="Helvetica"/>
                <a:cs typeface="Helvetica"/>
              </a:defRPr>
            </a:lvl5pPr>
          </a:lstStyle>
          <a:p>
            <a:pPr lvl="0"/>
            <a:r>
              <a:rPr lang="cs-CZ" dirty="0"/>
              <a:t>&gt;&gt; Plné znění otázky</a:t>
            </a:r>
            <a:endParaRPr lang="en-US" dirty="0"/>
          </a:p>
        </p:txBody>
      </p:sp>
      <p:sp>
        <p:nvSpPr>
          <p:cNvPr id="24" name="Text Placeholder 23"/>
          <p:cNvSpPr>
            <a:spLocks noGrp="1"/>
          </p:cNvSpPr>
          <p:nvPr>
            <p:ph type="body" sz="quarter" idx="12" hasCustomPrompt="1"/>
          </p:nvPr>
        </p:nvSpPr>
        <p:spPr>
          <a:xfrm>
            <a:off x="531418" y="6279419"/>
            <a:ext cx="10376646" cy="495832"/>
          </a:xfrm>
        </p:spPr>
        <p:txBody>
          <a:bodyPr>
            <a:noAutofit/>
          </a:bodyPr>
          <a:lstStyle>
            <a:lvl1pPr marL="0" indent="0">
              <a:buNone/>
              <a:defRPr sz="1333" b="0" i="0">
                <a:latin typeface="Helvetica Light"/>
                <a:cs typeface="Helvetica Light"/>
              </a:defRPr>
            </a:lvl1pPr>
            <a:lvl2pPr marL="609585" indent="0">
              <a:buNone/>
              <a:defRPr sz="1333" b="0" i="0">
                <a:latin typeface="Helvetica Light"/>
                <a:cs typeface="Helvetica Light"/>
              </a:defRPr>
            </a:lvl2pPr>
            <a:lvl3pPr marL="1219170" indent="0">
              <a:buNone/>
              <a:defRPr sz="1333" b="0" i="0">
                <a:latin typeface="Helvetica Light"/>
                <a:cs typeface="Helvetica Light"/>
              </a:defRPr>
            </a:lvl3pPr>
            <a:lvl4pPr marL="1828754" indent="0">
              <a:buNone/>
              <a:defRPr sz="1333" b="0" i="0">
                <a:latin typeface="Helvetica Light"/>
                <a:cs typeface="Helvetica Light"/>
              </a:defRPr>
            </a:lvl4pPr>
            <a:lvl5pPr marL="2438339" indent="0">
              <a:buNone/>
              <a:defRPr sz="1333" b="0" i="0">
                <a:latin typeface="Helvetica Light"/>
                <a:cs typeface="Helvetica Light"/>
              </a:defRPr>
            </a:lvl5pPr>
          </a:lstStyle>
          <a:p>
            <a:pPr lvl="0"/>
            <a:r>
              <a:rPr lang="cs-CZ" dirty="0"/>
              <a:t>&gt;&gt; Konkrétnější popis</a:t>
            </a:r>
            <a:endParaRPr lang="en-US" dirty="0"/>
          </a:p>
        </p:txBody>
      </p:sp>
      <p:sp>
        <p:nvSpPr>
          <p:cNvPr id="28" name="Chart Placeholder 27"/>
          <p:cNvSpPr>
            <a:spLocks noGrp="1"/>
          </p:cNvSpPr>
          <p:nvPr>
            <p:ph type="chart" sz="quarter" idx="14" hasCustomPrompt="1"/>
          </p:nvPr>
        </p:nvSpPr>
        <p:spPr>
          <a:xfrm>
            <a:off x="531285" y="1576721"/>
            <a:ext cx="11294956" cy="3901587"/>
          </a:xfrm>
        </p:spPr>
        <p:txBody>
          <a:bodyPr>
            <a:normAutofit/>
          </a:bodyPr>
          <a:lstStyle>
            <a:lvl1pPr marL="0" indent="0">
              <a:buNone/>
              <a:defRPr sz="2400" b="0" i="0">
                <a:latin typeface="Helvetica"/>
                <a:cs typeface="Helvetica"/>
              </a:defRPr>
            </a:lvl1pPr>
          </a:lstStyle>
          <a:p>
            <a:r>
              <a:rPr lang="en-US" sz="2400" b="0" i="0" dirty="0">
                <a:latin typeface="Helvetica"/>
                <a:cs typeface="Helvetica"/>
              </a:rPr>
              <a:t>&gt;&gt; Graf</a:t>
            </a:r>
            <a:endParaRPr lang="en-US" dirty="0"/>
          </a:p>
        </p:txBody>
      </p:sp>
      <p:sp>
        <p:nvSpPr>
          <p:cNvPr id="31" name="TextBox 30"/>
          <p:cNvSpPr txBox="1"/>
          <p:nvPr userDrawn="1"/>
        </p:nvSpPr>
        <p:spPr>
          <a:xfrm>
            <a:off x="10773535" y="6559807"/>
            <a:ext cx="1052707" cy="215444"/>
          </a:xfrm>
          <a:prstGeom prst="rect">
            <a:avLst/>
          </a:prstGeom>
          <a:noFill/>
        </p:spPr>
        <p:txBody>
          <a:bodyPr wrap="square" rtlCol="0" anchor="ctr">
            <a:spAutoFit/>
          </a:bodyPr>
          <a:lstStyle/>
          <a:p>
            <a:pPr algn="r"/>
            <a:r>
              <a:rPr lang="de-DE" sz="800" b="0" i="0" dirty="0">
                <a:solidFill>
                  <a:schemeClr val="tx1">
                    <a:lumMod val="95000"/>
                    <a:lumOff val="5000"/>
                  </a:schemeClr>
                </a:solidFill>
                <a:latin typeface="Helvetica Light"/>
                <a:cs typeface="Helvetica Light"/>
              </a:rPr>
              <a:t>© Perfect Crowd</a:t>
            </a:r>
            <a:endParaRPr lang="en-US" sz="800" b="0" i="0" dirty="0">
              <a:solidFill>
                <a:schemeClr val="tx1">
                  <a:lumMod val="95000"/>
                  <a:lumOff val="5000"/>
                </a:schemeClr>
              </a:solidFill>
              <a:latin typeface="Helvetica Light"/>
              <a:cs typeface="Helvetica Light"/>
            </a:endParaRPr>
          </a:p>
        </p:txBody>
      </p:sp>
    </p:spTree>
    <p:extLst>
      <p:ext uri="{BB962C8B-B14F-4D97-AF65-F5344CB8AC3E}">
        <p14:creationId xmlns:p14="http://schemas.microsoft.com/office/powerpoint/2010/main" val="34848161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03 Hlavní výsledky – 4 grafy">
    <p:spTree>
      <p:nvGrpSpPr>
        <p:cNvPr id="1" name=""/>
        <p:cNvGrpSpPr/>
        <p:nvPr/>
      </p:nvGrpSpPr>
      <p:grpSpPr>
        <a:xfrm>
          <a:off x="0" y="0"/>
          <a:ext cx="0" cy="0"/>
          <a:chOff x="0" y="0"/>
          <a:chExt cx="0" cy="0"/>
        </a:xfrm>
      </p:grpSpPr>
      <p:sp>
        <p:nvSpPr>
          <p:cNvPr id="6" name="Chart Placeholder 5"/>
          <p:cNvSpPr>
            <a:spLocks noGrp="1"/>
          </p:cNvSpPr>
          <p:nvPr>
            <p:ph type="chart" sz="quarter" idx="17" hasCustomPrompt="1"/>
          </p:nvPr>
        </p:nvSpPr>
        <p:spPr>
          <a:xfrm>
            <a:off x="4697324" y="1576918"/>
            <a:ext cx="1704357" cy="3723820"/>
          </a:xfrm>
        </p:spPr>
        <p:txBody>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4267"/>
            </a:lvl1pPr>
          </a:lstStyle>
          <a:p>
            <a:r>
              <a:rPr lang="en-US" sz="2400" b="0" i="0" dirty="0">
                <a:latin typeface="Helvetica"/>
                <a:cs typeface="Helvetica"/>
              </a:rPr>
              <a:t>&gt;&gt; Graf</a:t>
            </a:r>
            <a:endParaRPr lang="en-US" dirty="0"/>
          </a:p>
        </p:txBody>
      </p:sp>
      <p:sp>
        <p:nvSpPr>
          <p:cNvPr id="3" name="Chart Placeholder 2"/>
          <p:cNvSpPr>
            <a:spLocks noGrp="1"/>
          </p:cNvSpPr>
          <p:nvPr>
            <p:ph type="chart" sz="quarter" idx="16" hasCustomPrompt="1"/>
          </p:nvPr>
        </p:nvSpPr>
        <p:spPr>
          <a:xfrm>
            <a:off x="531283" y="1576917"/>
            <a:ext cx="2461684" cy="3722612"/>
          </a:xfrm>
        </p:spPr>
        <p:txBody>
          <a:bodyPr/>
          <a:lstStyle>
            <a:lvl1pPr>
              <a:defRPr sz="4267"/>
            </a:lvl1pPr>
          </a:lstStyle>
          <a:p>
            <a:r>
              <a:rPr lang="en-US" sz="2400" b="0" i="0" dirty="0">
                <a:latin typeface="Helvetica"/>
                <a:cs typeface="Helvetica"/>
              </a:rPr>
              <a:t>&gt;&gt; Graf</a:t>
            </a:r>
            <a:endParaRPr lang="en-US" dirty="0"/>
          </a:p>
        </p:txBody>
      </p:sp>
      <p:sp>
        <p:nvSpPr>
          <p:cNvPr id="26" name="Text Placeholder 25"/>
          <p:cNvSpPr>
            <a:spLocks noGrp="1"/>
          </p:cNvSpPr>
          <p:nvPr>
            <p:ph type="body" sz="quarter" idx="13" hasCustomPrompt="1"/>
          </p:nvPr>
        </p:nvSpPr>
        <p:spPr>
          <a:xfrm>
            <a:off x="1146605" y="5585884"/>
            <a:ext cx="3311096" cy="861483"/>
          </a:xfrm>
        </p:spPr>
        <p:txBody>
          <a:bodyPr anchor="ctr">
            <a:noAutofit/>
          </a:bodyPr>
          <a:lstStyle>
            <a:lvl1pPr marL="0" indent="0">
              <a:buNone/>
              <a:defRPr sz="2400" b="0" i="0">
                <a:latin typeface="Helvetica"/>
                <a:cs typeface="Helvetica"/>
              </a:defRPr>
            </a:lvl1pPr>
            <a:lvl2pPr marL="609585" indent="0">
              <a:buNone/>
              <a:defRPr sz="2400" b="0" i="0">
                <a:latin typeface="Helvetica"/>
                <a:cs typeface="Helvetica"/>
              </a:defRPr>
            </a:lvl2pPr>
            <a:lvl3pPr marL="1219170" indent="0">
              <a:buNone/>
              <a:defRPr sz="2400" b="0" i="0">
                <a:latin typeface="Helvetica"/>
                <a:cs typeface="Helvetica"/>
              </a:defRPr>
            </a:lvl3pPr>
            <a:lvl4pPr marL="1828754" indent="0">
              <a:buNone/>
              <a:defRPr sz="2400" b="0" i="0">
                <a:latin typeface="Helvetica"/>
                <a:cs typeface="Helvetica"/>
              </a:defRPr>
            </a:lvl4pPr>
            <a:lvl5pPr marL="2438339" indent="0">
              <a:buNone/>
              <a:defRPr sz="2400" b="0" i="0">
                <a:latin typeface="Helvetica"/>
                <a:cs typeface="Helvetica"/>
              </a:defRPr>
            </a:lvl5pPr>
          </a:lstStyle>
          <a:p>
            <a:pPr lvl="0"/>
            <a:r>
              <a:rPr lang="cs-CZ" dirty="0"/>
              <a:t>&gt;&gt; Nejdůležitější číslo nebo informace</a:t>
            </a:r>
            <a:endParaRPr lang="en-US" dirty="0"/>
          </a:p>
        </p:txBody>
      </p:sp>
      <p:sp>
        <p:nvSpPr>
          <p:cNvPr id="8" name="Rectangle 7"/>
          <p:cNvSpPr/>
          <p:nvPr userDrawn="1"/>
        </p:nvSpPr>
        <p:spPr>
          <a:xfrm>
            <a:off x="0" y="-8818"/>
            <a:ext cx="12192000" cy="1330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pic>
        <p:nvPicPr>
          <p:cNvPr id="13" name="Picture 12" descr="round-help-button.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31417" y="6589549"/>
            <a:ext cx="170447" cy="170447"/>
          </a:xfrm>
          <a:prstGeom prst="rect">
            <a:avLst/>
          </a:prstGeom>
        </p:spPr>
      </p:pic>
      <p:cxnSp>
        <p:nvCxnSpPr>
          <p:cNvPr id="14" name="Straight Connector 13"/>
          <p:cNvCxnSpPr/>
          <p:nvPr userDrawn="1"/>
        </p:nvCxnSpPr>
        <p:spPr>
          <a:xfrm>
            <a:off x="0" y="1322081"/>
            <a:ext cx="12192000" cy="0"/>
          </a:xfrm>
          <a:prstGeom prst="line">
            <a:avLst/>
          </a:prstGeom>
          <a:ln w="6350">
            <a:solidFill>
              <a:srgbClr val="376092"/>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0" y="5475503"/>
            <a:ext cx="12192000" cy="0"/>
          </a:xfrm>
          <a:prstGeom prst="line">
            <a:avLst/>
          </a:prstGeom>
          <a:ln w="6350">
            <a:solidFill>
              <a:srgbClr val="376092"/>
            </a:solidFill>
            <a:prstDash val="dash"/>
          </a:ln>
          <a:effectLst/>
        </p:spPr>
        <p:style>
          <a:lnRef idx="2">
            <a:schemeClr val="accent1"/>
          </a:lnRef>
          <a:fillRef idx="0">
            <a:schemeClr val="accent1"/>
          </a:fillRef>
          <a:effectRef idx="1">
            <a:schemeClr val="accent1"/>
          </a:effectRef>
          <a:fontRef idx="minor">
            <a:schemeClr val="tx1"/>
          </a:fontRef>
        </p:style>
      </p:cxnSp>
      <p:pic>
        <p:nvPicPr>
          <p:cNvPr id="19" name="Picture 18" descr="medical-result.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07940" y="5641168"/>
            <a:ext cx="738664" cy="738664"/>
          </a:xfrm>
          <a:prstGeom prst="rect">
            <a:avLst/>
          </a:prstGeom>
        </p:spPr>
      </p:pic>
      <p:sp>
        <p:nvSpPr>
          <p:cNvPr id="21" name="Slide Number Placeholder 15"/>
          <p:cNvSpPr>
            <a:spLocks noGrp="1"/>
          </p:cNvSpPr>
          <p:nvPr>
            <p:ph type="sldNum" sz="quarter" idx="4294967295"/>
          </p:nvPr>
        </p:nvSpPr>
        <p:spPr>
          <a:xfrm>
            <a:off x="11744400" y="6482372"/>
            <a:ext cx="440416" cy="365125"/>
          </a:xfrm>
          <a:prstGeom prst="rect">
            <a:avLst/>
          </a:prstGeom>
        </p:spPr>
        <p:txBody>
          <a:bodyPr anchor="ctr"/>
          <a:lstStyle>
            <a:lvl1pPr algn="ctr">
              <a:defRPr sz="667"/>
            </a:lvl1pPr>
          </a:lstStyle>
          <a:p>
            <a:fld id="{5825218C-25B4-344F-928F-D03E04344629}" type="slidenum">
              <a:rPr lang="en-US" smtClean="0">
                <a:latin typeface="Helvetica Light"/>
                <a:cs typeface="Helvetica Light"/>
              </a:rPr>
              <a:pPr/>
              <a:t>‹#›</a:t>
            </a:fld>
            <a:endParaRPr lang="en-US" sz="1400" dirty="0">
              <a:latin typeface="Helvetica Light"/>
              <a:cs typeface="Helvetica Light"/>
            </a:endParaRPr>
          </a:p>
        </p:txBody>
      </p:sp>
      <p:sp>
        <p:nvSpPr>
          <p:cNvPr id="4" name="Text Placeholder 3"/>
          <p:cNvSpPr>
            <a:spLocks noGrp="1"/>
          </p:cNvSpPr>
          <p:nvPr>
            <p:ph type="body" sz="quarter" idx="10" hasCustomPrompt="1"/>
          </p:nvPr>
        </p:nvSpPr>
        <p:spPr>
          <a:xfrm>
            <a:off x="531284" y="-8467"/>
            <a:ext cx="10547349" cy="1331384"/>
          </a:xfrm>
        </p:spPr>
        <p:txBody>
          <a:bodyPr anchor="ctr">
            <a:noAutofit/>
          </a:bodyPr>
          <a:lstStyle>
            <a:lvl1pPr marL="0" indent="0">
              <a:buNone/>
              <a:defRPr sz="3200" b="0" i="0" cap="all">
                <a:latin typeface="Helvetica Light"/>
                <a:cs typeface="Helvetica Light"/>
              </a:defRPr>
            </a:lvl1pPr>
            <a:lvl2pPr marL="609585" indent="0">
              <a:buNone/>
              <a:defRPr sz="3733" b="0" i="0">
                <a:latin typeface="Helvetica Light"/>
                <a:cs typeface="Helvetica Light"/>
              </a:defRPr>
            </a:lvl2pPr>
            <a:lvl3pPr marL="1219170" indent="0">
              <a:buNone/>
              <a:defRPr sz="3733" b="0" i="0">
                <a:latin typeface="Helvetica Light"/>
                <a:cs typeface="Helvetica Light"/>
              </a:defRPr>
            </a:lvl3pPr>
            <a:lvl4pPr marL="1828754" indent="0">
              <a:buNone/>
              <a:defRPr sz="3733" b="0" i="0">
                <a:latin typeface="Helvetica Light"/>
                <a:cs typeface="Helvetica Light"/>
              </a:defRPr>
            </a:lvl4pPr>
            <a:lvl5pPr marL="2438339" indent="0">
              <a:buNone/>
              <a:defRPr sz="3733" b="0" i="0">
                <a:latin typeface="Helvetica Light"/>
                <a:cs typeface="Helvetica Light"/>
              </a:defRPr>
            </a:lvl5pPr>
          </a:lstStyle>
          <a:p>
            <a:pPr lvl="0"/>
            <a:r>
              <a:rPr lang="cs-CZ" dirty="0"/>
              <a:t>&gt;&gt; Jednoduchá otázka</a:t>
            </a:r>
            <a:endParaRPr lang="en-US" dirty="0"/>
          </a:p>
        </p:txBody>
      </p:sp>
      <p:sp>
        <p:nvSpPr>
          <p:cNvPr id="22" name="Text Placeholder 21"/>
          <p:cNvSpPr>
            <a:spLocks noGrp="1"/>
          </p:cNvSpPr>
          <p:nvPr>
            <p:ph type="body" sz="quarter" idx="11" hasCustomPrompt="1"/>
          </p:nvPr>
        </p:nvSpPr>
        <p:spPr>
          <a:xfrm>
            <a:off x="624407" y="6483350"/>
            <a:ext cx="10256181" cy="364148"/>
          </a:xfrm>
        </p:spPr>
        <p:txBody>
          <a:bodyPr anchor="ctr">
            <a:noAutofit/>
          </a:bodyPr>
          <a:lstStyle>
            <a:lvl1pPr marL="0" indent="0">
              <a:buNone/>
              <a:defRPr sz="800" b="0" i="0">
                <a:latin typeface="Helvetica"/>
                <a:cs typeface="Helvetica"/>
              </a:defRPr>
            </a:lvl1pPr>
            <a:lvl2pPr marL="609585" indent="0">
              <a:buNone/>
              <a:defRPr sz="800" b="0" i="0">
                <a:latin typeface="Helvetica"/>
                <a:cs typeface="Helvetica"/>
              </a:defRPr>
            </a:lvl2pPr>
            <a:lvl3pPr marL="1219170" indent="0">
              <a:buNone/>
              <a:defRPr sz="800" b="0" i="0">
                <a:latin typeface="Helvetica"/>
                <a:cs typeface="Helvetica"/>
              </a:defRPr>
            </a:lvl3pPr>
            <a:lvl4pPr marL="1828754" indent="0">
              <a:buNone/>
              <a:defRPr sz="800" b="0" i="0">
                <a:latin typeface="Helvetica"/>
                <a:cs typeface="Helvetica"/>
              </a:defRPr>
            </a:lvl4pPr>
            <a:lvl5pPr marL="2438339" indent="0">
              <a:buNone/>
              <a:defRPr sz="800" b="0" i="0">
                <a:latin typeface="Helvetica"/>
                <a:cs typeface="Helvetica"/>
              </a:defRPr>
            </a:lvl5pPr>
          </a:lstStyle>
          <a:p>
            <a:pPr lvl="0"/>
            <a:r>
              <a:rPr lang="cs-CZ" dirty="0"/>
              <a:t>&gt;&gt; Plné znění otázky</a:t>
            </a:r>
            <a:endParaRPr lang="en-US" dirty="0"/>
          </a:p>
        </p:txBody>
      </p:sp>
      <p:sp>
        <p:nvSpPr>
          <p:cNvPr id="24" name="Text Placeholder 23"/>
          <p:cNvSpPr>
            <a:spLocks noGrp="1"/>
          </p:cNvSpPr>
          <p:nvPr>
            <p:ph type="body" sz="quarter" idx="12" hasCustomPrompt="1"/>
          </p:nvPr>
        </p:nvSpPr>
        <p:spPr>
          <a:xfrm>
            <a:off x="4457701" y="5585885"/>
            <a:ext cx="7368540" cy="861073"/>
          </a:xfrm>
        </p:spPr>
        <p:txBody>
          <a:bodyPr>
            <a:noAutofit/>
          </a:bodyPr>
          <a:lstStyle>
            <a:lvl1pPr marL="0" indent="0">
              <a:buNone/>
              <a:defRPr sz="1333" b="0" i="0">
                <a:latin typeface="Helvetica Light"/>
                <a:cs typeface="Helvetica Light"/>
              </a:defRPr>
            </a:lvl1pPr>
            <a:lvl2pPr marL="609585" indent="0">
              <a:buNone/>
              <a:defRPr sz="1333" b="0" i="0">
                <a:latin typeface="Helvetica Light"/>
                <a:cs typeface="Helvetica Light"/>
              </a:defRPr>
            </a:lvl2pPr>
            <a:lvl3pPr marL="1219170" indent="0">
              <a:buNone/>
              <a:defRPr sz="1333" b="0" i="0">
                <a:latin typeface="Helvetica Light"/>
                <a:cs typeface="Helvetica Light"/>
              </a:defRPr>
            </a:lvl3pPr>
            <a:lvl4pPr marL="1828754" indent="0">
              <a:buNone/>
              <a:defRPr sz="1333" b="0" i="0">
                <a:latin typeface="Helvetica Light"/>
                <a:cs typeface="Helvetica Light"/>
              </a:defRPr>
            </a:lvl4pPr>
            <a:lvl5pPr marL="2438339" indent="0">
              <a:buNone/>
              <a:defRPr sz="1333" b="0" i="0">
                <a:latin typeface="Helvetica Light"/>
                <a:cs typeface="Helvetica Light"/>
              </a:defRPr>
            </a:lvl5pPr>
          </a:lstStyle>
          <a:p>
            <a:pPr lvl="0"/>
            <a:r>
              <a:rPr lang="cs-CZ" dirty="0"/>
              <a:t>&gt;&gt; Konkrétnější popis</a:t>
            </a:r>
            <a:endParaRPr lang="en-US" dirty="0"/>
          </a:p>
        </p:txBody>
      </p:sp>
      <p:sp>
        <p:nvSpPr>
          <p:cNvPr id="30" name="Picture Placeholder 29"/>
          <p:cNvSpPr>
            <a:spLocks noGrp="1"/>
          </p:cNvSpPr>
          <p:nvPr>
            <p:ph type="pic" sz="quarter" idx="15" hasCustomPrompt="1"/>
          </p:nvPr>
        </p:nvSpPr>
        <p:spPr>
          <a:xfrm>
            <a:off x="11148333" y="201931"/>
            <a:ext cx="995843" cy="932005"/>
          </a:xfrm>
        </p:spPr>
        <p:txBody>
          <a:bodyPr>
            <a:normAutofit/>
          </a:bodyPr>
          <a:lstStyle>
            <a:lvl1pPr marL="0" indent="0">
              <a:buNone/>
              <a:defRPr sz="1600" b="0" i="0">
                <a:latin typeface="Helvetica"/>
                <a:cs typeface="Helvetica"/>
              </a:defRPr>
            </a:lvl1pPr>
          </a:lstStyle>
          <a:p>
            <a:r>
              <a:rPr lang="en-US" dirty="0"/>
              <a:t>Logo</a:t>
            </a:r>
          </a:p>
        </p:txBody>
      </p:sp>
      <p:sp>
        <p:nvSpPr>
          <p:cNvPr id="31" name="TextBox 30"/>
          <p:cNvSpPr txBox="1"/>
          <p:nvPr userDrawn="1"/>
        </p:nvSpPr>
        <p:spPr>
          <a:xfrm>
            <a:off x="10773535" y="6559807"/>
            <a:ext cx="1052707" cy="215444"/>
          </a:xfrm>
          <a:prstGeom prst="rect">
            <a:avLst/>
          </a:prstGeom>
          <a:noFill/>
        </p:spPr>
        <p:txBody>
          <a:bodyPr wrap="square" rtlCol="0" anchor="ctr">
            <a:spAutoFit/>
          </a:bodyPr>
          <a:lstStyle/>
          <a:p>
            <a:pPr algn="r"/>
            <a:r>
              <a:rPr lang="de-DE" sz="800" b="0" i="0" dirty="0">
                <a:solidFill>
                  <a:schemeClr val="tx1">
                    <a:lumMod val="95000"/>
                    <a:lumOff val="5000"/>
                  </a:schemeClr>
                </a:solidFill>
                <a:latin typeface="Helvetica Light"/>
                <a:cs typeface="Helvetica Light"/>
              </a:rPr>
              <a:t>© Perfect Crowd</a:t>
            </a:r>
            <a:endParaRPr lang="en-US" sz="800" b="0" i="0" dirty="0">
              <a:solidFill>
                <a:schemeClr val="tx1">
                  <a:lumMod val="95000"/>
                  <a:lumOff val="5000"/>
                </a:schemeClr>
              </a:solidFill>
              <a:latin typeface="Helvetica Light"/>
              <a:cs typeface="Helvetica Light"/>
            </a:endParaRPr>
          </a:p>
        </p:txBody>
      </p:sp>
      <p:sp>
        <p:nvSpPr>
          <p:cNvPr id="33" name="Chart Placeholder 5"/>
          <p:cNvSpPr>
            <a:spLocks noGrp="1"/>
          </p:cNvSpPr>
          <p:nvPr>
            <p:ph type="chart" sz="quarter" idx="18" hasCustomPrompt="1"/>
          </p:nvPr>
        </p:nvSpPr>
        <p:spPr>
          <a:xfrm>
            <a:off x="2992967" y="1575709"/>
            <a:ext cx="1704357" cy="3723820"/>
          </a:xfrm>
        </p:spPr>
        <p:txBody>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4267"/>
            </a:lvl1pPr>
          </a:lstStyle>
          <a:p>
            <a:r>
              <a:rPr lang="en-US" sz="2400" b="0" i="0" dirty="0">
                <a:latin typeface="Helvetica"/>
                <a:cs typeface="Helvetica"/>
              </a:rPr>
              <a:t>&gt;&gt; Graf</a:t>
            </a:r>
            <a:endParaRPr lang="en-US" dirty="0"/>
          </a:p>
        </p:txBody>
      </p:sp>
      <p:sp>
        <p:nvSpPr>
          <p:cNvPr id="34" name="Chart Placeholder 5"/>
          <p:cNvSpPr>
            <a:spLocks noGrp="1"/>
          </p:cNvSpPr>
          <p:nvPr>
            <p:ph type="chart" sz="quarter" idx="19" hasCustomPrompt="1"/>
          </p:nvPr>
        </p:nvSpPr>
        <p:spPr>
          <a:xfrm>
            <a:off x="6401682" y="1576918"/>
            <a:ext cx="1704357" cy="3723820"/>
          </a:xfrm>
        </p:spPr>
        <p:txBody>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4267"/>
            </a:lvl1pPr>
          </a:lstStyle>
          <a:p>
            <a:r>
              <a:rPr lang="en-US" sz="2400" b="0" i="0" dirty="0">
                <a:latin typeface="Helvetica"/>
                <a:cs typeface="Helvetica"/>
              </a:rPr>
              <a:t>&gt;&gt; Graf</a:t>
            </a:r>
            <a:endParaRPr lang="en-US" dirty="0"/>
          </a:p>
        </p:txBody>
      </p:sp>
      <p:sp>
        <p:nvSpPr>
          <p:cNvPr id="35" name="Chart Placeholder 5"/>
          <p:cNvSpPr>
            <a:spLocks noGrp="1"/>
          </p:cNvSpPr>
          <p:nvPr>
            <p:ph type="chart" sz="quarter" idx="20" hasCustomPrompt="1"/>
          </p:nvPr>
        </p:nvSpPr>
        <p:spPr>
          <a:xfrm>
            <a:off x="8106039" y="1575709"/>
            <a:ext cx="1704357" cy="3723820"/>
          </a:xfrm>
        </p:spPr>
        <p:txBody>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4267"/>
            </a:lvl1pPr>
          </a:lstStyle>
          <a:p>
            <a:r>
              <a:rPr lang="en-US" sz="2400" b="0" i="0" dirty="0">
                <a:latin typeface="Helvetica"/>
                <a:cs typeface="Helvetica"/>
              </a:rPr>
              <a:t>&gt;&gt; Graf</a:t>
            </a:r>
            <a:endParaRPr lang="en-US" dirty="0"/>
          </a:p>
        </p:txBody>
      </p:sp>
      <p:sp>
        <p:nvSpPr>
          <p:cNvPr id="36" name="Chart Placeholder 5"/>
          <p:cNvSpPr>
            <a:spLocks noGrp="1"/>
          </p:cNvSpPr>
          <p:nvPr>
            <p:ph type="chart" sz="quarter" idx="21" hasCustomPrompt="1"/>
          </p:nvPr>
        </p:nvSpPr>
        <p:spPr>
          <a:xfrm>
            <a:off x="9819727" y="1576918"/>
            <a:ext cx="1704357" cy="3723820"/>
          </a:xfrm>
        </p:spPr>
        <p:txBody>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4267"/>
            </a:lvl1pPr>
          </a:lstStyle>
          <a:p>
            <a:r>
              <a:rPr lang="en-US" sz="2400" b="0" i="0" dirty="0">
                <a:latin typeface="Helvetica"/>
                <a:cs typeface="Helvetica"/>
              </a:rPr>
              <a:t>&gt;&gt; Graf</a:t>
            </a:r>
            <a:endParaRPr lang="en-US" dirty="0"/>
          </a:p>
        </p:txBody>
      </p:sp>
    </p:spTree>
    <p:extLst>
      <p:ext uri="{BB962C8B-B14F-4D97-AF65-F5344CB8AC3E}">
        <p14:creationId xmlns:p14="http://schemas.microsoft.com/office/powerpoint/2010/main" val="12206518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04 Shrnutí/závěry">
    <p:bg>
      <p:bgPr>
        <a:solidFill>
          <a:srgbClr val="37859D"/>
        </a:solidFill>
        <a:effectLst/>
      </p:bgPr>
    </p:bg>
    <p:spTree>
      <p:nvGrpSpPr>
        <p:cNvPr id="1" name=""/>
        <p:cNvGrpSpPr/>
        <p:nvPr/>
      </p:nvGrpSpPr>
      <p:grpSpPr>
        <a:xfrm>
          <a:off x="0" y="0"/>
          <a:ext cx="0" cy="0"/>
          <a:chOff x="0" y="0"/>
          <a:chExt cx="0" cy="0"/>
        </a:xfrm>
      </p:grpSpPr>
      <p:sp>
        <p:nvSpPr>
          <p:cNvPr id="2" name="Oval 1"/>
          <p:cNvSpPr/>
          <p:nvPr userDrawn="1"/>
        </p:nvSpPr>
        <p:spPr>
          <a:xfrm>
            <a:off x="3830334" y="1163335"/>
            <a:ext cx="4531333" cy="453133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0" name="Content Placeholder 9"/>
          <p:cNvSpPr>
            <a:spLocks noGrp="1"/>
          </p:cNvSpPr>
          <p:nvPr>
            <p:ph sz="quarter" idx="10" hasCustomPrompt="1"/>
          </p:nvPr>
        </p:nvSpPr>
        <p:spPr>
          <a:xfrm>
            <a:off x="4572000" y="3810000"/>
            <a:ext cx="3048000" cy="1066800"/>
          </a:xfrm>
        </p:spPr>
        <p:txBody>
          <a:bodyPr>
            <a:normAutofit/>
          </a:bodyPr>
          <a:lstStyle>
            <a:lvl1pPr marL="0" indent="0" algn="ctr">
              <a:spcBef>
                <a:spcPts val="0"/>
              </a:spcBef>
              <a:buNone/>
              <a:defRPr sz="2400" b="0" i="0" cap="all">
                <a:solidFill>
                  <a:schemeClr val="tx1">
                    <a:lumMod val="75000"/>
                    <a:lumOff val="25000"/>
                  </a:schemeClr>
                </a:solidFill>
                <a:latin typeface="Helvetica Light"/>
                <a:cs typeface="Helvetica Light"/>
              </a:defRPr>
            </a:lvl1pPr>
          </a:lstStyle>
          <a:p>
            <a:pPr lvl="0"/>
            <a:r>
              <a:rPr lang="cs-CZ" dirty="0"/>
              <a:t>&gt;&gt;Název</a:t>
            </a:r>
            <a:endParaRPr lang="en-US" dirty="0"/>
          </a:p>
        </p:txBody>
      </p:sp>
      <p:cxnSp>
        <p:nvCxnSpPr>
          <p:cNvPr id="8" name="Straight Connector 7"/>
          <p:cNvCxnSpPr/>
          <p:nvPr userDrawn="1"/>
        </p:nvCxnSpPr>
        <p:spPr>
          <a:xfrm>
            <a:off x="0" y="3511253"/>
            <a:ext cx="12192000" cy="0"/>
          </a:xfrm>
          <a:prstGeom prst="line">
            <a:avLst/>
          </a:prstGeom>
          <a:ln w="6350">
            <a:solidFill>
              <a:schemeClr val="bg1"/>
            </a:solidFill>
            <a:prstDash val="dash"/>
          </a:ln>
          <a:effectLst/>
        </p:spPr>
        <p:style>
          <a:lnRef idx="2">
            <a:schemeClr val="accent1"/>
          </a:lnRef>
          <a:fillRef idx="0">
            <a:schemeClr val="accent1"/>
          </a:fillRef>
          <a:effectRef idx="1">
            <a:schemeClr val="accent1"/>
          </a:effectRef>
          <a:fontRef idx="minor">
            <a:schemeClr val="tx1"/>
          </a:fontRef>
        </p:style>
      </p:cxnSp>
      <p:pic>
        <p:nvPicPr>
          <p:cNvPr id="11" name="Picture 10" descr="Right_straight_arrow_128.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627509" y="2129204"/>
            <a:ext cx="941787" cy="918865"/>
          </a:xfrm>
          <a:prstGeom prst="rect">
            <a:avLst/>
          </a:prstGeom>
        </p:spPr>
      </p:pic>
    </p:spTree>
    <p:extLst>
      <p:ext uri="{BB962C8B-B14F-4D97-AF65-F5344CB8AC3E}">
        <p14:creationId xmlns:p14="http://schemas.microsoft.com/office/powerpoint/2010/main" val="34671580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04 Závěry - slide">
    <p:spTree>
      <p:nvGrpSpPr>
        <p:cNvPr id="1" name=""/>
        <p:cNvGrpSpPr/>
        <p:nvPr/>
      </p:nvGrpSpPr>
      <p:grpSpPr>
        <a:xfrm>
          <a:off x="0" y="0"/>
          <a:ext cx="0" cy="0"/>
          <a:chOff x="0" y="0"/>
          <a:chExt cx="0" cy="0"/>
        </a:xfrm>
      </p:grpSpPr>
      <p:sp>
        <p:nvSpPr>
          <p:cNvPr id="17" name="Text Placeholder 16"/>
          <p:cNvSpPr>
            <a:spLocks noGrp="1"/>
          </p:cNvSpPr>
          <p:nvPr>
            <p:ph type="body" sz="quarter" idx="10" hasCustomPrompt="1"/>
          </p:nvPr>
        </p:nvSpPr>
        <p:spPr>
          <a:xfrm>
            <a:off x="408517" y="1048580"/>
            <a:ext cx="3414736" cy="618067"/>
          </a:xfrm>
        </p:spPr>
        <p:txBody>
          <a:bodyPr anchor="ctr">
            <a:noAutofit/>
          </a:bodyPr>
          <a:lstStyle>
            <a:lvl1pPr marL="0" indent="0">
              <a:buNone/>
              <a:defRPr sz="2667" b="0" i="0" cap="all">
                <a:latin typeface="Helvetica Light"/>
                <a:cs typeface="Helvetica Light"/>
              </a:defRPr>
            </a:lvl1pPr>
          </a:lstStyle>
          <a:p>
            <a:pPr lvl="0"/>
            <a:r>
              <a:rPr lang="en-US" b="0" i="0" dirty="0">
                <a:latin typeface="Helvetica Light"/>
                <a:cs typeface="Helvetica Light"/>
              </a:rPr>
              <a:t>&gt;&gt;</a:t>
            </a:r>
            <a:r>
              <a:rPr lang="en-US" b="0" i="0" dirty="0" err="1">
                <a:latin typeface="Helvetica Light"/>
                <a:cs typeface="Helvetica Light"/>
              </a:rPr>
              <a:t>název</a:t>
            </a:r>
            <a:endParaRPr lang="en-US" dirty="0"/>
          </a:p>
        </p:txBody>
      </p:sp>
      <p:sp>
        <p:nvSpPr>
          <p:cNvPr id="9" name="Slide Number Placeholder 15"/>
          <p:cNvSpPr>
            <a:spLocks noGrp="1"/>
          </p:cNvSpPr>
          <p:nvPr>
            <p:ph type="sldNum" sz="quarter" idx="4294967295"/>
          </p:nvPr>
        </p:nvSpPr>
        <p:spPr>
          <a:xfrm>
            <a:off x="11744400" y="6482372"/>
            <a:ext cx="440416" cy="365125"/>
          </a:xfrm>
          <a:prstGeom prst="rect">
            <a:avLst/>
          </a:prstGeom>
        </p:spPr>
        <p:txBody>
          <a:bodyPr anchor="ctr"/>
          <a:lstStyle>
            <a:lvl1pPr algn="ctr">
              <a:defRPr sz="667"/>
            </a:lvl1pPr>
          </a:lstStyle>
          <a:p>
            <a:fld id="{5825218C-25B4-344F-928F-D03E04344629}" type="slidenum">
              <a:rPr lang="en-US" smtClean="0">
                <a:latin typeface="Helvetica Light"/>
                <a:cs typeface="Helvetica Light"/>
              </a:rPr>
              <a:pPr/>
              <a:t>‹#›</a:t>
            </a:fld>
            <a:endParaRPr lang="en-US" sz="1400" dirty="0">
              <a:latin typeface="Helvetica Light"/>
              <a:cs typeface="Helvetica Light"/>
            </a:endParaRPr>
          </a:p>
        </p:txBody>
      </p:sp>
    </p:spTree>
    <p:extLst>
      <p:ext uri="{BB962C8B-B14F-4D97-AF65-F5344CB8AC3E}">
        <p14:creationId xmlns:p14="http://schemas.microsoft.com/office/powerpoint/2010/main" val="3938587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Úvodní slide - obrázek">
    <p:bg>
      <p:bgPr>
        <a:solidFill>
          <a:schemeClr val="bg1">
            <a:lumMod val="95000"/>
          </a:schemeClr>
        </a:solidFill>
        <a:effectLst/>
      </p:bgPr>
    </p:bg>
    <p:spTree>
      <p:nvGrpSpPr>
        <p:cNvPr id="1" name=""/>
        <p:cNvGrpSpPr/>
        <p:nvPr/>
      </p:nvGrpSpPr>
      <p:grpSpPr>
        <a:xfrm>
          <a:off x="0" y="0"/>
          <a:ext cx="0" cy="0"/>
          <a:chOff x="0" y="0"/>
          <a:chExt cx="0" cy="0"/>
        </a:xfrm>
      </p:grpSpPr>
      <p:sp>
        <p:nvSpPr>
          <p:cNvPr id="17" name="Picture Placeholder 16"/>
          <p:cNvSpPr>
            <a:spLocks noGrp="1"/>
          </p:cNvSpPr>
          <p:nvPr>
            <p:ph type="pic" sz="quarter" idx="12" hasCustomPrompt="1"/>
          </p:nvPr>
        </p:nvSpPr>
        <p:spPr>
          <a:xfrm>
            <a:off x="0" y="2"/>
            <a:ext cx="12192000" cy="5318797"/>
          </a:xfrm>
        </p:spPr>
        <p:txBody>
          <a:bodyPr/>
          <a:lstStyle>
            <a:lvl1pPr marL="0" indent="0" algn="ctr">
              <a:buNone/>
              <a:defRPr b="0" i="0">
                <a:latin typeface="Helvetica Light"/>
                <a:cs typeface="Helvetica Light"/>
              </a:defRPr>
            </a:lvl1pPr>
          </a:lstStyle>
          <a:p>
            <a:r>
              <a:rPr lang="en-US" b="0" i="0" dirty="0">
                <a:latin typeface="Helvetica Light"/>
                <a:cs typeface="Helvetica Light"/>
              </a:rPr>
              <a:t>Obrázek</a:t>
            </a:r>
            <a:endParaRPr lang="en-US" dirty="0"/>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15626" y="5742809"/>
            <a:ext cx="1360751" cy="687588"/>
          </a:xfrm>
          <a:prstGeom prst="rect">
            <a:avLst/>
          </a:prstGeom>
        </p:spPr>
      </p:pic>
      <p:cxnSp>
        <p:nvCxnSpPr>
          <p:cNvPr id="11" name="Straight Connector 10"/>
          <p:cNvCxnSpPr/>
          <p:nvPr userDrawn="1"/>
        </p:nvCxnSpPr>
        <p:spPr>
          <a:xfrm>
            <a:off x="0" y="5509065"/>
            <a:ext cx="12192000" cy="0"/>
          </a:xfrm>
          <a:prstGeom prst="line">
            <a:avLst/>
          </a:prstGeom>
          <a:ln w="6350">
            <a:solidFill>
              <a:srgbClr val="867065"/>
            </a:solidFill>
            <a:prstDash val="dash"/>
          </a:ln>
          <a:effectLst/>
        </p:spPr>
        <p:style>
          <a:lnRef idx="2">
            <a:schemeClr val="accent1"/>
          </a:lnRef>
          <a:fillRef idx="0">
            <a:schemeClr val="accent1"/>
          </a:fillRef>
          <a:effectRef idx="1">
            <a:schemeClr val="accent1"/>
          </a:effectRef>
          <a:fontRef idx="minor">
            <a:schemeClr val="tx1"/>
          </a:fontRef>
        </p:style>
      </p:cxnSp>
      <p:sp>
        <p:nvSpPr>
          <p:cNvPr id="12" name="Subtitle 1"/>
          <p:cNvSpPr txBox="1">
            <a:spLocks/>
          </p:cNvSpPr>
          <p:nvPr userDrawn="1"/>
        </p:nvSpPr>
        <p:spPr>
          <a:xfrm>
            <a:off x="4809288" y="6324576"/>
            <a:ext cx="2573424" cy="533424"/>
          </a:xfrm>
          <a:prstGeom prst="rect">
            <a:avLst/>
          </a:prstGeom>
        </p:spPr>
        <p:txBody>
          <a:bodyPr vert="horz" lIns="121920" tIns="60960" rIns="121920" bIns="6096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lnSpc>
                <a:spcPct val="150000"/>
              </a:lnSpc>
            </a:pPr>
            <a:r>
              <a:rPr lang="en-US" sz="1333" dirty="0">
                <a:solidFill>
                  <a:schemeClr val="tx1"/>
                </a:solidFill>
                <a:latin typeface="Helvetica Light" charset="0"/>
                <a:ea typeface="Helvetica Light" charset="0"/>
                <a:cs typeface="Helvetica Light" charset="0"/>
              </a:rPr>
              <a:t>www.perfectcrowd.cz</a:t>
            </a:r>
          </a:p>
        </p:txBody>
      </p:sp>
      <p:sp>
        <p:nvSpPr>
          <p:cNvPr id="14" name="Text Placeholder 13"/>
          <p:cNvSpPr>
            <a:spLocks noGrp="1"/>
          </p:cNvSpPr>
          <p:nvPr>
            <p:ph type="body" sz="quarter" idx="10" hasCustomPrompt="1"/>
          </p:nvPr>
        </p:nvSpPr>
        <p:spPr>
          <a:xfrm>
            <a:off x="403359" y="564256"/>
            <a:ext cx="10024533" cy="1077536"/>
          </a:xfrm>
        </p:spPr>
        <p:txBody>
          <a:bodyPr anchor="ctr">
            <a:noAutofit/>
          </a:bodyPr>
          <a:lstStyle>
            <a:lvl1pPr marL="0" indent="0" algn="l">
              <a:buNone/>
              <a:defRPr sz="4800" b="0" i="0" cap="all">
                <a:solidFill>
                  <a:schemeClr val="bg1"/>
                </a:solidFill>
                <a:latin typeface="Helvetica Light"/>
                <a:cs typeface="Helvetica Light"/>
              </a:defRPr>
            </a:lvl1pPr>
            <a:lvl2pPr marL="609585" indent="0">
              <a:buNone/>
              <a:defRPr sz="4800" b="0" i="0">
                <a:latin typeface="Helvetica Light"/>
                <a:cs typeface="Helvetica Light"/>
              </a:defRPr>
            </a:lvl2pPr>
            <a:lvl3pPr marL="1219170" indent="0">
              <a:buNone/>
              <a:defRPr sz="4800" b="0" i="0">
                <a:latin typeface="Helvetica Light"/>
                <a:cs typeface="Helvetica Light"/>
              </a:defRPr>
            </a:lvl3pPr>
            <a:lvl4pPr marL="1828754" indent="0">
              <a:buNone/>
              <a:defRPr sz="4800" b="0" i="0">
                <a:latin typeface="Helvetica Light"/>
                <a:cs typeface="Helvetica Light"/>
              </a:defRPr>
            </a:lvl4pPr>
            <a:lvl5pPr marL="2438339" indent="0">
              <a:buNone/>
              <a:defRPr sz="4800" b="0" i="0">
                <a:latin typeface="Helvetica Light"/>
                <a:cs typeface="Helvetica Light"/>
              </a:defRPr>
            </a:lvl5pPr>
          </a:lstStyle>
          <a:p>
            <a:pPr lvl="0"/>
            <a:r>
              <a:rPr lang="cs-CZ" dirty="0"/>
              <a:t>&gt;&gt; Hlavní název</a:t>
            </a:r>
            <a:endParaRPr lang="en-US" dirty="0"/>
          </a:p>
        </p:txBody>
      </p:sp>
      <p:sp>
        <p:nvSpPr>
          <p:cNvPr id="15" name="Text Placeholder 13"/>
          <p:cNvSpPr>
            <a:spLocks noGrp="1"/>
          </p:cNvSpPr>
          <p:nvPr>
            <p:ph type="body" sz="quarter" idx="11" hasCustomPrompt="1"/>
          </p:nvPr>
        </p:nvSpPr>
        <p:spPr>
          <a:xfrm>
            <a:off x="403359" y="1641791"/>
            <a:ext cx="10024533" cy="718380"/>
          </a:xfrm>
        </p:spPr>
        <p:txBody>
          <a:bodyPr anchor="ctr">
            <a:noAutofit/>
          </a:bodyPr>
          <a:lstStyle>
            <a:lvl1pPr marL="0" indent="0" algn="l">
              <a:buNone/>
              <a:defRPr sz="3200" b="0" i="0" cap="none">
                <a:solidFill>
                  <a:srgbClr val="FFFFFF"/>
                </a:solidFill>
                <a:latin typeface="Helvetica Light"/>
                <a:cs typeface="Helvetica Light"/>
              </a:defRPr>
            </a:lvl1pPr>
            <a:lvl2pPr marL="609585" indent="0">
              <a:buNone/>
              <a:defRPr sz="4800" b="0" i="0">
                <a:latin typeface="Helvetica Light"/>
                <a:cs typeface="Helvetica Light"/>
              </a:defRPr>
            </a:lvl2pPr>
            <a:lvl3pPr marL="1219170" indent="0">
              <a:buNone/>
              <a:defRPr sz="4800" b="0" i="0">
                <a:latin typeface="Helvetica Light"/>
                <a:cs typeface="Helvetica Light"/>
              </a:defRPr>
            </a:lvl3pPr>
            <a:lvl4pPr marL="1828754" indent="0">
              <a:buNone/>
              <a:defRPr sz="4800" b="0" i="0">
                <a:latin typeface="Helvetica Light"/>
                <a:cs typeface="Helvetica Light"/>
              </a:defRPr>
            </a:lvl4pPr>
            <a:lvl5pPr marL="2438339" indent="0">
              <a:buNone/>
              <a:defRPr sz="4800" b="0" i="0">
                <a:latin typeface="Helvetica Light"/>
                <a:cs typeface="Helvetica Light"/>
              </a:defRPr>
            </a:lvl5pPr>
          </a:lstStyle>
          <a:p>
            <a:pPr lvl="0"/>
            <a:r>
              <a:rPr lang="cs-CZ" dirty="0"/>
              <a:t>&gt;&gt; Podnázev</a:t>
            </a:r>
            <a:endParaRPr lang="en-US" dirty="0"/>
          </a:p>
        </p:txBody>
      </p:sp>
    </p:spTree>
    <p:extLst>
      <p:ext uri="{BB962C8B-B14F-4D97-AF65-F5344CB8AC3E}">
        <p14:creationId xmlns:p14="http://schemas.microsoft.com/office/powerpoint/2010/main" val="15620758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05 Doporučení">
    <p:bg>
      <p:bgPr>
        <a:solidFill>
          <a:srgbClr val="604A7B"/>
        </a:solidFill>
        <a:effectLst/>
      </p:bgPr>
    </p:bg>
    <p:spTree>
      <p:nvGrpSpPr>
        <p:cNvPr id="1" name=""/>
        <p:cNvGrpSpPr/>
        <p:nvPr/>
      </p:nvGrpSpPr>
      <p:grpSpPr>
        <a:xfrm>
          <a:off x="0" y="0"/>
          <a:ext cx="0" cy="0"/>
          <a:chOff x="0" y="0"/>
          <a:chExt cx="0" cy="0"/>
        </a:xfrm>
      </p:grpSpPr>
      <p:sp>
        <p:nvSpPr>
          <p:cNvPr id="2" name="Oval 1"/>
          <p:cNvSpPr/>
          <p:nvPr userDrawn="1"/>
        </p:nvSpPr>
        <p:spPr>
          <a:xfrm>
            <a:off x="3830334" y="1163335"/>
            <a:ext cx="4531333" cy="453133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0" name="Content Placeholder 9"/>
          <p:cNvSpPr>
            <a:spLocks noGrp="1"/>
          </p:cNvSpPr>
          <p:nvPr>
            <p:ph sz="quarter" idx="10" hasCustomPrompt="1"/>
          </p:nvPr>
        </p:nvSpPr>
        <p:spPr>
          <a:xfrm>
            <a:off x="4572000" y="3810000"/>
            <a:ext cx="3048000" cy="1066800"/>
          </a:xfrm>
        </p:spPr>
        <p:txBody>
          <a:bodyPr>
            <a:normAutofit/>
          </a:bodyPr>
          <a:lstStyle>
            <a:lvl1pPr marL="0" indent="0" algn="ctr">
              <a:spcBef>
                <a:spcPts val="0"/>
              </a:spcBef>
              <a:buNone/>
              <a:defRPr sz="2400" b="0" i="0" cap="all">
                <a:solidFill>
                  <a:schemeClr val="tx1">
                    <a:lumMod val="75000"/>
                    <a:lumOff val="25000"/>
                  </a:schemeClr>
                </a:solidFill>
                <a:latin typeface="Helvetica Light"/>
                <a:cs typeface="Helvetica Light"/>
              </a:defRPr>
            </a:lvl1pPr>
          </a:lstStyle>
          <a:p>
            <a:pPr lvl="0"/>
            <a:r>
              <a:rPr lang="cs-CZ" dirty="0"/>
              <a:t>&gt;&gt;Název</a:t>
            </a:r>
            <a:endParaRPr lang="en-US" dirty="0"/>
          </a:p>
        </p:txBody>
      </p:sp>
      <p:cxnSp>
        <p:nvCxnSpPr>
          <p:cNvPr id="8" name="Straight Connector 7"/>
          <p:cNvCxnSpPr/>
          <p:nvPr userDrawn="1"/>
        </p:nvCxnSpPr>
        <p:spPr>
          <a:xfrm>
            <a:off x="0" y="3511253"/>
            <a:ext cx="12192000" cy="0"/>
          </a:xfrm>
          <a:prstGeom prst="line">
            <a:avLst/>
          </a:prstGeom>
          <a:ln w="6350">
            <a:solidFill>
              <a:schemeClr val="bg1"/>
            </a:solidFill>
            <a:prstDash val="dash"/>
          </a:ln>
          <a:effectLst/>
        </p:spPr>
        <p:style>
          <a:lnRef idx="2">
            <a:schemeClr val="accent1"/>
          </a:lnRef>
          <a:fillRef idx="0">
            <a:schemeClr val="accent1"/>
          </a:fillRef>
          <a:effectRef idx="1">
            <a:schemeClr val="accent1"/>
          </a:effectRef>
          <a:fontRef idx="minor">
            <a:schemeClr val="tx1"/>
          </a:fontRef>
        </p:style>
      </p:cxnSp>
      <p:pic>
        <p:nvPicPr>
          <p:cNvPr id="9" name="Picture 8" descr="thumbs28.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627509" y="1956725"/>
            <a:ext cx="941787" cy="918865"/>
          </a:xfrm>
          <a:prstGeom prst="rect">
            <a:avLst/>
          </a:prstGeom>
        </p:spPr>
      </p:pic>
    </p:spTree>
    <p:extLst>
      <p:ext uri="{BB962C8B-B14F-4D97-AF65-F5344CB8AC3E}">
        <p14:creationId xmlns:p14="http://schemas.microsoft.com/office/powerpoint/2010/main" val="19597508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05 Doporučení – slide">
    <p:spTree>
      <p:nvGrpSpPr>
        <p:cNvPr id="1" name=""/>
        <p:cNvGrpSpPr/>
        <p:nvPr/>
      </p:nvGrpSpPr>
      <p:grpSpPr>
        <a:xfrm>
          <a:off x="0" y="0"/>
          <a:ext cx="0" cy="0"/>
          <a:chOff x="0" y="0"/>
          <a:chExt cx="0" cy="0"/>
        </a:xfrm>
      </p:grpSpPr>
      <p:sp>
        <p:nvSpPr>
          <p:cNvPr id="7" name="Rectangle 6"/>
          <p:cNvSpPr/>
          <p:nvPr userDrawn="1"/>
        </p:nvSpPr>
        <p:spPr>
          <a:xfrm>
            <a:off x="0" y="1"/>
            <a:ext cx="12192000" cy="26035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cxnSp>
        <p:nvCxnSpPr>
          <p:cNvPr id="10" name="Straight Connector 9"/>
          <p:cNvCxnSpPr/>
          <p:nvPr userDrawn="1"/>
        </p:nvCxnSpPr>
        <p:spPr>
          <a:xfrm>
            <a:off x="-7361" y="2590800"/>
            <a:ext cx="12199361" cy="0"/>
          </a:xfrm>
          <a:prstGeom prst="line">
            <a:avLst/>
          </a:prstGeom>
          <a:ln w="6350">
            <a:solidFill>
              <a:srgbClr val="604A7B"/>
            </a:solidFill>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hasCustomPrompt="1"/>
          </p:nvPr>
        </p:nvSpPr>
        <p:spPr>
          <a:xfrm>
            <a:off x="408517" y="1048580"/>
            <a:ext cx="3414736" cy="618067"/>
          </a:xfrm>
        </p:spPr>
        <p:txBody>
          <a:bodyPr anchor="ctr">
            <a:noAutofit/>
          </a:bodyPr>
          <a:lstStyle>
            <a:lvl1pPr marL="0" indent="0">
              <a:buNone/>
              <a:defRPr sz="2667" b="0" i="0" cap="all">
                <a:latin typeface="Helvetica Light"/>
                <a:cs typeface="Helvetica Light"/>
              </a:defRPr>
            </a:lvl1pPr>
          </a:lstStyle>
          <a:p>
            <a:pPr lvl="0"/>
            <a:r>
              <a:rPr lang="en-US" b="0" i="0" dirty="0">
                <a:latin typeface="Helvetica Light"/>
                <a:cs typeface="Helvetica Light"/>
              </a:rPr>
              <a:t>&gt;&gt;</a:t>
            </a:r>
            <a:r>
              <a:rPr lang="en-US" b="0" i="0" dirty="0" err="1">
                <a:latin typeface="Helvetica Light"/>
                <a:cs typeface="Helvetica Light"/>
              </a:rPr>
              <a:t>název</a:t>
            </a:r>
            <a:endParaRPr lang="en-US" dirty="0"/>
          </a:p>
        </p:txBody>
      </p:sp>
      <p:sp>
        <p:nvSpPr>
          <p:cNvPr id="3" name="Text Placeholder 2"/>
          <p:cNvSpPr>
            <a:spLocks noGrp="1"/>
          </p:cNvSpPr>
          <p:nvPr>
            <p:ph type="body" sz="quarter" idx="11" hasCustomPrompt="1"/>
          </p:nvPr>
        </p:nvSpPr>
        <p:spPr>
          <a:xfrm>
            <a:off x="3930651" y="0"/>
            <a:ext cx="8261349" cy="2590800"/>
          </a:xfrm>
        </p:spPr>
        <p:txBody>
          <a:bodyPr anchor="ctr">
            <a:noAutofit/>
          </a:bodyPr>
          <a:lstStyle>
            <a:lvl1pPr marL="0" indent="0">
              <a:buNone/>
              <a:defRPr sz="3733" b="0" i="0">
                <a:solidFill>
                  <a:srgbClr val="604A7B"/>
                </a:solidFill>
                <a:latin typeface="Helvetica Light"/>
                <a:cs typeface="Helvetica Light"/>
              </a:defRPr>
            </a:lvl1pPr>
            <a:lvl2pPr marL="609585" indent="0">
              <a:buNone/>
              <a:defRPr sz="3733" b="0" i="0">
                <a:solidFill>
                  <a:srgbClr val="88A65E"/>
                </a:solidFill>
                <a:latin typeface="Helvetica Light"/>
                <a:cs typeface="Helvetica Light"/>
              </a:defRPr>
            </a:lvl2pPr>
            <a:lvl3pPr marL="1219170" indent="0">
              <a:buNone/>
              <a:defRPr sz="3733" b="0" i="0">
                <a:solidFill>
                  <a:srgbClr val="88A65E"/>
                </a:solidFill>
                <a:latin typeface="Helvetica Light"/>
                <a:cs typeface="Helvetica Light"/>
              </a:defRPr>
            </a:lvl3pPr>
            <a:lvl4pPr marL="1828754" indent="0">
              <a:buNone/>
              <a:defRPr sz="3733" b="0" i="0">
                <a:solidFill>
                  <a:srgbClr val="88A65E"/>
                </a:solidFill>
                <a:latin typeface="Helvetica Light"/>
                <a:cs typeface="Helvetica Light"/>
              </a:defRPr>
            </a:lvl4pPr>
            <a:lvl5pPr marL="2438339" indent="0">
              <a:buNone/>
              <a:defRPr sz="3733" b="0" i="0">
                <a:solidFill>
                  <a:srgbClr val="88A65E"/>
                </a:solidFill>
                <a:latin typeface="Helvetica Light"/>
                <a:cs typeface="Helvetica Light"/>
              </a:defRPr>
            </a:lvl5pPr>
          </a:lstStyle>
          <a:p>
            <a:pPr lvl="0"/>
            <a:r>
              <a:rPr lang="cs-CZ" dirty="0"/>
              <a:t>&gt;&gt;Text</a:t>
            </a:r>
            <a:endParaRPr lang="en-US" dirty="0"/>
          </a:p>
        </p:txBody>
      </p:sp>
      <p:sp>
        <p:nvSpPr>
          <p:cNvPr id="5" name="Text Placeholder 4"/>
          <p:cNvSpPr>
            <a:spLocks noGrp="1"/>
          </p:cNvSpPr>
          <p:nvPr>
            <p:ph type="body" sz="quarter" idx="12" hasCustomPrompt="1"/>
          </p:nvPr>
        </p:nvSpPr>
        <p:spPr>
          <a:xfrm>
            <a:off x="3930651" y="3022601"/>
            <a:ext cx="8261349" cy="3416300"/>
          </a:xfrm>
        </p:spPr>
        <p:txBody>
          <a:bodyPr>
            <a:normAutofit/>
          </a:bodyPr>
          <a:lstStyle>
            <a:lvl1pPr marL="0" indent="0">
              <a:buNone/>
              <a:defRPr sz="1600" b="0" i="0">
                <a:latin typeface="Helvetica Light"/>
                <a:cs typeface="Helvetica Light"/>
              </a:defRPr>
            </a:lvl1pPr>
            <a:lvl2pPr marL="609585" indent="0">
              <a:buNone/>
              <a:defRPr sz="1600" b="0" i="0">
                <a:latin typeface="Helvetica Light"/>
                <a:cs typeface="Helvetica Light"/>
              </a:defRPr>
            </a:lvl2pPr>
            <a:lvl3pPr marL="1219170" indent="0">
              <a:buNone/>
              <a:defRPr sz="1600" b="0" i="0">
                <a:latin typeface="Helvetica Light"/>
                <a:cs typeface="Helvetica Light"/>
              </a:defRPr>
            </a:lvl3pPr>
            <a:lvl4pPr marL="1828754" indent="0">
              <a:buNone/>
              <a:defRPr sz="1600" b="0" i="0">
                <a:latin typeface="Helvetica Light"/>
                <a:cs typeface="Helvetica Light"/>
              </a:defRPr>
            </a:lvl4pPr>
            <a:lvl5pPr marL="2438339" indent="0">
              <a:buNone/>
              <a:defRPr sz="1600" b="0" i="0">
                <a:latin typeface="Helvetica Light"/>
                <a:cs typeface="Helvetica Light"/>
              </a:defRPr>
            </a:lvl5pPr>
          </a:lstStyle>
          <a:p>
            <a:pPr lvl="0"/>
            <a:r>
              <a:rPr lang="cs-CZ" dirty="0"/>
              <a:t>&gt;&gt;&gt;&gt;Text</a:t>
            </a:r>
            <a:endParaRPr lang="en-US" dirty="0"/>
          </a:p>
        </p:txBody>
      </p:sp>
      <p:sp>
        <p:nvSpPr>
          <p:cNvPr id="9" name="Slide Number Placeholder 15"/>
          <p:cNvSpPr>
            <a:spLocks noGrp="1"/>
          </p:cNvSpPr>
          <p:nvPr>
            <p:ph type="sldNum" sz="quarter" idx="4294967295"/>
          </p:nvPr>
        </p:nvSpPr>
        <p:spPr>
          <a:xfrm>
            <a:off x="11744400" y="6482372"/>
            <a:ext cx="440416" cy="365125"/>
          </a:xfrm>
          <a:prstGeom prst="rect">
            <a:avLst/>
          </a:prstGeom>
        </p:spPr>
        <p:txBody>
          <a:bodyPr anchor="ctr"/>
          <a:lstStyle>
            <a:lvl1pPr algn="ctr">
              <a:defRPr sz="667"/>
            </a:lvl1pPr>
          </a:lstStyle>
          <a:p>
            <a:fld id="{5825218C-25B4-344F-928F-D03E04344629}" type="slidenum">
              <a:rPr lang="en-US" smtClean="0">
                <a:latin typeface="Helvetica Light"/>
                <a:cs typeface="Helvetica Light"/>
              </a:rPr>
              <a:pPr/>
              <a:t>‹#›</a:t>
            </a:fld>
            <a:endParaRPr lang="en-US" sz="1400" dirty="0">
              <a:latin typeface="Helvetica Light"/>
              <a:cs typeface="Helvetica Light"/>
            </a:endParaRPr>
          </a:p>
        </p:txBody>
      </p:sp>
    </p:spTree>
    <p:extLst>
      <p:ext uri="{BB962C8B-B14F-4D97-AF65-F5344CB8AC3E}">
        <p14:creationId xmlns:p14="http://schemas.microsoft.com/office/powerpoint/2010/main" val="879568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06 Projektovy tym a dokumenty">
    <p:bg>
      <p:bgPr>
        <a:solidFill>
          <a:srgbClr val="404040"/>
        </a:solidFill>
        <a:effectLst/>
      </p:bgPr>
    </p:bg>
    <p:spTree>
      <p:nvGrpSpPr>
        <p:cNvPr id="1" name=""/>
        <p:cNvGrpSpPr/>
        <p:nvPr/>
      </p:nvGrpSpPr>
      <p:grpSpPr>
        <a:xfrm>
          <a:off x="0" y="0"/>
          <a:ext cx="0" cy="0"/>
          <a:chOff x="0" y="0"/>
          <a:chExt cx="0" cy="0"/>
        </a:xfrm>
      </p:grpSpPr>
      <p:sp>
        <p:nvSpPr>
          <p:cNvPr id="2" name="Oval 1"/>
          <p:cNvSpPr/>
          <p:nvPr userDrawn="1"/>
        </p:nvSpPr>
        <p:spPr>
          <a:xfrm>
            <a:off x="3830334" y="1163335"/>
            <a:ext cx="4531333" cy="453133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0" name="Content Placeholder 9"/>
          <p:cNvSpPr>
            <a:spLocks noGrp="1"/>
          </p:cNvSpPr>
          <p:nvPr>
            <p:ph sz="quarter" idx="10" hasCustomPrompt="1"/>
          </p:nvPr>
        </p:nvSpPr>
        <p:spPr>
          <a:xfrm>
            <a:off x="4572000" y="3810000"/>
            <a:ext cx="3048000" cy="1066800"/>
          </a:xfrm>
        </p:spPr>
        <p:txBody>
          <a:bodyPr>
            <a:normAutofit/>
          </a:bodyPr>
          <a:lstStyle>
            <a:lvl1pPr marL="0" indent="0" algn="ctr">
              <a:spcBef>
                <a:spcPts val="0"/>
              </a:spcBef>
              <a:buNone/>
              <a:defRPr sz="2400" b="0" i="0" cap="all">
                <a:solidFill>
                  <a:schemeClr val="tx1">
                    <a:lumMod val="75000"/>
                    <a:lumOff val="25000"/>
                  </a:schemeClr>
                </a:solidFill>
                <a:latin typeface="Helvetica Light"/>
                <a:cs typeface="Helvetica Light"/>
              </a:defRPr>
            </a:lvl1pPr>
          </a:lstStyle>
          <a:p>
            <a:pPr lvl="0"/>
            <a:r>
              <a:rPr lang="cs-CZ" dirty="0"/>
              <a:t>&gt;&gt;Název</a:t>
            </a:r>
            <a:endParaRPr lang="en-US" dirty="0"/>
          </a:p>
        </p:txBody>
      </p:sp>
      <p:cxnSp>
        <p:nvCxnSpPr>
          <p:cNvPr id="8" name="Straight Connector 7"/>
          <p:cNvCxnSpPr/>
          <p:nvPr userDrawn="1"/>
        </p:nvCxnSpPr>
        <p:spPr>
          <a:xfrm>
            <a:off x="0" y="3511253"/>
            <a:ext cx="12192000" cy="0"/>
          </a:xfrm>
          <a:prstGeom prst="line">
            <a:avLst/>
          </a:prstGeom>
          <a:ln w="6350">
            <a:solidFill>
              <a:schemeClr val="bg1"/>
            </a:solidFill>
            <a:prstDash val="dash"/>
          </a:ln>
          <a:effectLst/>
        </p:spPr>
        <p:style>
          <a:lnRef idx="2">
            <a:schemeClr val="accent1"/>
          </a:lnRef>
          <a:fillRef idx="0">
            <a:schemeClr val="accent1"/>
          </a:fillRef>
          <a:effectRef idx="1">
            <a:schemeClr val="accent1"/>
          </a:effectRef>
          <a:fontRef idx="minor">
            <a:schemeClr val="tx1"/>
          </a:fontRef>
        </p:style>
      </p:cxnSp>
      <p:pic>
        <p:nvPicPr>
          <p:cNvPr id="6" name="Picture 5" descr="Text_Line_Form_512.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640784" y="1988083"/>
            <a:ext cx="910432" cy="914400"/>
          </a:xfrm>
          <a:prstGeom prst="rect">
            <a:avLst/>
          </a:prstGeom>
        </p:spPr>
      </p:pic>
    </p:spTree>
    <p:extLst>
      <p:ext uri="{BB962C8B-B14F-4D97-AF65-F5344CB8AC3E}">
        <p14:creationId xmlns:p14="http://schemas.microsoft.com/office/powerpoint/2010/main" val="23825173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06 Projektový tým">
    <p:spTree>
      <p:nvGrpSpPr>
        <p:cNvPr id="1" name=""/>
        <p:cNvGrpSpPr/>
        <p:nvPr/>
      </p:nvGrpSpPr>
      <p:grpSpPr>
        <a:xfrm>
          <a:off x="0" y="0"/>
          <a:ext cx="0" cy="0"/>
          <a:chOff x="0" y="0"/>
          <a:chExt cx="0" cy="0"/>
        </a:xfrm>
      </p:grpSpPr>
      <p:cxnSp>
        <p:nvCxnSpPr>
          <p:cNvPr id="10" name="Straight Connector 9"/>
          <p:cNvCxnSpPr/>
          <p:nvPr userDrawn="1"/>
        </p:nvCxnSpPr>
        <p:spPr>
          <a:xfrm>
            <a:off x="-7361" y="2590800"/>
            <a:ext cx="12199361" cy="0"/>
          </a:xfrm>
          <a:prstGeom prst="line">
            <a:avLst/>
          </a:prstGeom>
          <a:ln w="6350">
            <a:solidFill>
              <a:schemeClr val="tx1">
                <a:lumMod val="75000"/>
                <a:lumOff val="2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hasCustomPrompt="1"/>
          </p:nvPr>
        </p:nvSpPr>
        <p:spPr>
          <a:xfrm>
            <a:off x="408517" y="1048580"/>
            <a:ext cx="6536347" cy="618067"/>
          </a:xfrm>
        </p:spPr>
        <p:txBody>
          <a:bodyPr anchor="ctr">
            <a:noAutofit/>
          </a:bodyPr>
          <a:lstStyle>
            <a:lvl1pPr marL="0" indent="0">
              <a:buNone/>
              <a:defRPr sz="2667" b="0" i="0" cap="all">
                <a:latin typeface="Helvetica Light"/>
                <a:cs typeface="Helvetica Light"/>
              </a:defRPr>
            </a:lvl1pPr>
          </a:lstStyle>
          <a:p>
            <a:pPr lvl="0"/>
            <a:r>
              <a:rPr lang="en-US" b="0" i="0" dirty="0">
                <a:latin typeface="Helvetica Light"/>
                <a:cs typeface="Helvetica Light"/>
              </a:rPr>
              <a:t>&gt;&gt;</a:t>
            </a:r>
            <a:r>
              <a:rPr lang="en-US" b="0" i="0" dirty="0" err="1">
                <a:latin typeface="Helvetica Light"/>
                <a:cs typeface="Helvetica Light"/>
              </a:rPr>
              <a:t>název</a:t>
            </a:r>
            <a:r>
              <a:rPr lang="en-US" b="0" i="0" dirty="0">
                <a:latin typeface="Helvetica Light"/>
                <a:cs typeface="Helvetica Light"/>
              </a:rPr>
              <a:t> (</a:t>
            </a:r>
            <a:r>
              <a:rPr lang="en-US" b="0" i="0" dirty="0" err="1">
                <a:latin typeface="Helvetica Light"/>
                <a:cs typeface="Helvetica Light"/>
              </a:rPr>
              <a:t>Projektový</a:t>
            </a:r>
            <a:r>
              <a:rPr lang="en-US" b="0" i="0" dirty="0">
                <a:latin typeface="Helvetica Light"/>
                <a:cs typeface="Helvetica Light"/>
              </a:rPr>
              <a:t> </a:t>
            </a:r>
            <a:r>
              <a:rPr lang="en-US" b="0" i="0" dirty="0" err="1">
                <a:latin typeface="Helvetica Light"/>
                <a:cs typeface="Helvetica Light"/>
              </a:rPr>
              <a:t>tým</a:t>
            </a:r>
            <a:r>
              <a:rPr lang="en-US" b="0" i="0" dirty="0">
                <a:latin typeface="Helvetica Light"/>
                <a:cs typeface="Helvetica Light"/>
              </a:rPr>
              <a:t>)</a:t>
            </a:r>
            <a:endParaRPr lang="en-US" dirty="0"/>
          </a:p>
        </p:txBody>
      </p:sp>
      <p:sp>
        <p:nvSpPr>
          <p:cNvPr id="4" name="Picture Placeholder 3"/>
          <p:cNvSpPr>
            <a:spLocks noGrp="1"/>
          </p:cNvSpPr>
          <p:nvPr>
            <p:ph type="pic" sz="quarter" idx="11" hasCustomPrompt="1"/>
          </p:nvPr>
        </p:nvSpPr>
        <p:spPr>
          <a:xfrm>
            <a:off x="1540365" y="3420533"/>
            <a:ext cx="1761067" cy="1761067"/>
          </a:xfrm>
        </p:spPr>
        <p:txBody>
          <a:bodyPr anchor="t">
            <a:normAutofit/>
          </a:bodyPr>
          <a:lstStyle>
            <a:lvl1pPr marL="0" indent="0" algn="ctr">
              <a:buNone/>
              <a:defRPr sz="2400" b="0" i="0">
                <a:latin typeface="Helvetica Light"/>
                <a:cs typeface="Helvetica Light"/>
              </a:defRPr>
            </a:lvl1pPr>
          </a:lstStyle>
          <a:p>
            <a:r>
              <a:rPr lang="en-US" dirty="0"/>
              <a:t>Foto</a:t>
            </a:r>
          </a:p>
        </p:txBody>
      </p:sp>
      <p:sp>
        <p:nvSpPr>
          <p:cNvPr id="12" name="Picture Placeholder 3"/>
          <p:cNvSpPr>
            <a:spLocks noGrp="1"/>
          </p:cNvSpPr>
          <p:nvPr>
            <p:ph type="pic" sz="quarter" idx="12" hasCustomPrompt="1"/>
          </p:nvPr>
        </p:nvSpPr>
        <p:spPr>
          <a:xfrm>
            <a:off x="5081165" y="3420533"/>
            <a:ext cx="1761067" cy="1761067"/>
          </a:xfrm>
        </p:spPr>
        <p:txBody>
          <a:bodyPr anchor="t">
            <a:normAutofit/>
          </a:bodyPr>
          <a:lstStyle>
            <a:lvl1pPr marL="0" indent="0" algn="ctr">
              <a:buNone/>
              <a:defRPr sz="2400" b="0" i="0">
                <a:latin typeface="Helvetica Light"/>
                <a:cs typeface="Helvetica Light"/>
              </a:defRPr>
            </a:lvl1pPr>
          </a:lstStyle>
          <a:p>
            <a:r>
              <a:rPr lang="en-US" dirty="0"/>
              <a:t>Foto</a:t>
            </a:r>
          </a:p>
        </p:txBody>
      </p:sp>
      <p:sp>
        <p:nvSpPr>
          <p:cNvPr id="13" name="Picture Placeholder 3"/>
          <p:cNvSpPr>
            <a:spLocks noGrp="1"/>
          </p:cNvSpPr>
          <p:nvPr>
            <p:ph type="pic" sz="quarter" idx="13" hasCustomPrompt="1"/>
          </p:nvPr>
        </p:nvSpPr>
        <p:spPr>
          <a:xfrm>
            <a:off x="8791063" y="3420533"/>
            <a:ext cx="1761067" cy="1761067"/>
          </a:xfrm>
        </p:spPr>
        <p:txBody>
          <a:bodyPr anchor="t">
            <a:normAutofit/>
          </a:bodyPr>
          <a:lstStyle>
            <a:lvl1pPr marL="0" indent="0" algn="ctr">
              <a:buNone/>
              <a:defRPr sz="2400" b="0" i="0">
                <a:latin typeface="Helvetica Light"/>
                <a:cs typeface="Helvetica Light"/>
              </a:defRPr>
            </a:lvl1pPr>
          </a:lstStyle>
          <a:p>
            <a:r>
              <a:rPr lang="en-US" dirty="0"/>
              <a:t>Foto</a:t>
            </a:r>
          </a:p>
        </p:txBody>
      </p:sp>
      <p:sp>
        <p:nvSpPr>
          <p:cNvPr id="14" name="Text Placeholder 13"/>
          <p:cNvSpPr>
            <a:spLocks noGrp="1"/>
          </p:cNvSpPr>
          <p:nvPr>
            <p:ph type="body" sz="quarter" idx="14" hasCustomPrompt="1"/>
          </p:nvPr>
        </p:nvSpPr>
        <p:spPr>
          <a:xfrm>
            <a:off x="939970" y="5539838"/>
            <a:ext cx="2901951" cy="376767"/>
          </a:xfrm>
        </p:spPr>
        <p:txBody>
          <a:bodyPr>
            <a:noAutofit/>
          </a:bodyPr>
          <a:lstStyle>
            <a:lvl1pPr marL="0" indent="0" algn="ctr">
              <a:buNone/>
              <a:defRPr sz="1333" b="1" i="0" cap="all">
                <a:latin typeface="Helvetica"/>
                <a:cs typeface="Helvetica"/>
              </a:defRPr>
            </a:lvl1pPr>
            <a:lvl2pPr marL="609585" indent="0">
              <a:buNone/>
              <a:defRPr sz="1333" b="1" i="0">
                <a:latin typeface="Helvetica"/>
                <a:cs typeface="Helvetica"/>
              </a:defRPr>
            </a:lvl2pPr>
            <a:lvl3pPr marL="1219170" indent="0">
              <a:buNone/>
              <a:defRPr sz="1333" b="1" i="0">
                <a:latin typeface="Helvetica"/>
                <a:cs typeface="Helvetica"/>
              </a:defRPr>
            </a:lvl3pPr>
            <a:lvl4pPr marL="1828754" indent="0">
              <a:buNone/>
              <a:defRPr sz="1333" b="1" i="0">
                <a:latin typeface="Helvetica"/>
                <a:cs typeface="Helvetica"/>
              </a:defRPr>
            </a:lvl4pPr>
            <a:lvl5pPr marL="2438339" indent="0">
              <a:buNone/>
              <a:defRPr sz="1333" b="1" i="0">
                <a:latin typeface="Helvetica"/>
                <a:cs typeface="Helvetica"/>
              </a:defRPr>
            </a:lvl5pPr>
          </a:lstStyle>
          <a:p>
            <a:pPr lvl="0"/>
            <a:r>
              <a:rPr lang="cs-CZ" dirty="0"/>
              <a:t>&gt;&gt; Jméno</a:t>
            </a:r>
            <a:endParaRPr lang="en-US" dirty="0"/>
          </a:p>
        </p:txBody>
      </p:sp>
      <p:sp>
        <p:nvSpPr>
          <p:cNvPr id="16" name="Text Placeholder 15"/>
          <p:cNvSpPr>
            <a:spLocks noGrp="1"/>
          </p:cNvSpPr>
          <p:nvPr>
            <p:ph type="body" sz="quarter" idx="15" hasCustomPrompt="1"/>
          </p:nvPr>
        </p:nvSpPr>
        <p:spPr>
          <a:xfrm>
            <a:off x="939748" y="5917354"/>
            <a:ext cx="2901949" cy="734484"/>
          </a:xfrm>
        </p:spPr>
        <p:txBody>
          <a:bodyPr>
            <a:noAutofit/>
          </a:bodyPr>
          <a:lstStyle>
            <a:lvl1pPr marL="0" indent="0" algn="ctr">
              <a:buNone/>
              <a:defRPr sz="1067" b="0" i="0" baseline="0">
                <a:latin typeface="Helvetica Light"/>
                <a:cs typeface="Helvetica Light"/>
              </a:defRPr>
            </a:lvl1pPr>
            <a:lvl2pPr marL="609585" indent="0">
              <a:buNone/>
              <a:defRPr sz="1067" b="0" i="0">
                <a:latin typeface="Helvetica Light"/>
                <a:cs typeface="Helvetica Light"/>
              </a:defRPr>
            </a:lvl2pPr>
            <a:lvl3pPr marL="1219170" indent="0">
              <a:buNone/>
              <a:defRPr sz="1067" b="0" i="0">
                <a:latin typeface="Helvetica Light"/>
                <a:cs typeface="Helvetica Light"/>
              </a:defRPr>
            </a:lvl3pPr>
            <a:lvl4pPr marL="1828754" indent="0">
              <a:buNone/>
              <a:defRPr sz="1067" b="0" i="0">
                <a:latin typeface="Helvetica Light"/>
                <a:cs typeface="Helvetica Light"/>
              </a:defRPr>
            </a:lvl4pPr>
            <a:lvl5pPr marL="2438339" indent="0">
              <a:buNone/>
              <a:defRPr sz="1067" b="0" i="0">
                <a:latin typeface="Helvetica Light"/>
                <a:cs typeface="Helvetica Light"/>
              </a:defRPr>
            </a:lvl5pPr>
          </a:lstStyle>
          <a:p>
            <a:pPr lvl="0"/>
            <a:r>
              <a:rPr lang="cs-CZ" dirty="0"/>
              <a:t>&gt;&gt; Telefon</a:t>
            </a:r>
          </a:p>
          <a:p>
            <a:pPr lvl="0"/>
            <a:r>
              <a:rPr lang="cs-CZ" dirty="0"/>
              <a:t>&gt;&gt; E-mail</a:t>
            </a:r>
            <a:endParaRPr lang="en-US" dirty="0"/>
          </a:p>
        </p:txBody>
      </p:sp>
      <p:sp>
        <p:nvSpPr>
          <p:cNvPr id="18" name="Text Placeholder 13"/>
          <p:cNvSpPr>
            <a:spLocks noGrp="1"/>
          </p:cNvSpPr>
          <p:nvPr>
            <p:ph type="body" sz="quarter" idx="16" hasCustomPrompt="1"/>
          </p:nvPr>
        </p:nvSpPr>
        <p:spPr>
          <a:xfrm>
            <a:off x="4512970" y="5539838"/>
            <a:ext cx="2901951" cy="376767"/>
          </a:xfrm>
        </p:spPr>
        <p:txBody>
          <a:bodyPr>
            <a:noAutofit/>
          </a:bodyPr>
          <a:lstStyle>
            <a:lvl1pPr marL="0" indent="0" algn="ctr">
              <a:buNone/>
              <a:defRPr sz="1333" b="1" i="0" cap="all">
                <a:latin typeface="Helvetica"/>
                <a:cs typeface="Helvetica"/>
              </a:defRPr>
            </a:lvl1pPr>
            <a:lvl2pPr marL="609585" indent="0">
              <a:buNone/>
              <a:defRPr sz="1333" b="1" i="0">
                <a:latin typeface="Helvetica"/>
                <a:cs typeface="Helvetica"/>
              </a:defRPr>
            </a:lvl2pPr>
            <a:lvl3pPr marL="1219170" indent="0">
              <a:buNone/>
              <a:defRPr sz="1333" b="1" i="0">
                <a:latin typeface="Helvetica"/>
                <a:cs typeface="Helvetica"/>
              </a:defRPr>
            </a:lvl3pPr>
            <a:lvl4pPr marL="1828754" indent="0">
              <a:buNone/>
              <a:defRPr sz="1333" b="1" i="0">
                <a:latin typeface="Helvetica"/>
                <a:cs typeface="Helvetica"/>
              </a:defRPr>
            </a:lvl4pPr>
            <a:lvl5pPr marL="2438339" indent="0">
              <a:buNone/>
              <a:defRPr sz="1333" b="1" i="0">
                <a:latin typeface="Helvetica"/>
                <a:cs typeface="Helvetica"/>
              </a:defRPr>
            </a:lvl5pPr>
          </a:lstStyle>
          <a:p>
            <a:pPr lvl="0"/>
            <a:r>
              <a:rPr lang="cs-CZ" dirty="0"/>
              <a:t>&gt;&gt; Jméno</a:t>
            </a:r>
            <a:endParaRPr lang="en-US" dirty="0"/>
          </a:p>
        </p:txBody>
      </p:sp>
      <p:sp>
        <p:nvSpPr>
          <p:cNvPr id="19" name="Text Placeholder 15"/>
          <p:cNvSpPr>
            <a:spLocks noGrp="1"/>
          </p:cNvSpPr>
          <p:nvPr>
            <p:ph type="body" sz="quarter" idx="17" hasCustomPrompt="1"/>
          </p:nvPr>
        </p:nvSpPr>
        <p:spPr>
          <a:xfrm>
            <a:off x="4512748" y="5917354"/>
            <a:ext cx="2901949" cy="734484"/>
          </a:xfrm>
        </p:spPr>
        <p:txBody>
          <a:bodyPr>
            <a:noAutofit/>
          </a:bodyPr>
          <a:lstStyle>
            <a:lvl1pPr marL="0" indent="0" algn="ctr">
              <a:buNone/>
              <a:defRPr sz="1067" b="0" i="0" baseline="0">
                <a:latin typeface="Helvetica Light"/>
                <a:cs typeface="Helvetica Light"/>
              </a:defRPr>
            </a:lvl1pPr>
            <a:lvl2pPr marL="609585" indent="0">
              <a:buNone/>
              <a:defRPr sz="1067" b="0" i="0">
                <a:latin typeface="Helvetica Light"/>
                <a:cs typeface="Helvetica Light"/>
              </a:defRPr>
            </a:lvl2pPr>
            <a:lvl3pPr marL="1219170" indent="0">
              <a:buNone/>
              <a:defRPr sz="1067" b="0" i="0">
                <a:latin typeface="Helvetica Light"/>
                <a:cs typeface="Helvetica Light"/>
              </a:defRPr>
            </a:lvl3pPr>
            <a:lvl4pPr marL="1828754" indent="0">
              <a:buNone/>
              <a:defRPr sz="1067" b="0" i="0">
                <a:latin typeface="Helvetica Light"/>
                <a:cs typeface="Helvetica Light"/>
              </a:defRPr>
            </a:lvl4pPr>
            <a:lvl5pPr marL="2438339" indent="0">
              <a:buNone/>
              <a:defRPr sz="1067" b="0" i="0">
                <a:latin typeface="Helvetica Light"/>
                <a:cs typeface="Helvetica Light"/>
              </a:defRPr>
            </a:lvl5pPr>
          </a:lstStyle>
          <a:p>
            <a:pPr lvl="0"/>
            <a:r>
              <a:rPr lang="cs-CZ" dirty="0"/>
              <a:t>&gt;&gt; Telefon</a:t>
            </a:r>
          </a:p>
          <a:p>
            <a:pPr lvl="0"/>
            <a:r>
              <a:rPr lang="cs-CZ" dirty="0"/>
              <a:t>&gt;&gt; E-mail</a:t>
            </a:r>
            <a:endParaRPr lang="en-US" dirty="0"/>
          </a:p>
        </p:txBody>
      </p:sp>
      <p:sp>
        <p:nvSpPr>
          <p:cNvPr id="20" name="Text Placeholder 13"/>
          <p:cNvSpPr>
            <a:spLocks noGrp="1"/>
          </p:cNvSpPr>
          <p:nvPr>
            <p:ph type="body" sz="quarter" idx="18" hasCustomPrompt="1"/>
          </p:nvPr>
        </p:nvSpPr>
        <p:spPr>
          <a:xfrm>
            <a:off x="8207775" y="5539838"/>
            <a:ext cx="2901951" cy="376767"/>
          </a:xfrm>
        </p:spPr>
        <p:txBody>
          <a:bodyPr>
            <a:noAutofit/>
          </a:bodyPr>
          <a:lstStyle>
            <a:lvl1pPr marL="0" indent="0" algn="ctr">
              <a:buNone/>
              <a:defRPr sz="1333" b="1" i="0" cap="all">
                <a:latin typeface="Helvetica"/>
                <a:cs typeface="Helvetica"/>
              </a:defRPr>
            </a:lvl1pPr>
            <a:lvl2pPr marL="609585" indent="0">
              <a:buNone/>
              <a:defRPr sz="1333" b="1" i="0">
                <a:latin typeface="Helvetica"/>
                <a:cs typeface="Helvetica"/>
              </a:defRPr>
            </a:lvl2pPr>
            <a:lvl3pPr marL="1219170" indent="0">
              <a:buNone/>
              <a:defRPr sz="1333" b="1" i="0">
                <a:latin typeface="Helvetica"/>
                <a:cs typeface="Helvetica"/>
              </a:defRPr>
            </a:lvl3pPr>
            <a:lvl4pPr marL="1828754" indent="0">
              <a:buNone/>
              <a:defRPr sz="1333" b="1" i="0">
                <a:latin typeface="Helvetica"/>
                <a:cs typeface="Helvetica"/>
              </a:defRPr>
            </a:lvl4pPr>
            <a:lvl5pPr marL="2438339" indent="0">
              <a:buNone/>
              <a:defRPr sz="1333" b="1" i="0">
                <a:latin typeface="Helvetica"/>
                <a:cs typeface="Helvetica"/>
              </a:defRPr>
            </a:lvl5pPr>
          </a:lstStyle>
          <a:p>
            <a:pPr lvl="0"/>
            <a:r>
              <a:rPr lang="cs-CZ" dirty="0"/>
              <a:t>&gt;&gt; Jméno</a:t>
            </a:r>
            <a:endParaRPr lang="en-US" dirty="0"/>
          </a:p>
        </p:txBody>
      </p:sp>
      <p:sp>
        <p:nvSpPr>
          <p:cNvPr id="21" name="Text Placeholder 15"/>
          <p:cNvSpPr>
            <a:spLocks noGrp="1"/>
          </p:cNvSpPr>
          <p:nvPr>
            <p:ph type="body" sz="quarter" idx="19" hasCustomPrompt="1"/>
          </p:nvPr>
        </p:nvSpPr>
        <p:spPr>
          <a:xfrm>
            <a:off x="8207554" y="5917354"/>
            <a:ext cx="2901949" cy="734484"/>
          </a:xfrm>
        </p:spPr>
        <p:txBody>
          <a:bodyPr>
            <a:noAutofit/>
          </a:bodyPr>
          <a:lstStyle>
            <a:lvl1pPr marL="0" indent="0" algn="ctr">
              <a:buNone/>
              <a:defRPr sz="1067" b="0" i="0" baseline="0">
                <a:latin typeface="Helvetica Light"/>
                <a:cs typeface="Helvetica Light"/>
              </a:defRPr>
            </a:lvl1pPr>
            <a:lvl2pPr marL="609585" indent="0">
              <a:buNone/>
              <a:defRPr sz="1067" b="0" i="0">
                <a:latin typeface="Helvetica Light"/>
                <a:cs typeface="Helvetica Light"/>
              </a:defRPr>
            </a:lvl2pPr>
            <a:lvl3pPr marL="1219170" indent="0">
              <a:buNone/>
              <a:defRPr sz="1067" b="0" i="0">
                <a:latin typeface="Helvetica Light"/>
                <a:cs typeface="Helvetica Light"/>
              </a:defRPr>
            </a:lvl3pPr>
            <a:lvl4pPr marL="1828754" indent="0">
              <a:buNone/>
              <a:defRPr sz="1067" b="0" i="0">
                <a:latin typeface="Helvetica Light"/>
                <a:cs typeface="Helvetica Light"/>
              </a:defRPr>
            </a:lvl4pPr>
            <a:lvl5pPr marL="2438339" indent="0">
              <a:buNone/>
              <a:defRPr sz="1067" b="0" i="0">
                <a:latin typeface="Helvetica Light"/>
                <a:cs typeface="Helvetica Light"/>
              </a:defRPr>
            </a:lvl5pPr>
          </a:lstStyle>
          <a:p>
            <a:pPr lvl="0"/>
            <a:r>
              <a:rPr lang="cs-CZ" dirty="0"/>
              <a:t>&gt;&gt; Telefon</a:t>
            </a:r>
          </a:p>
          <a:p>
            <a:pPr lvl="0"/>
            <a:r>
              <a:rPr lang="cs-CZ" dirty="0"/>
              <a:t>&gt;&gt; E-mail</a:t>
            </a:r>
            <a:endParaRPr lang="en-US" dirty="0"/>
          </a:p>
        </p:txBody>
      </p:sp>
      <p:sp>
        <p:nvSpPr>
          <p:cNvPr id="22" name="Slide Number Placeholder 15"/>
          <p:cNvSpPr>
            <a:spLocks noGrp="1"/>
          </p:cNvSpPr>
          <p:nvPr>
            <p:ph type="sldNum" sz="quarter" idx="4294967295"/>
          </p:nvPr>
        </p:nvSpPr>
        <p:spPr>
          <a:xfrm>
            <a:off x="11744400" y="6482372"/>
            <a:ext cx="440416" cy="365125"/>
          </a:xfrm>
          <a:prstGeom prst="rect">
            <a:avLst/>
          </a:prstGeom>
        </p:spPr>
        <p:txBody>
          <a:bodyPr anchor="ctr"/>
          <a:lstStyle>
            <a:lvl1pPr algn="ctr">
              <a:defRPr sz="667"/>
            </a:lvl1pPr>
          </a:lstStyle>
          <a:p>
            <a:fld id="{5825218C-25B4-344F-928F-D03E04344629}" type="slidenum">
              <a:rPr lang="en-US" smtClean="0">
                <a:latin typeface="Helvetica Light"/>
                <a:cs typeface="Helvetica Light"/>
              </a:rPr>
              <a:pPr/>
              <a:t>‹#›</a:t>
            </a:fld>
            <a:endParaRPr lang="en-US" sz="1400" dirty="0">
              <a:latin typeface="Helvetica Light"/>
              <a:cs typeface="Helvetica Light"/>
            </a:endParaRPr>
          </a:p>
        </p:txBody>
      </p:sp>
    </p:spTree>
    <p:extLst>
      <p:ext uri="{BB962C8B-B14F-4D97-AF65-F5344CB8AC3E}">
        <p14:creationId xmlns:p14="http://schemas.microsoft.com/office/powerpoint/2010/main" val="25933744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06 Dokumenty">
    <p:spTree>
      <p:nvGrpSpPr>
        <p:cNvPr id="1" name=""/>
        <p:cNvGrpSpPr/>
        <p:nvPr/>
      </p:nvGrpSpPr>
      <p:grpSpPr>
        <a:xfrm>
          <a:off x="0" y="0"/>
          <a:ext cx="0" cy="0"/>
          <a:chOff x="0" y="0"/>
          <a:chExt cx="0" cy="0"/>
        </a:xfrm>
      </p:grpSpPr>
      <p:sp>
        <p:nvSpPr>
          <p:cNvPr id="7" name="Rectangle 6"/>
          <p:cNvSpPr/>
          <p:nvPr userDrawn="1"/>
        </p:nvSpPr>
        <p:spPr>
          <a:xfrm>
            <a:off x="0" y="1"/>
            <a:ext cx="12192000" cy="26035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cxnSp>
        <p:nvCxnSpPr>
          <p:cNvPr id="10" name="Straight Connector 9"/>
          <p:cNvCxnSpPr/>
          <p:nvPr userDrawn="1"/>
        </p:nvCxnSpPr>
        <p:spPr>
          <a:xfrm>
            <a:off x="-7361" y="2590800"/>
            <a:ext cx="12199361" cy="0"/>
          </a:xfrm>
          <a:prstGeom prst="line">
            <a:avLst/>
          </a:prstGeom>
          <a:ln w="6350">
            <a:solidFill>
              <a:schemeClr val="tx1">
                <a:lumMod val="75000"/>
                <a:lumOff val="2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hasCustomPrompt="1"/>
          </p:nvPr>
        </p:nvSpPr>
        <p:spPr>
          <a:xfrm>
            <a:off x="408517" y="1048580"/>
            <a:ext cx="6536347" cy="618067"/>
          </a:xfrm>
        </p:spPr>
        <p:txBody>
          <a:bodyPr anchor="ctr">
            <a:noAutofit/>
          </a:bodyPr>
          <a:lstStyle>
            <a:lvl1pPr marL="0" indent="0">
              <a:buNone/>
              <a:defRPr sz="2667" b="0" i="0" cap="all">
                <a:latin typeface="Helvetica Light"/>
                <a:cs typeface="Helvetica Light"/>
              </a:defRPr>
            </a:lvl1pPr>
          </a:lstStyle>
          <a:p>
            <a:pPr lvl="0"/>
            <a:r>
              <a:rPr lang="en-US" b="0" i="0" dirty="0">
                <a:latin typeface="Helvetica Light"/>
                <a:cs typeface="Helvetica Light"/>
              </a:rPr>
              <a:t>&gt;&gt;</a:t>
            </a:r>
            <a:r>
              <a:rPr lang="en-US" b="0" i="0" dirty="0" err="1">
                <a:latin typeface="Helvetica Light"/>
                <a:cs typeface="Helvetica Light"/>
              </a:rPr>
              <a:t>název</a:t>
            </a:r>
            <a:r>
              <a:rPr lang="en-US" b="0" i="0" dirty="0">
                <a:latin typeface="Helvetica Light"/>
                <a:cs typeface="Helvetica Light"/>
              </a:rPr>
              <a:t> (</a:t>
            </a:r>
            <a:r>
              <a:rPr lang="en-US" b="0" i="0" dirty="0" err="1">
                <a:latin typeface="Helvetica Light"/>
                <a:cs typeface="Helvetica Light"/>
              </a:rPr>
              <a:t>Dokumenty</a:t>
            </a:r>
            <a:r>
              <a:rPr lang="en-US" b="0" i="0" dirty="0">
                <a:latin typeface="Helvetica Light"/>
                <a:cs typeface="Helvetica Light"/>
              </a:rPr>
              <a:t>)</a:t>
            </a:r>
            <a:endParaRPr lang="en-US" dirty="0"/>
          </a:p>
        </p:txBody>
      </p:sp>
      <p:sp>
        <p:nvSpPr>
          <p:cNvPr id="6" name="Text Placeholder 4"/>
          <p:cNvSpPr>
            <a:spLocks noGrp="1"/>
          </p:cNvSpPr>
          <p:nvPr>
            <p:ph type="body" sz="quarter" idx="12" hasCustomPrompt="1"/>
          </p:nvPr>
        </p:nvSpPr>
        <p:spPr>
          <a:xfrm>
            <a:off x="3930651" y="3022601"/>
            <a:ext cx="8261349" cy="3416300"/>
          </a:xfrm>
        </p:spPr>
        <p:txBody>
          <a:bodyPr>
            <a:normAutofit/>
          </a:bodyPr>
          <a:lstStyle>
            <a:lvl1pPr marL="0" indent="0">
              <a:buNone/>
              <a:defRPr sz="1600" b="0" i="0">
                <a:latin typeface="Helvetica Light"/>
                <a:cs typeface="Helvetica Light"/>
              </a:defRPr>
            </a:lvl1pPr>
            <a:lvl2pPr marL="609585" indent="0">
              <a:buNone/>
              <a:defRPr sz="1600" b="0" i="0">
                <a:latin typeface="Helvetica Light"/>
                <a:cs typeface="Helvetica Light"/>
              </a:defRPr>
            </a:lvl2pPr>
            <a:lvl3pPr marL="1219170" indent="0">
              <a:buNone/>
              <a:defRPr sz="1600" b="0" i="0">
                <a:latin typeface="Helvetica Light"/>
                <a:cs typeface="Helvetica Light"/>
              </a:defRPr>
            </a:lvl3pPr>
            <a:lvl4pPr marL="1828754" indent="0">
              <a:buNone/>
              <a:defRPr sz="1600" b="0" i="0">
                <a:latin typeface="Helvetica Light"/>
                <a:cs typeface="Helvetica Light"/>
              </a:defRPr>
            </a:lvl4pPr>
            <a:lvl5pPr marL="2438339" indent="0">
              <a:buNone/>
              <a:defRPr sz="1600" b="0" i="0">
                <a:latin typeface="Helvetica Light"/>
                <a:cs typeface="Helvetica Light"/>
              </a:defRPr>
            </a:lvl5pPr>
          </a:lstStyle>
          <a:p>
            <a:pPr lvl="0"/>
            <a:r>
              <a:rPr lang="cs-CZ" dirty="0"/>
              <a:t>&gt;&gt;&gt;&gt;Text</a:t>
            </a:r>
            <a:endParaRPr lang="en-US" dirty="0"/>
          </a:p>
        </p:txBody>
      </p:sp>
      <p:sp>
        <p:nvSpPr>
          <p:cNvPr id="8" name="Slide Number Placeholder 15"/>
          <p:cNvSpPr>
            <a:spLocks noGrp="1"/>
          </p:cNvSpPr>
          <p:nvPr>
            <p:ph type="sldNum" sz="quarter" idx="4294967295"/>
          </p:nvPr>
        </p:nvSpPr>
        <p:spPr>
          <a:xfrm>
            <a:off x="11744400" y="6482372"/>
            <a:ext cx="440416" cy="365125"/>
          </a:xfrm>
          <a:prstGeom prst="rect">
            <a:avLst/>
          </a:prstGeom>
        </p:spPr>
        <p:txBody>
          <a:bodyPr anchor="ctr"/>
          <a:lstStyle>
            <a:lvl1pPr algn="ctr">
              <a:defRPr sz="667"/>
            </a:lvl1pPr>
          </a:lstStyle>
          <a:p>
            <a:fld id="{5825218C-25B4-344F-928F-D03E04344629}" type="slidenum">
              <a:rPr lang="en-US" smtClean="0">
                <a:latin typeface="Helvetica Light"/>
                <a:cs typeface="Helvetica Light"/>
              </a:rPr>
              <a:pPr/>
              <a:t>‹#›</a:t>
            </a:fld>
            <a:endParaRPr lang="en-US" sz="1400" dirty="0">
              <a:latin typeface="Helvetica Light"/>
              <a:cs typeface="Helvetica Light"/>
            </a:endParaRPr>
          </a:p>
        </p:txBody>
      </p:sp>
    </p:spTree>
    <p:extLst>
      <p:ext uri="{BB962C8B-B14F-4D97-AF65-F5344CB8AC3E}">
        <p14:creationId xmlns:p14="http://schemas.microsoft.com/office/powerpoint/2010/main" val="29075416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NEW Hlavní výsledky – graf">
    <p:spTree>
      <p:nvGrpSpPr>
        <p:cNvPr id="1" name=""/>
        <p:cNvGrpSpPr/>
        <p:nvPr/>
      </p:nvGrpSpPr>
      <p:grpSpPr>
        <a:xfrm>
          <a:off x="0" y="0"/>
          <a:ext cx="0" cy="0"/>
          <a:chOff x="0" y="0"/>
          <a:chExt cx="0" cy="0"/>
        </a:xfrm>
      </p:grpSpPr>
      <p:cxnSp>
        <p:nvCxnSpPr>
          <p:cNvPr id="14" name="Straight Connector 13"/>
          <p:cNvCxnSpPr/>
          <p:nvPr userDrawn="1"/>
        </p:nvCxnSpPr>
        <p:spPr>
          <a:xfrm>
            <a:off x="0" y="1322081"/>
            <a:ext cx="12192000" cy="0"/>
          </a:xfrm>
          <a:prstGeom prst="line">
            <a:avLst/>
          </a:prstGeom>
          <a:ln w="6350">
            <a:solidFill>
              <a:srgbClr val="376092"/>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2944" y="6245524"/>
            <a:ext cx="12192000" cy="0"/>
          </a:xfrm>
          <a:prstGeom prst="line">
            <a:avLst/>
          </a:prstGeom>
          <a:ln w="6350">
            <a:solidFill>
              <a:srgbClr val="376092"/>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p:ph type="body" sz="quarter" idx="10" hasCustomPrompt="1"/>
          </p:nvPr>
        </p:nvSpPr>
        <p:spPr>
          <a:xfrm>
            <a:off x="531284" y="-8467"/>
            <a:ext cx="11300716" cy="1331384"/>
          </a:xfrm>
        </p:spPr>
        <p:txBody>
          <a:bodyPr anchor="ctr">
            <a:noAutofit/>
          </a:bodyPr>
          <a:lstStyle>
            <a:lvl1pPr marL="0" indent="0">
              <a:buNone/>
              <a:defRPr sz="3200" b="0" i="0" cap="all">
                <a:latin typeface="Helvetica Light"/>
                <a:cs typeface="Helvetica Light"/>
              </a:defRPr>
            </a:lvl1pPr>
            <a:lvl2pPr marL="609570" indent="0">
              <a:buNone/>
              <a:defRPr sz="3733" b="0" i="0">
                <a:latin typeface="Helvetica Light"/>
                <a:cs typeface="Helvetica Light"/>
              </a:defRPr>
            </a:lvl2pPr>
            <a:lvl3pPr marL="1219140" indent="0">
              <a:buNone/>
              <a:defRPr sz="3733" b="0" i="0">
                <a:latin typeface="Helvetica Light"/>
                <a:cs typeface="Helvetica Light"/>
              </a:defRPr>
            </a:lvl3pPr>
            <a:lvl4pPr marL="1828709" indent="0">
              <a:buNone/>
              <a:defRPr sz="3733" b="0" i="0">
                <a:latin typeface="Helvetica Light"/>
                <a:cs typeface="Helvetica Light"/>
              </a:defRPr>
            </a:lvl4pPr>
            <a:lvl5pPr marL="2438278" indent="0">
              <a:buNone/>
              <a:defRPr sz="3733" b="0" i="0">
                <a:latin typeface="Helvetica Light"/>
                <a:cs typeface="Helvetica Light"/>
              </a:defRPr>
            </a:lvl5pPr>
          </a:lstStyle>
          <a:p>
            <a:pPr lvl="0"/>
            <a:r>
              <a:rPr lang="cs-CZ" dirty="0"/>
              <a:t>&gt;&gt; Jednoduchá otázka</a:t>
            </a:r>
            <a:endParaRPr lang="en-US" dirty="0"/>
          </a:p>
        </p:txBody>
      </p:sp>
      <p:sp>
        <p:nvSpPr>
          <p:cNvPr id="28" name="Chart Placeholder 27"/>
          <p:cNvSpPr>
            <a:spLocks noGrp="1"/>
          </p:cNvSpPr>
          <p:nvPr>
            <p:ph type="chart" sz="quarter" idx="14" hasCustomPrompt="1"/>
          </p:nvPr>
        </p:nvSpPr>
        <p:spPr>
          <a:xfrm>
            <a:off x="531286" y="1576722"/>
            <a:ext cx="11294956" cy="4168623"/>
          </a:xfrm>
        </p:spPr>
        <p:txBody>
          <a:bodyPr>
            <a:normAutofit/>
          </a:bodyPr>
          <a:lstStyle>
            <a:lvl1pPr marL="0" indent="0">
              <a:buNone/>
              <a:defRPr sz="2400" b="0" i="0">
                <a:latin typeface="Helvetica"/>
                <a:cs typeface="Helvetica"/>
              </a:defRPr>
            </a:lvl1pPr>
          </a:lstStyle>
          <a:p>
            <a:r>
              <a:rPr lang="en-US" sz="2400" b="0" i="0" dirty="0">
                <a:latin typeface="Helvetica"/>
                <a:cs typeface="Helvetica"/>
              </a:rPr>
              <a:t>&gt;&gt; Graf</a:t>
            </a:r>
            <a:endParaRPr lang="en-US" dirty="0"/>
          </a:p>
        </p:txBody>
      </p:sp>
      <p:sp>
        <p:nvSpPr>
          <p:cNvPr id="31" name="TextBox 30"/>
          <p:cNvSpPr txBox="1"/>
          <p:nvPr userDrawn="1"/>
        </p:nvSpPr>
        <p:spPr>
          <a:xfrm>
            <a:off x="11139293" y="6410360"/>
            <a:ext cx="1052707" cy="200055"/>
          </a:xfrm>
          <a:prstGeom prst="rect">
            <a:avLst/>
          </a:prstGeom>
          <a:noFill/>
        </p:spPr>
        <p:txBody>
          <a:bodyPr wrap="square" rtlCol="0" anchor="ctr">
            <a:spAutoFit/>
          </a:bodyPr>
          <a:lstStyle/>
          <a:p>
            <a:pPr algn="r"/>
            <a:r>
              <a:rPr lang="de-DE" sz="700" b="0" i="0" dirty="0">
                <a:solidFill>
                  <a:schemeClr val="tx1">
                    <a:lumMod val="95000"/>
                    <a:lumOff val="5000"/>
                  </a:schemeClr>
                </a:solidFill>
                <a:latin typeface="Helvetica Light"/>
                <a:cs typeface="Helvetica Light"/>
              </a:rPr>
              <a:t>© Perfect Crowd</a:t>
            </a:r>
            <a:endParaRPr lang="en-US" sz="700" b="0" i="0" dirty="0">
              <a:solidFill>
                <a:schemeClr val="tx1">
                  <a:lumMod val="95000"/>
                  <a:lumOff val="5000"/>
                </a:schemeClr>
              </a:solidFill>
              <a:latin typeface="Helvetica Light"/>
              <a:cs typeface="Helvetica Light"/>
            </a:endParaRPr>
          </a:p>
        </p:txBody>
      </p:sp>
      <p:sp>
        <p:nvSpPr>
          <p:cNvPr id="9" name="Text Placeholder 21"/>
          <p:cNvSpPr>
            <a:spLocks noGrp="1"/>
          </p:cNvSpPr>
          <p:nvPr>
            <p:ph type="body" sz="quarter" idx="11" hasCustomPrompt="1"/>
          </p:nvPr>
        </p:nvSpPr>
        <p:spPr>
          <a:xfrm>
            <a:off x="531286" y="5935034"/>
            <a:ext cx="10851955" cy="272074"/>
          </a:xfrm>
        </p:spPr>
        <p:txBody>
          <a:bodyPr anchor="ctr">
            <a:noAutofit/>
          </a:bodyPr>
          <a:lstStyle>
            <a:lvl1pPr marL="0" indent="0">
              <a:buNone/>
              <a:defRPr sz="700" b="0" i="1">
                <a:latin typeface="Helvetica"/>
                <a:cs typeface="Helvetica"/>
              </a:defRPr>
            </a:lvl1pPr>
            <a:lvl2pPr marL="609585" indent="0">
              <a:buNone/>
              <a:defRPr sz="800" b="0" i="0">
                <a:latin typeface="Helvetica"/>
                <a:cs typeface="Helvetica"/>
              </a:defRPr>
            </a:lvl2pPr>
            <a:lvl3pPr marL="1219170" indent="0">
              <a:buNone/>
              <a:defRPr sz="800" b="0" i="0">
                <a:latin typeface="Helvetica"/>
                <a:cs typeface="Helvetica"/>
              </a:defRPr>
            </a:lvl3pPr>
            <a:lvl4pPr marL="1828754" indent="0">
              <a:buNone/>
              <a:defRPr sz="800" b="0" i="0">
                <a:latin typeface="Helvetica"/>
                <a:cs typeface="Helvetica"/>
              </a:defRPr>
            </a:lvl4pPr>
            <a:lvl5pPr marL="2438339" indent="0">
              <a:buNone/>
              <a:defRPr sz="800" b="0" i="0">
                <a:latin typeface="Helvetica"/>
                <a:cs typeface="Helvetica"/>
              </a:defRPr>
            </a:lvl5pPr>
          </a:lstStyle>
          <a:p>
            <a:pPr lvl="0"/>
            <a:r>
              <a:rPr lang="cs-CZ" dirty="0"/>
              <a:t>&gt;&gt; Plné znění otázky</a:t>
            </a:r>
            <a:endParaRPr lang="en-US" dirty="0"/>
          </a:p>
        </p:txBody>
      </p:sp>
      <p:sp>
        <p:nvSpPr>
          <p:cNvPr id="10" name="Text Placeholder 23"/>
          <p:cNvSpPr>
            <a:spLocks noGrp="1"/>
          </p:cNvSpPr>
          <p:nvPr>
            <p:ph type="body" sz="quarter" idx="12" hasCustomPrompt="1"/>
          </p:nvPr>
        </p:nvSpPr>
        <p:spPr>
          <a:xfrm>
            <a:off x="517354" y="6245524"/>
            <a:ext cx="10851956" cy="438497"/>
          </a:xfrm>
        </p:spPr>
        <p:txBody>
          <a:bodyPr>
            <a:noAutofit/>
          </a:bodyPr>
          <a:lstStyle>
            <a:lvl1pPr marL="0" indent="0">
              <a:buNone/>
              <a:defRPr sz="1200" b="0" i="0">
                <a:latin typeface="Helvetica Light"/>
                <a:cs typeface="Helvetica Light"/>
              </a:defRPr>
            </a:lvl1pPr>
            <a:lvl2pPr marL="609585" indent="0">
              <a:buNone/>
              <a:defRPr sz="1333" b="0" i="0">
                <a:latin typeface="Helvetica Light"/>
                <a:cs typeface="Helvetica Light"/>
              </a:defRPr>
            </a:lvl2pPr>
            <a:lvl3pPr marL="1219170" indent="0">
              <a:buNone/>
              <a:defRPr sz="1333" b="0" i="0">
                <a:latin typeface="Helvetica Light"/>
                <a:cs typeface="Helvetica Light"/>
              </a:defRPr>
            </a:lvl3pPr>
            <a:lvl4pPr marL="1828754" indent="0">
              <a:buNone/>
              <a:defRPr sz="1333" b="0" i="0">
                <a:latin typeface="Helvetica Light"/>
                <a:cs typeface="Helvetica Light"/>
              </a:defRPr>
            </a:lvl4pPr>
            <a:lvl5pPr marL="2438339" indent="0">
              <a:buNone/>
              <a:defRPr sz="1333" b="0" i="0">
                <a:latin typeface="Helvetica Light"/>
                <a:cs typeface="Helvetica Light"/>
              </a:defRPr>
            </a:lvl5pPr>
          </a:lstStyle>
          <a:p>
            <a:pPr lvl="0"/>
            <a:r>
              <a:rPr lang="cs-CZ" dirty="0"/>
              <a:t>&gt;&gt; Konkrétnější popis</a:t>
            </a:r>
            <a:endParaRPr lang="en-US" dirty="0"/>
          </a:p>
        </p:txBody>
      </p:sp>
      <p:sp>
        <p:nvSpPr>
          <p:cNvPr id="3" name="TextovéPole 2"/>
          <p:cNvSpPr txBox="1"/>
          <p:nvPr userDrawn="1"/>
        </p:nvSpPr>
        <p:spPr>
          <a:xfrm>
            <a:off x="178899" y="5935034"/>
            <a:ext cx="288000" cy="288000"/>
          </a:xfrm>
          <a:prstGeom prst="ellipse">
            <a:avLst/>
          </a:prstGeom>
          <a:solidFill>
            <a:schemeClr val="bg1">
              <a:lumMod val="95000"/>
            </a:schemeClr>
          </a:solidFill>
          <a:ln>
            <a:noFill/>
          </a:ln>
        </p:spPr>
        <p:txBody>
          <a:bodyPr wrap="square" lIns="36000" tIns="36000" rIns="36000" bIns="36000" rtlCol="0" anchor="ctr" anchorCtr="0">
            <a:noAutofit/>
          </a:bodyPr>
          <a:lstStyle/>
          <a:p>
            <a:pPr algn="ctr"/>
            <a:r>
              <a:rPr lang="cs-CZ" sz="600" b="0" i="0">
                <a:solidFill>
                  <a:schemeClr val="tx1"/>
                </a:solidFill>
                <a:latin typeface="Helvetica" panose="020B0604020202020204" pitchFamily="34" charset="0"/>
                <a:cs typeface="Helvetica" panose="020B0604020202020204" pitchFamily="34" charset="0"/>
              </a:rPr>
              <a:t>?</a:t>
            </a:r>
          </a:p>
        </p:txBody>
      </p:sp>
      <p:sp>
        <p:nvSpPr>
          <p:cNvPr id="15" name="TextovéPole 14"/>
          <p:cNvSpPr txBox="1"/>
          <p:nvPr userDrawn="1"/>
        </p:nvSpPr>
        <p:spPr>
          <a:xfrm>
            <a:off x="164968" y="6320772"/>
            <a:ext cx="288000" cy="288000"/>
          </a:xfrm>
          <a:prstGeom prst="ellipse">
            <a:avLst/>
          </a:prstGeom>
          <a:solidFill>
            <a:schemeClr val="bg1">
              <a:lumMod val="95000"/>
            </a:schemeClr>
          </a:solidFill>
          <a:ln>
            <a:noFill/>
          </a:ln>
        </p:spPr>
        <p:txBody>
          <a:bodyPr wrap="square" lIns="36000" tIns="36000" rIns="36000" bIns="36000" rtlCol="0" anchor="ctr" anchorCtr="0">
            <a:noAutofit/>
          </a:bodyPr>
          <a:lstStyle/>
          <a:p>
            <a:pPr algn="ctr"/>
            <a:fld id="{57126327-F2F8-4B58-BC7F-5DE1EA4775F6}" type="slidenum">
              <a:rPr lang="cs-CZ" sz="600" i="0" smtClean="0">
                <a:solidFill>
                  <a:schemeClr val="tx1"/>
                </a:solidFill>
                <a:latin typeface="Helvetica" panose="020B0604020202020204" pitchFamily="34" charset="0"/>
                <a:cs typeface="Helvetica" panose="020B0604020202020204" pitchFamily="34" charset="0"/>
              </a:rPr>
              <a:t>‹#›</a:t>
            </a:fld>
            <a:endParaRPr lang="cs-CZ" sz="600" i="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087335611"/>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bsah">
    <p:spTree>
      <p:nvGrpSpPr>
        <p:cNvPr id="1" name=""/>
        <p:cNvGrpSpPr/>
        <p:nvPr/>
      </p:nvGrpSpPr>
      <p:grpSpPr>
        <a:xfrm>
          <a:off x="0" y="0"/>
          <a:ext cx="0" cy="0"/>
          <a:chOff x="0" y="0"/>
          <a:chExt cx="0" cy="0"/>
        </a:xfrm>
      </p:grpSpPr>
      <p:sp>
        <p:nvSpPr>
          <p:cNvPr id="7" name="Rectangle 6"/>
          <p:cNvSpPr/>
          <p:nvPr userDrawn="1"/>
        </p:nvSpPr>
        <p:spPr>
          <a:xfrm>
            <a:off x="0" y="1"/>
            <a:ext cx="12192000" cy="26035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cxnSp>
        <p:nvCxnSpPr>
          <p:cNvPr id="10" name="Straight Connector 9"/>
          <p:cNvCxnSpPr/>
          <p:nvPr userDrawn="1"/>
        </p:nvCxnSpPr>
        <p:spPr>
          <a:xfrm>
            <a:off x="-7361" y="2590800"/>
            <a:ext cx="12199361" cy="0"/>
          </a:xfrm>
          <a:prstGeom prst="line">
            <a:avLst/>
          </a:prstGeom>
          <a:ln w="6350">
            <a:solidFill>
              <a:schemeClr val="tx1">
                <a:lumMod val="75000"/>
                <a:lumOff val="2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hasCustomPrompt="1"/>
          </p:nvPr>
        </p:nvSpPr>
        <p:spPr>
          <a:xfrm>
            <a:off x="408517" y="1048580"/>
            <a:ext cx="5492907" cy="618067"/>
          </a:xfrm>
        </p:spPr>
        <p:txBody>
          <a:bodyPr anchor="ctr">
            <a:noAutofit/>
          </a:bodyPr>
          <a:lstStyle>
            <a:lvl1pPr marL="0" indent="0">
              <a:buNone/>
              <a:defRPr sz="2667" b="0" i="0" cap="all">
                <a:latin typeface="Helvetica Light"/>
                <a:cs typeface="Helvetica Light"/>
              </a:defRPr>
            </a:lvl1pPr>
          </a:lstStyle>
          <a:p>
            <a:pPr lvl="0"/>
            <a:r>
              <a:rPr lang="en-US" b="0" i="0" dirty="0">
                <a:latin typeface="Helvetica Light"/>
                <a:cs typeface="Helvetica Light"/>
              </a:rPr>
              <a:t>&gt;&gt;</a:t>
            </a:r>
            <a:r>
              <a:rPr lang="en-US" b="0" i="0" dirty="0" err="1">
                <a:latin typeface="Helvetica Light"/>
                <a:cs typeface="Helvetica Light"/>
              </a:rPr>
              <a:t>název</a:t>
            </a:r>
            <a:r>
              <a:rPr lang="en-US" b="0" i="0" dirty="0">
                <a:latin typeface="Helvetica Light"/>
                <a:cs typeface="Helvetica Light"/>
              </a:rPr>
              <a:t> (</a:t>
            </a:r>
            <a:r>
              <a:rPr lang="en-US" b="0" i="0" dirty="0" err="1">
                <a:latin typeface="Helvetica Light"/>
                <a:cs typeface="Helvetica Light"/>
              </a:rPr>
              <a:t>obsah</a:t>
            </a:r>
            <a:r>
              <a:rPr lang="en-US" b="0" i="0" dirty="0">
                <a:latin typeface="Helvetica Light"/>
                <a:cs typeface="Helvetica Light"/>
              </a:rPr>
              <a:t>)</a:t>
            </a:r>
            <a:endParaRPr lang="en-US" dirty="0"/>
          </a:p>
        </p:txBody>
      </p:sp>
      <p:sp>
        <p:nvSpPr>
          <p:cNvPr id="5" name="Text Placeholder 4"/>
          <p:cNvSpPr>
            <a:spLocks noGrp="1"/>
          </p:cNvSpPr>
          <p:nvPr>
            <p:ph type="body" sz="quarter" idx="12" hasCustomPrompt="1"/>
          </p:nvPr>
        </p:nvSpPr>
        <p:spPr>
          <a:xfrm>
            <a:off x="3930651" y="3022601"/>
            <a:ext cx="8261349" cy="3416300"/>
          </a:xfrm>
        </p:spPr>
        <p:txBody>
          <a:bodyPr>
            <a:normAutofit/>
          </a:bodyPr>
          <a:lstStyle>
            <a:lvl1pPr marL="0" indent="0">
              <a:lnSpc>
                <a:spcPct val="140000"/>
              </a:lnSpc>
              <a:buNone/>
              <a:defRPr sz="1600" b="0" i="0">
                <a:latin typeface="Helvetica Light"/>
                <a:cs typeface="Helvetica Light"/>
              </a:defRPr>
            </a:lvl1pPr>
            <a:lvl2pPr marL="609585" indent="0">
              <a:buNone/>
              <a:defRPr sz="1600" b="0" i="0">
                <a:latin typeface="Helvetica Light"/>
                <a:cs typeface="Helvetica Light"/>
              </a:defRPr>
            </a:lvl2pPr>
            <a:lvl3pPr marL="1219170" indent="0">
              <a:buNone/>
              <a:defRPr sz="1600" b="0" i="0">
                <a:latin typeface="Helvetica Light"/>
                <a:cs typeface="Helvetica Light"/>
              </a:defRPr>
            </a:lvl3pPr>
            <a:lvl4pPr marL="1828754" indent="0">
              <a:buNone/>
              <a:defRPr sz="1600" b="0" i="0">
                <a:latin typeface="Helvetica Light"/>
                <a:cs typeface="Helvetica Light"/>
              </a:defRPr>
            </a:lvl4pPr>
            <a:lvl5pPr marL="2438339" indent="0">
              <a:buNone/>
              <a:defRPr sz="1600" b="0" i="0">
                <a:latin typeface="Helvetica Light"/>
                <a:cs typeface="Helvetica Light"/>
              </a:defRPr>
            </a:lvl5pPr>
          </a:lstStyle>
          <a:p>
            <a:pPr lvl="0"/>
            <a:r>
              <a:rPr lang="cs-CZ" dirty="0"/>
              <a:t>&gt;&gt;&gt;&gt;Text</a:t>
            </a:r>
            <a:endParaRPr lang="en-US" dirty="0"/>
          </a:p>
        </p:txBody>
      </p:sp>
      <p:sp>
        <p:nvSpPr>
          <p:cNvPr id="8" name="Slide Number Placeholder 15"/>
          <p:cNvSpPr>
            <a:spLocks noGrp="1"/>
          </p:cNvSpPr>
          <p:nvPr>
            <p:ph type="sldNum" sz="quarter" idx="4294967295"/>
          </p:nvPr>
        </p:nvSpPr>
        <p:spPr>
          <a:xfrm>
            <a:off x="11744400" y="6482372"/>
            <a:ext cx="440416" cy="365125"/>
          </a:xfrm>
          <a:prstGeom prst="rect">
            <a:avLst/>
          </a:prstGeom>
        </p:spPr>
        <p:txBody>
          <a:bodyPr anchor="ctr"/>
          <a:lstStyle>
            <a:lvl1pPr algn="ctr">
              <a:defRPr sz="667"/>
            </a:lvl1pPr>
          </a:lstStyle>
          <a:p>
            <a:fld id="{5825218C-25B4-344F-928F-D03E04344629}" type="slidenum">
              <a:rPr lang="en-US" smtClean="0">
                <a:latin typeface="Helvetica Light"/>
                <a:cs typeface="Helvetica Light"/>
              </a:rPr>
              <a:pPr/>
              <a:t>‹#›</a:t>
            </a:fld>
            <a:endParaRPr lang="en-US" sz="1400" dirty="0">
              <a:latin typeface="Helvetica Light"/>
              <a:cs typeface="Helvetica Light"/>
            </a:endParaRPr>
          </a:p>
        </p:txBody>
      </p:sp>
    </p:spTree>
    <p:extLst>
      <p:ext uri="{BB962C8B-B14F-4D97-AF65-F5344CB8AC3E}">
        <p14:creationId xmlns:p14="http://schemas.microsoft.com/office/powerpoint/2010/main" val="3855233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ontext a cíle 01">
    <p:spTree>
      <p:nvGrpSpPr>
        <p:cNvPr id="1" name=""/>
        <p:cNvGrpSpPr/>
        <p:nvPr/>
      </p:nvGrpSpPr>
      <p:grpSpPr>
        <a:xfrm>
          <a:off x="0" y="0"/>
          <a:ext cx="0" cy="0"/>
          <a:chOff x="0" y="0"/>
          <a:chExt cx="0" cy="0"/>
        </a:xfrm>
      </p:grpSpPr>
      <p:sp>
        <p:nvSpPr>
          <p:cNvPr id="7" name="Rectangle 6"/>
          <p:cNvSpPr/>
          <p:nvPr userDrawn="1"/>
        </p:nvSpPr>
        <p:spPr>
          <a:xfrm>
            <a:off x="0" y="1"/>
            <a:ext cx="12192000" cy="26035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cxnSp>
        <p:nvCxnSpPr>
          <p:cNvPr id="10" name="Straight Connector 9"/>
          <p:cNvCxnSpPr/>
          <p:nvPr userDrawn="1"/>
        </p:nvCxnSpPr>
        <p:spPr>
          <a:xfrm>
            <a:off x="-7361" y="2590800"/>
            <a:ext cx="12199361" cy="0"/>
          </a:xfrm>
          <a:prstGeom prst="line">
            <a:avLst/>
          </a:prstGeom>
          <a:ln w="6350">
            <a:solidFill>
              <a:srgbClr val="83B431"/>
            </a:solidFill>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hasCustomPrompt="1"/>
          </p:nvPr>
        </p:nvSpPr>
        <p:spPr>
          <a:xfrm>
            <a:off x="408517" y="1048580"/>
            <a:ext cx="3414736" cy="618067"/>
          </a:xfrm>
        </p:spPr>
        <p:txBody>
          <a:bodyPr anchor="ctr">
            <a:noAutofit/>
          </a:bodyPr>
          <a:lstStyle>
            <a:lvl1pPr marL="0" indent="0">
              <a:buNone/>
              <a:defRPr sz="2667" b="0" i="0" cap="all">
                <a:latin typeface="Helvetica Light"/>
                <a:cs typeface="Helvetica Light"/>
              </a:defRPr>
            </a:lvl1pPr>
          </a:lstStyle>
          <a:p>
            <a:pPr lvl="0"/>
            <a:r>
              <a:rPr lang="en-US" b="0" i="0" dirty="0">
                <a:latin typeface="Helvetica Light"/>
                <a:cs typeface="Helvetica Light"/>
              </a:rPr>
              <a:t>&gt;&gt;</a:t>
            </a:r>
            <a:r>
              <a:rPr lang="en-US" b="0" i="0" dirty="0" err="1">
                <a:latin typeface="Helvetica Light"/>
                <a:cs typeface="Helvetica Light"/>
              </a:rPr>
              <a:t>název</a:t>
            </a:r>
            <a:endParaRPr lang="en-US" dirty="0"/>
          </a:p>
        </p:txBody>
      </p:sp>
      <p:sp>
        <p:nvSpPr>
          <p:cNvPr id="3" name="Text Placeholder 2"/>
          <p:cNvSpPr>
            <a:spLocks noGrp="1"/>
          </p:cNvSpPr>
          <p:nvPr>
            <p:ph type="body" sz="quarter" idx="11" hasCustomPrompt="1"/>
          </p:nvPr>
        </p:nvSpPr>
        <p:spPr>
          <a:xfrm>
            <a:off x="3930651" y="0"/>
            <a:ext cx="8261349" cy="2590800"/>
          </a:xfrm>
        </p:spPr>
        <p:txBody>
          <a:bodyPr anchor="ctr">
            <a:noAutofit/>
          </a:bodyPr>
          <a:lstStyle>
            <a:lvl1pPr marL="0" indent="0">
              <a:buNone/>
              <a:defRPr sz="3733" b="0" i="0">
                <a:solidFill>
                  <a:srgbClr val="72A927"/>
                </a:solidFill>
                <a:latin typeface="Helvetica Light"/>
                <a:cs typeface="Helvetica Light"/>
              </a:defRPr>
            </a:lvl1pPr>
            <a:lvl2pPr marL="609585" indent="0">
              <a:buNone/>
              <a:defRPr sz="3733" b="0" i="0">
                <a:solidFill>
                  <a:srgbClr val="88A65E"/>
                </a:solidFill>
                <a:latin typeface="Helvetica Light"/>
                <a:cs typeface="Helvetica Light"/>
              </a:defRPr>
            </a:lvl2pPr>
            <a:lvl3pPr marL="1219170" indent="0">
              <a:buNone/>
              <a:defRPr sz="3733" b="0" i="0">
                <a:solidFill>
                  <a:srgbClr val="88A65E"/>
                </a:solidFill>
                <a:latin typeface="Helvetica Light"/>
                <a:cs typeface="Helvetica Light"/>
              </a:defRPr>
            </a:lvl3pPr>
            <a:lvl4pPr marL="1828754" indent="0">
              <a:buNone/>
              <a:defRPr sz="3733" b="0" i="0">
                <a:solidFill>
                  <a:srgbClr val="88A65E"/>
                </a:solidFill>
                <a:latin typeface="Helvetica Light"/>
                <a:cs typeface="Helvetica Light"/>
              </a:defRPr>
            </a:lvl4pPr>
            <a:lvl5pPr marL="2438339" indent="0">
              <a:buNone/>
              <a:defRPr sz="3733" b="0" i="0">
                <a:solidFill>
                  <a:srgbClr val="88A65E"/>
                </a:solidFill>
                <a:latin typeface="Helvetica Light"/>
                <a:cs typeface="Helvetica Light"/>
              </a:defRPr>
            </a:lvl5pPr>
          </a:lstStyle>
          <a:p>
            <a:pPr lvl="0"/>
            <a:r>
              <a:rPr lang="cs-CZ" dirty="0"/>
              <a:t>&gt;&gt;Text</a:t>
            </a:r>
            <a:endParaRPr lang="en-US" dirty="0"/>
          </a:p>
        </p:txBody>
      </p:sp>
      <p:sp>
        <p:nvSpPr>
          <p:cNvPr id="5" name="Text Placeholder 4"/>
          <p:cNvSpPr>
            <a:spLocks noGrp="1"/>
          </p:cNvSpPr>
          <p:nvPr>
            <p:ph type="body" sz="quarter" idx="12" hasCustomPrompt="1"/>
          </p:nvPr>
        </p:nvSpPr>
        <p:spPr>
          <a:xfrm>
            <a:off x="3930651" y="3022601"/>
            <a:ext cx="8261349" cy="3416300"/>
          </a:xfrm>
        </p:spPr>
        <p:txBody>
          <a:bodyPr>
            <a:normAutofit/>
          </a:bodyPr>
          <a:lstStyle>
            <a:lvl1pPr marL="0" indent="0">
              <a:buNone/>
              <a:defRPr sz="1600" b="0" i="0">
                <a:latin typeface="Helvetica Light"/>
                <a:cs typeface="Helvetica Light"/>
              </a:defRPr>
            </a:lvl1pPr>
            <a:lvl2pPr marL="609585" indent="0">
              <a:buNone/>
              <a:defRPr sz="1600" b="0" i="0">
                <a:latin typeface="Helvetica Light"/>
                <a:cs typeface="Helvetica Light"/>
              </a:defRPr>
            </a:lvl2pPr>
            <a:lvl3pPr marL="1219170" indent="0">
              <a:buNone/>
              <a:defRPr sz="1600" b="0" i="0">
                <a:latin typeface="Helvetica Light"/>
                <a:cs typeface="Helvetica Light"/>
              </a:defRPr>
            </a:lvl3pPr>
            <a:lvl4pPr marL="1828754" indent="0">
              <a:buNone/>
              <a:defRPr sz="1600" b="0" i="0">
                <a:latin typeface="Helvetica Light"/>
                <a:cs typeface="Helvetica Light"/>
              </a:defRPr>
            </a:lvl4pPr>
            <a:lvl5pPr marL="2438339" indent="0">
              <a:buNone/>
              <a:defRPr sz="1600" b="0" i="0">
                <a:latin typeface="Helvetica Light"/>
                <a:cs typeface="Helvetica Light"/>
              </a:defRPr>
            </a:lvl5pPr>
          </a:lstStyle>
          <a:p>
            <a:pPr lvl="0"/>
            <a:r>
              <a:rPr lang="cs-CZ" dirty="0"/>
              <a:t>&gt;&gt;&gt;&gt;Text</a:t>
            </a:r>
            <a:endParaRPr lang="en-US" dirty="0"/>
          </a:p>
        </p:txBody>
      </p:sp>
      <p:sp>
        <p:nvSpPr>
          <p:cNvPr id="8" name="Slide Number Placeholder 15"/>
          <p:cNvSpPr>
            <a:spLocks noGrp="1"/>
          </p:cNvSpPr>
          <p:nvPr>
            <p:ph type="sldNum" sz="quarter" idx="4294967295"/>
          </p:nvPr>
        </p:nvSpPr>
        <p:spPr>
          <a:xfrm>
            <a:off x="11744400" y="6482372"/>
            <a:ext cx="440416" cy="365125"/>
          </a:xfrm>
          <a:prstGeom prst="rect">
            <a:avLst/>
          </a:prstGeom>
        </p:spPr>
        <p:txBody>
          <a:bodyPr anchor="ctr"/>
          <a:lstStyle>
            <a:lvl1pPr algn="ctr">
              <a:defRPr sz="667"/>
            </a:lvl1pPr>
          </a:lstStyle>
          <a:p>
            <a:fld id="{5825218C-25B4-344F-928F-D03E04344629}" type="slidenum">
              <a:rPr lang="en-US" smtClean="0">
                <a:latin typeface="Helvetica Light"/>
                <a:cs typeface="Helvetica Light"/>
              </a:rPr>
              <a:pPr/>
              <a:t>‹#›</a:t>
            </a:fld>
            <a:endParaRPr lang="en-US" sz="1400" dirty="0">
              <a:latin typeface="Helvetica Light"/>
              <a:cs typeface="Helvetica Light"/>
            </a:endParaRPr>
          </a:p>
        </p:txBody>
      </p:sp>
    </p:spTree>
    <p:extLst>
      <p:ext uri="{BB962C8B-B14F-4D97-AF65-F5344CB8AC3E}">
        <p14:creationId xmlns:p14="http://schemas.microsoft.com/office/powerpoint/2010/main" val="1407922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2 Metodologie">
    <p:bg>
      <p:bgPr>
        <a:solidFill>
          <a:srgbClr val="95353C"/>
        </a:solidFill>
        <a:effectLst/>
      </p:bgPr>
    </p:bg>
    <p:spTree>
      <p:nvGrpSpPr>
        <p:cNvPr id="1" name=""/>
        <p:cNvGrpSpPr/>
        <p:nvPr/>
      </p:nvGrpSpPr>
      <p:grpSpPr>
        <a:xfrm>
          <a:off x="0" y="0"/>
          <a:ext cx="0" cy="0"/>
          <a:chOff x="0" y="0"/>
          <a:chExt cx="0" cy="0"/>
        </a:xfrm>
      </p:grpSpPr>
      <p:sp>
        <p:nvSpPr>
          <p:cNvPr id="2" name="Oval 1"/>
          <p:cNvSpPr/>
          <p:nvPr userDrawn="1"/>
        </p:nvSpPr>
        <p:spPr>
          <a:xfrm>
            <a:off x="3830334" y="1163335"/>
            <a:ext cx="4531333" cy="453133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0" name="Content Placeholder 9"/>
          <p:cNvSpPr>
            <a:spLocks noGrp="1"/>
          </p:cNvSpPr>
          <p:nvPr>
            <p:ph sz="quarter" idx="10" hasCustomPrompt="1"/>
          </p:nvPr>
        </p:nvSpPr>
        <p:spPr>
          <a:xfrm>
            <a:off x="4572000" y="3810000"/>
            <a:ext cx="3048000" cy="1066800"/>
          </a:xfrm>
        </p:spPr>
        <p:txBody>
          <a:bodyPr>
            <a:normAutofit/>
          </a:bodyPr>
          <a:lstStyle>
            <a:lvl1pPr marL="0" indent="0" algn="ctr">
              <a:spcBef>
                <a:spcPts val="0"/>
              </a:spcBef>
              <a:buNone/>
              <a:defRPr sz="2400" b="0" i="0" cap="all">
                <a:solidFill>
                  <a:schemeClr val="tx1">
                    <a:lumMod val="75000"/>
                    <a:lumOff val="25000"/>
                  </a:schemeClr>
                </a:solidFill>
                <a:latin typeface="Helvetica Light"/>
                <a:cs typeface="Helvetica Light"/>
              </a:defRPr>
            </a:lvl1pPr>
          </a:lstStyle>
          <a:p>
            <a:pPr lvl="0"/>
            <a:r>
              <a:rPr lang="cs-CZ" dirty="0"/>
              <a:t>&gt;&gt;Název</a:t>
            </a:r>
            <a:endParaRPr lang="en-US" dirty="0"/>
          </a:p>
        </p:txBody>
      </p:sp>
      <p:pic>
        <p:nvPicPr>
          <p:cNvPr id="6" name="Picture 5" descr="Lighting_Bulb_512.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392981" y="1713509"/>
            <a:ext cx="1406047" cy="1406047"/>
          </a:xfrm>
          <a:prstGeom prst="rect">
            <a:avLst/>
          </a:prstGeom>
        </p:spPr>
      </p:pic>
      <p:cxnSp>
        <p:nvCxnSpPr>
          <p:cNvPr id="12" name="Straight Connector 11"/>
          <p:cNvCxnSpPr/>
          <p:nvPr userDrawn="1"/>
        </p:nvCxnSpPr>
        <p:spPr>
          <a:xfrm>
            <a:off x="0" y="3511253"/>
            <a:ext cx="12192000" cy="0"/>
          </a:xfrm>
          <a:prstGeom prst="line">
            <a:avLst/>
          </a:prstGeom>
          <a:ln w="6350">
            <a:solidFill>
              <a:schemeClr val="bg1"/>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75174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2 Metodologie – slide">
    <p:spTree>
      <p:nvGrpSpPr>
        <p:cNvPr id="1" name=""/>
        <p:cNvGrpSpPr/>
        <p:nvPr/>
      </p:nvGrpSpPr>
      <p:grpSpPr>
        <a:xfrm>
          <a:off x="0" y="0"/>
          <a:ext cx="0" cy="0"/>
          <a:chOff x="0" y="0"/>
          <a:chExt cx="0" cy="0"/>
        </a:xfrm>
      </p:grpSpPr>
      <p:cxnSp>
        <p:nvCxnSpPr>
          <p:cNvPr id="10" name="Straight Connector 9"/>
          <p:cNvCxnSpPr/>
          <p:nvPr userDrawn="1"/>
        </p:nvCxnSpPr>
        <p:spPr>
          <a:xfrm>
            <a:off x="-14545" y="1783977"/>
            <a:ext cx="12199361" cy="0"/>
          </a:xfrm>
          <a:prstGeom prst="line">
            <a:avLst/>
          </a:prstGeom>
          <a:ln w="6350">
            <a:solidFill>
              <a:srgbClr val="95353C"/>
            </a:solidFill>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hasCustomPrompt="1"/>
          </p:nvPr>
        </p:nvSpPr>
        <p:spPr>
          <a:xfrm>
            <a:off x="408517" y="1048580"/>
            <a:ext cx="3414736" cy="618067"/>
          </a:xfrm>
        </p:spPr>
        <p:txBody>
          <a:bodyPr anchor="ctr">
            <a:noAutofit/>
          </a:bodyPr>
          <a:lstStyle>
            <a:lvl1pPr marL="0" indent="0">
              <a:buNone/>
              <a:defRPr sz="2667" b="0" i="0" cap="all">
                <a:latin typeface="Helvetica Light"/>
                <a:cs typeface="Helvetica Light"/>
              </a:defRPr>
            </a:lvl1pPr>
          </a:lstStyle>
          <a:p>
            <a:pPr lvl="0"/>
            <a:r>
              <a:rPr lang="en-US" b="0" i="0" dirty="0">
                <a:latin typeface="Helvetica Light"/>
                <a:cs typeface="Helvetica Light"/>
              </a:rPr>
              <a:t>&gt;&gt;</a:t>
            </a:r>
            <a:r>
              <a:rPr lang="en-US" b="0" i="0" dirty="0" err="1">
                <a:latin typeface="Helvetica Light"/>
                <a:cs typeface="Helvetica Light"/>
              </a:rPr>
              <a:t>název</a:t>
            </a:r>
            <a:endParaRPr lang="en-US" dirty="0"/>
          </a:p>
        </p:txBody>
      </p:sp>
      <p:sp>
        <p:nvSpPr>
          <p:cNvPr id="3" name="Text Placeholder 2"/>
          <p:cNvSpPr>
            <a:spLocks noGrp="1"/>
          </p:cNvSpPr>
          <p:nvPr>
            <p:ph type="body" sz="quarter" idx="11" hasCustomPrompt="1"/>
          </p:nvPr>
        </p:nvSpPr>
        <p:spPr>
          <a:xfrm>
            <a:off x="3930651" y="0"/>
            <a:ext cx="8261349" cy="2590800"/>
          </a:xfrm>
        </p:spPr>
        <p:txBody>
          <a:bodyPr anchor="ctr">
            <a:noAutofit/>
          </a:bodyPr>
          <a:lstStyle>
            <a:lvl1pPr marL="0" indent="0">
              <a:buNone/>
              <a:defRPr sz="3733" b="0" i="0">
                <a:solidFill>
                  <a:srgbClr val="95353C"/>
                </a:solidFill>
                <a:latin typeface="Helvetica Light"/>
                <a:cs typeface="Helvetica Light"/>
              </a:defRPr>
            </a:lvl1pPr>
            <a:lvl2pPr marL="609585" indent="0">
              <a:buNone/>
              <a:defRPr sz="3733" b="0" i="0">
                <a:solidFill>
                  <a:srgbClr val="88A65E"/>
                </a:solidFill>
                <a:latin typeface="Helvetica Light"/>
                <a:cs typeface="Helvetica Light"/>
              </a:defRPr>
            </a:lvl2pPr>
            <a:lvl3pPr marL="1219170" indent="0">
              <a:buNone/>
              <a:defRPr sz="3733" b="0" i="0">
                <a:solidFill>
                  <a:srgbClr val="88A65E"/>
                </a:solidFill>
                <a:latin typeface="Helvetica Light"/>
                <a:cs typeface="Helvetica Light"/>
              </a:defRPr>
            </a:lvl3pPr>
            <a:lvl4pPr marL="1828754" indent="0">
              <a:buNone/>
              <a:defRPr sz="3733" b="0" i="0">
                <a:solidFill>
                  <a:srgbClr val="88A65E"/>
                </a:solidFill>
                <a:latin typeface="Helvetica Light"/>
                <a:cs typeface="Helvetica Light"/>
              </a:defRPr>
            </a:lvl4pPr>
            <a:lvl5pPr marL="2438339" indent="0">
              <a:buNone/>
              <a:defRPr sz="3733" b="0" i="0">
                <a:solidFill>
                  <a:srgbClr val="88A65E"/>
                </a:solidFill>
                <a:latin typeface="Helvetica Light"/>
                <a:cs typeface="Helvetica Light"/>
              </a:defRPr>
            </a:lvl5pPr>
          </a:lstStyle>
          <a:p>
            <a:pPr lvl="0"/>
            <a:r>
              <a:rPr lang="cs-CZ" dirty="0"/>
              <a:t>&gt;&gt;Text</a:t>
            </a:r>
            <a:endParaRPr lang="en-US" dirty="0"/>
          </a:p>
        </p:txBody>
      </p:sp>
      <p:sp>
        <p:nvSpPr>
          <p:cNvPr id="5" name="Text Placeholder 4"/>
          <p:cNvSpPr>
            <a:spLocks noGrp="1"/>
          </p:cNvSpPr>
          <p:nvPr>
            <p:ph type="body" sz="quarter" idx="12" hasCustomPrompt="1"/>
          </p:nvPr>
        </p:nvSpPr>
        <p:spPr>
          <a:xfrm>
            <a:off x="3930651" y="3022601"/>
            <a:ext cx="8261349" cy="3416300"/>
          </a:xfrm>
        </p:spPr>
        <p:txBody>
          <a:bodyPr>
            <a:normAutofit/>
          </a:bodyPr>
          <a:lstStyle>
            <a:lvl1pPr marL="0" indent="0">
              <a:buNone/>
              <a:defRPr sz="1600" b="0" i="0">
                <a:latin typeface="Helvetica Light"/>
                <a:cs typeface="Helvetica Light"/>
              </a:defRPr>
            </a:lvl1pPr>
            <a:lvl2pPr marL="609585" indent="0">
              <a:buNone/>
              <a:defRPr sz="1600" b="0" i="0">
                <a:latin typeface="Helvetica Light"/>
                <a:cs typeface="Helvetica Light"/>
              </a:defRPr>
            </a:lvl2pPr>
            <a:lvl3pPr marL="1219170" indent="0">
              <a:buNone/>
              <a:defRPr sz="1600" b="0" i="0">
                <a:latin typeface="Helvetica Light"/>
                <a:cs typeface="Helvetica Light"/>
              </a:defRPr>
            </a:lvl3pPr>
            <a:lvl4pPr marL="1828754" indent="0">
              <a:buNone/>
              <a:defRPr sz="1600" b="0" i="0">
                <a:latin typeface="Helvetica Light"/>
                <a:cs typeface="Helvetica Light"/>
              </a:defRPr>
            </a:lvl4pPr>
            <a:lvl5pPr marL="2438339" indent="0">
              <a:buNone/>
              <a:defRPr sz="1600" b="0" i="0">
                <a:latin typeface="Helvetica Light"/>
                <a:cs typeface="Helvetica Light"/>
              </a:defRPr>
            </a:lvl5pPr>
          </a:lstStyle>
          <a:p>
            <a:pPr lvl="0"/>
            <a:r>
              <a:rPr lang="cs-CZ" dirty="0"/>
              <a:t>&gt;&gt;&gt;&gt;Text</a:t>
            </a:r>
            <a:endParaRPr lang="en-US" dirty="0"/>
          </a:p>
        </p:txBody>
      </p:sp>
      <p:sp>
        <p:nvSpPr>
          <p:cNvPr id="9" name="Slide Number Placeholder 15"/>
          <p:cNvSpPr>
            <a:spLocks noGrp="1"/>
          </p:cNvSpPr>
          <p:nvPr>
            <p:ph type="sldNum" sz="quarter" idx="4294967295"/>
          </p:nvPr>
        </p:nvSpPr>
        <p:spPr>
          <a:xfrm>
            <a:off x="11744400" y="6482372"/>
            <a:ext cx="440416" cy="365125"/>
          </a:xfrm>
          <a:prstGeom prst="rect">
            <a:avLst/>
          </a:prstGeom>
        </p:spPr>
        <p:txBody>
          <a:bodyPr anchor="ctr"/>
          <a:lstStyle>
            <a:lvl1pPr algn="ctr">
              <a:defRPr sz="667"/>
            </a:lvl1pPr>
          </a:lstStyle>
          <a:p>
            <a:fld id="{5825218C-25B4-344F-928F-D03E04344629}" type="slidenum">
              <a:rPr lang="en-US" smtClean="0">
                <a:latin typeface="Helvetica Light"/>
                <a:cs typeface="Helvetica Light"/>
              </a:rPr>
              <a:pPr/>
              <a:t>‹#›</a:t>
            </a:fld>
            <a:endParaRPr lang="en-US" sz="1400" dirty="0">
              <a:latin typeface="Helvetica Light"/>
              <a:cs typeface="Helvetica Light"/>
            </a:endParaRPr>
          </a:p>
        </p:txBody>
      </p:sp>
    </p:spTree>
    <p:extLst>
      <p:ext uri="{BB962C8B-B14F-4D97-AF65-F5344CB8AC3E}">
        <p14:creationId xmlns:p14="http://schemas.microsoft.com/office/powerpoint/2010/main" val="3170363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2 Metodologie – tabulka">
    <p:spTree>
      <p:nvGrpSpPr>
        <p:cNvPr id="1" name=""/>
        <p:cNvGrpSpPr/>
        <p:nvPr/>
      </p:nvGrpSpPr>
      <p:grpSpPr>
        <a:xfrm>
          <a:off x="0" y="0"/>
          <a:ext cx="0" cy="0"/>
          <a:chOff x="0" y="0"/>
          <a:chExt cx="0" cy="0"/>
        </a:xfrm>
      </p:grpSpPr>
      <p:cxnSp>
        <p:nvCxnSpPr>
          <p:cNvPr id="10" name="Straight Connector 9"/>
          <p:cNvCxnSpPr/>
          <p:nvPr userDrawn="1"/>
        </p:nvCxnSpPr>
        <p:spPr>
          <a:xfrm>
            <a:off x="1" y="1864659"/>
            <a:ext cx="12199361" cy="0"/>
          </a:xfrm>
          <a:prstGeom prst="line">
            <a:avLst/>
          </a:prstGeom>
          <a:ln w="6350">
            <a:solidFill>
              <a:srgbClr val="95353C"/>
            </a:solidFill>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hasCustomPrompt="1"/>
          </p:nvPr>
        </p:nvSpPr>
        <p:spPr>
          <a:xfrm>
            <a:off x="408517" y="1048580"/>
            <a:ext cx="3414736" cy="618067"/>
          </a:xfrm>
        </p:spPr>
        <p:txBody>
          <a:bodyPr anchor="ctr">
            <a:noAutofit/>
          </a:bodyPr>
          <a:lstStyle>
            <a:lvl1pPr marL="0" indent="0">
              <a:buNone/>
              <a:defRPr sz="2667" b="0" i="0" cap="all">
                <a:latin typeface="Helvetica Light"/>
                <a:cs typeface="Helvetica Light"/>
              </a:defRPr>
            </a:lvl1pPr>
          </a:lstStyle>
          <a:p>
            <a:pPr lvl="0"/>
            <a:r>
              <a:rPr lang="en-US" b="0" i="0" dirty="0">
                <a:latin typeface="Helvetica Light"/>
                <a:cs typeface="Helvetica Light"/>
              </a:rPr>
              <a:t>&gt;&gt;</a:t>
            </a:r>
            <a:r>
              <a:rPr lang="en-US" b="0" i="0" dirty="0" err="1">
                <a:latin typeface="Helvetica Light"/>
                <a:cs typeface="Helvetica Light"/>
              </a:rPr>
              <a:t>název</a:t>
            </a:r>
            <a:endParaRPr lang="en-US" dirty="0"/>
          </a:p>
        </p:txBody>
      </p:sp>
      <p:sp>
        <p:nvSpPr>
          <p:cNvPr id="3" name="Text Placeholder 2"/>
          <p:cNvSpPr>
            <a:spLocks noGrp="1"/>
          </p:cNvSpPr>
          <p:nvPr>
            <p:ph type="body" sz="quarter" idx="11" hasCustomPrompt="1"/>
          </p:nvPr>
        </p:nvSpPr>
        <p:spPr>
          <a:xfrm>
            <a:off x="3930651" y="0"/>
            <a:ext cx="8261349" cy="2590800"/>
          </a:xfrm>
        </p:spPr>
        <p:txBody>
          <a:bodyPr anchor="ctr">
            <a:noAutofit/>
          </a:bodyPr>
          <a:lstStyle>
            <a:lvl1pPr marL="0" indent="0">
              <a:buNone/>
              <a:defRPr sz="2667" b="0" i="0">
                <a:solidFill>
                  <a:srgbClr val="000000"/>
                </a:solidFill>
                <a:latin typeface="Helvetica Light"/>
                <a:cs typeface="Helvetica Light"/>
              </a:defRPr>
            </a:lvl1pPr>
            <a:lvl2pPr marL="609585" indent="0">
              <a:buNone/>
              <a:defRPr sz="3733" b="0" i="0">
                <a:solidFill>
                  <a:srgbClr val="88A65E"/>
                </a:solidFill>
                <a:latin typeface="Helvetica Light"/>
                <a:cs typeface="Helvetica Light"/>
              </a:defRPr>
            </a:lvl2pPr>
            <a:lvl3pPr marL="1219170" indent="0">
              <a:buNone/>
              <a:defRPr sz="3733" b="0" i="0">
                <a:solidFill>
                  <a:srgbClr val="88A65E"/>
                </a:solidFill>
                <a:latin typeface="Helvetica Light"/>
                <a:cs typeface="Helvetica Light"/>
              </a:defRPr>
            </a:lvl3pPr>
            <a:lvl4pPr marL="1828754" indent="0">
              <a:buNone/>
              <a:defRPr sz="3733" b="0" i="0">
                <a:solidFill>
                  <a:srgbClr val="88A65E"/>
                </a:solidFill>
                <a:latin typeface="Helvetica Light"/>
                <a:cs typeface="Helvetica Light"/>
              </a:defRPr>
            </a:lvl4pPr>
            <a:lvl5pPr marL="2438339" indent="0">
              <a:buNone/>
              <a:defRPr sz="3733" b="0" i="0">
                <a:solidFill>
                  <a:srgbClr val="88A65E"/>
                </a:solidFill>
                <a:latin typeface="Helvetica Light"/>
                <a:cs typeface="Helvetica Light"/>
              </a:defRPr>
            </a:lvl5pPr>
          </a:lstStyle>
          <a:p>
            <a:pPr lvl="0"/>
            <a:r>
              <a:rPr lang="cs-CZ" dirty="0"/>
              <a:t>&gt;&gt;Text</a:t>
            </a:r>
            <a:endParaRPr lang="en-US" dirty="0"/>
          </a:p>
        </p:txBody>
      </p:sp>
      <p:cxnSp>
        <p:nvCxnSpPr>
          <p:cNvPr id="9" name="Straight Connector 8"/>
          <p:cNvCxnSpPr/>
          <p:nvPr userDrawn="1"/>
        </p:nvCxnSpPr>
        <p:spPr>
          <a:xfrm>
            <a:off x="-14545" y="2488799"/>
            <a:ext cx="12199361" cy="0"/>
          </a:xfrm>
          <a:prstGeom prst="line">
            <a:avLst/>
          </a:prstGeom>
          <a:ln w="6350">
            <a:solidFill>
              <a:srgbClr val="95353C"/>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 Placeholder 5"/>
          <p:cNvSpPr>
            <a:spLocks noGrp="1"/>
          </p:cNvSpPr>
          <p:nvPr>
            <p:ph type="body" sz="quarter" idx="12" hasCustomPrompt="1"/>
          </p:nvPr>
        </p:nvSpPr>
        <p:spPr>
          <a:xfrm>
            <a:off x="408518" y="2590801"/>
            <a:ext cx="2319631" cy="768351"/>
          </a:xfrm>
        </p:spPr>
        <p:txBody>
          <a:bodyPr anchor="ctr">
            <a:noAutofit/>
          </a:bodyPr>
          <a:lstStyle>
            <a:lvl1pPr>
              <a:defRPr sz="1600" b="1" cap="all"/>
            </a:lvl1pPr>
            <a:lvl2pPr>
              <a:defRPr sz="1600"/>
            </a:lvl2pPr>
            <a:lvl3pPr>
              <a:defRPr sz="1600"/>
            </a:lvl3pPr>
            <a:lvl4pPr>
              <a:defRPr sz="1600"/>
            </a:lvl4pPr>
            <a:lvl5pPr>
              <a:defRPr sz="1600"/>
            </a:lvl5pPr>
          </a:lstStyle>
          <a:p>
            <a:pPr lvl="0"/>
            <a:r>
              <a:rPr lang="cs-CZ" dirty="0"/>
              <a:t>&gt;&gt; Položka</a:t>
            </a:r>
            <a:endParaRPr lang="en-US" dirty="0"/>
          </a:p>
        </p:txBody>
      </p:sp>
      <p:sp>
        <p:nvSpPr>
          <p:cNvPr id="12" name="Text Placeholder 5"/>
          <p:cNvSpPr>
            <a:spLocks noGrp="1"/>
          </p:cNvSpPr>
          <p:nvPr>
            <p:ph type="body" sz="quarter" idx="13" hasCustomPrompt="1"/>
          </p:nvPr>
        </p:nvSpPr>
        <p:spPr>
          <a:xfrm>
            <a:off x="2728149" y="2590025"/>
            <a:ext cx="2319631" cy="768351"/>
          </a:xfrm>
        </p:spPr>
        <p:txBody>
          <a:bodyPr anchor="ctr">
            <a:noAutofit/>
          </a:bodyPr>
          <a:lstStyle>
            <a:lvl1pPr>
              <a:defRPr sz="1600" b="1" cap="all"/>
            </a:lvl1pPr>
            <a:lvl2pPr>
              <a:defRPr sz="1600"/>
            </a:lvl2pPr>
            <a:lvl3pPr>
              <a:defRPr sz="1600"/>
            </a:lvl3pPr>
            <a:lvl4pPr>
              <a:defRPr sz="1600"/>
            </a:lvl4pPr>
            <a:lvl5pPr>
              <a:defRPr sz="1600"/>
            </a:lvl5pPr>
          </a:lstStyle>
          <a:p>
            <a:pPr lvl="0"/>
            <a:r>
              <a:rPr lang="cs-CZ" dirty="0"/>
              <a:t>&gt;&gt; Položka</a:t>
            </a:r>
            <a:endParaRPr lang="en-US" dirty="0"/>
          </a:p>
        </p:txBody>
      </p:sp>
      <p:sp>
        <p:nvSpPr>
          <p:cNvPr id="13" name="Text Placeholder 5"/>
          <p:cNvSpPr>
            <a:spLocks noGrp="1"/>
          </p:cNvSpPr>
          <p:nvPr>
            <p:ph type="body" sz="quarter" idx="14" hasCustomPrompt="1"/>
          </p:nvPr>
        </p:nvSpPr>
        <p:spPr>
          <a:xfrm>
            <a:off x="5047779" y="2590025"/>
            <a:ext cx="2319631" cy="768351"/>
          </a:xfrm>
        </p:spPr>
        <p:txBody>
          <a:bodyPr anchor="ctr">
            <a:noAutofit/>
          </a:bodyPr>
          <a:lstStyle>
            <a:lvl1pPr>
              <a:defRPr sz="1600" b="1" cap="all"/>
            </a:lvl1pPr>
            <a:lvl2pPr>
              <a:defRPr sz="1600"/>
            </a:lvl2pPr>
            <a:lvl3pPr>
              <a:defRPr sz="1600"/>
            </a:lvl3pPr>
            <a:lvl4pPr>
              <a:defRPr sz="1600"/>
            </a:lvl4pPr>
            <a:lvl5pPr>
              <a:defRPr sz="1600"/>
            </a:lvl5pPr>
          </a:lstStyle>
          <a:p>
            <a:pPr lvl="0"/>
            <a:r>
              <a:rPr lang="cs-CZ" dirty="0"/>
              <a:t>&gt;&gt; Položka</a:t>
            </a:r>
            <a:endParaRPr lang="en-US" dirty="0"/>
          </a:p>
        </p:txBody>
      </p:sp>
      <p:sp>
        <p:nvSpPr>
          <p:cNvPr id="14" name="Text Placeholder 5"/>
          <p:cNvSpPr>
            <a:spLocks noGrp="1"/>
          </p:cNvSpPr>
          <p:nvPr>
            <p:ph type="body" sz="quarter" idx="15" hasCustomPrompt="1"/>
          </p:nvPr>
        </p:nvSpPr>
        <p:spPr>
          <a:xfrm>
            <a:off x="7367410" y="2590025"/>
            <a:ext cx="2319631" cy="768351"/>
          </a:xfrm>
        </p:spPr>
        <p:txBody>
          <a:bodyPr anchor="ctr">
            <a:noAutofit/>
          </a:bodyPr>
          <a:lstStyle>
            <a:lvl1pPr>
              <a:defRPr sz="1600" b="1" cap="all"/>
            </a:lvl1pPr>
            <a:lvl2pPr>
              <a:defRPr sz="1600"/>
            </a:lvl2pPr>
            <a:lvl3pPr>
              <a:defRPr sz="1600"/>
            </a:lvl3pPr>
            <a:lvl4pPr>
              <a:defRPr sz="1600"/>
            </a:lvl4pPr>
            <a:lvl5pPr>
              <a:defRPr sz="1600"/>
            </a:lvl5pPr>
          </a:lstStyle>
          <a:p>
            <a:pPr lvl="0"/>
            <a:r>
              <a:rPr lang="cs-CZ" dirty="0"/>
              <a:t>&gt;&gt; Položka</a:t>
            </a:r>
            <a:endParaRPr lang="en-US" dirty="0"/>
          </a:p>
        </p:txBody>
      </p:sp>
      <p:sp>
        <p:nvSpPr>
          <p:cNvPr id="15" name="Text Placeholder 5"/>
          <p:cNvSpPr>
            <a:spLocks noGrp="1"/>
          </p:cNvSpPr>
          <p:nvPr>
            <p:ph type="body" sz="quarter" idx="16" hasCustomPrompt="1"/>
          </p:nvPr>
        </p:nvSpPr>
        <p:spPr>
          <a:xfrm>
            <a:off x="9687041" y="2603501"/>
            <a:ext cx="2319631" cy="768351"/>
          </a:xfrm>
        </p:spPr>
        <p:txBody>
          <a:bodyPr anchor="ctr">
            <a:noAutofit/>
          </a:bodyPr>
          <a:lstStyle>
            <a:lvl1pPr>
              <a:defRPr sz="1600" b="1" cap="all"/>
            </a:lvl1pPr>
            <a:lvl2pPr>
              <a:defRPr sz="1600"/>
            </a:lvl2pPr>
            <a:lvl3pPr>
              <a:defRPr sz="1600"/>
            </a:lvl3pPr>
            <a:lvl4pPr>
              <a:defRPr sz="1600"/>
            </a:lvl4pPr>
            <a:lvl5pPr>
              <a:defRPr sz="1600"/>
            </a:lvl5pPr>
          </a:lstStyle>
          <a:p>
            <a:pPr lvl="0"/>
            <a:r>
              <a:rPr lang="cs-CZ" dirty="0"/>
              <a:t>&gt;&gt; Položka</a:t>
            </a:r>
            <a:endParaRPr lang="en-US" dirty="0"/>
          </a:p>
        </p:txBody>
      </p:sp>
      <p:sp>
        <p:nvSpPr>
          <p:cNvPr id="16" name="Text Placeholder 15"/>
          <p:cNvSpPr>
            <a:spLocks noGrp="1"/>
          </p:cNvSpPr>
          <p:nvPr>
            <p:ph type="body" sz="quarter" idx="17" hasCustomPrompt="1"/>
          </p:nvPr>
        </p:nvSpPr>
        <p:spPr>
          <a:xfrm>
            <a:off x="408517" y="3650075"/>
            <a:ext cx="2319867" cy="2833276"/>
          </a:xfrm>
        </p:spPr>
        <p:txBody>
          <a:bodyPr>
            <a:noAutofit/>
          </a:bodyPr>
          <a:lstStyle>
            <a:lvl1pPr>
              <a:defRPr sz="1333" b="0" i="0">
                <a:latin typeface="Helvetica Light"/>
                <a:cs typeface="Helvetica Light"/>
              </a:defRPr>
            </a:lvl1pPr>
            <a:lvl2pPr>
              <a:defRPr sz="1333" b="0" i="0">
                <a:latin typeface="Helvetica Light"/>
                <a:cs typeface="Helvetica Light"/>
              </a:defRPr>
            </a:lvl2pPr>
            <a:lvl3pPr>
              <a:defRPr sz="1333" b="0" i="0">
                <a:latin typeface="Helvetica Light"/>
                <a:cs typeface="Helvetica Light"/>
              </a:defRPr>
            </a:lvl3pPr>
            <a:lvl4pPr>
              <a:defRPr sz="1333" b="0" i="0">
                <a:latin typeface="Helvetica Light"/>
                <a:cs typeface="Helvetica Light"/>
              </a:defRPr>
            </a:lvl4pPr>
            <a:lvl5pPr>
              <a:defRPr sz="1333" b="0" i="0">
                <a:latin typeface="Helvetica Light"/>
                <a:cs typeface="Helvetica Light"/>
              </a:defRPr>
            </a:lvl5pPr>
          </a:lstStyle>
          <a:p>
            <a:pPr lvl="0"/>
            <a:r>
              <a:rPr lang="cs-CZ" dirty="0"/>
              <a:t>&gt;&gt; Popis</a:t>
            </a:r>
            <a:endParaRPr lang="en-US" dirty="0"/>
          </a:p>
        </p:txBody>
      </p:sp>
      <p:sp>
        <p:nvSpPr>
          <p:cNvPr id="18" name="Text Placeholder 15"/>
          <p:cNvSpPr>
            <a:spLocks noGrp="1"/>
          </p:cNvSpPr>
          <p:nvPr>
            <p:ph type="body" sz="quarter" idx="18" hasCustomPrompt="1"/>
          </p:nvPr>
        </p:nvSpPr>
        <p:spPr>
          <a:xfrm>
            <a:off x="2724385" y="3650075"/>
            <a:ext cx="2319867" cy="2833276"/>
          </a:xfrm>
        </p:spPr>
        <p:txBody>
          <a:bodyPr>
            <a:noAutofit/>
          </a:bodyPr>
          <a:lstStyle>
            <a:lvl1pPr>
              <a:defRPr sz="1333" b="0" i="0">
                <a:latin typeface="Helvetica Light"/>
                <a:cs typeface="Helvetica Light"/>
              </a:defRPr>
            </a:lvl1pPr>
            <a:lvl2pPr>
              <a:defRPr sz="1333" b="0" i="0">
                <a:latin typeface="Helvetica Light"/>
                <a:cs typeface="Helvetica Light"/>
              </a:defRPr>
            </a:lvl2pPr>
            <a:lvl3pPr>
              <a:defRPr sz="1333" b="0" i="0">
                <a:latin typeface="Helvetica Light"/>
                <a:cs typeface="Helvetica Light"/>
              </a:defRPr>
            </a:lvl3pPr>
            <a:lvl4pPr>
              <a:defRPr sz="1333" b="0" i="0">
                <a:latin typeface="Helvetica Light"/>
                <a:cs typeface="Helvetica Light"/>
              </a:defRPr>
            </a:lvl4pPr>
            <a:lvl5pPr>
              <a:defRPr sz="1333" b="0" i="0">
                <a:latin typeface="Helvetica Light"/>
                <a:cs typeface="Helvetica Light"/>
              </a:defRPr>
            </a:lvl5pPr>
          </a:lstStyle>
          <a:p>
            <a:pPr lvl="0"/>
            <a:r>
              <a:rPr lang="cs-CZ" dirty="0"/>
              <a:t>&gt;&gt; Popis</a:t>
            </a:r>
            <a:endParaRPr lang="en-US" dirty="0"/>
          </a:p>
        </p:txBody>
      </p:sp>
      <p:sp>
        <p:nvSpPr>
          <p:cNvPr id="19" name="Text Placeholder 15"/>
          <p:cNvSpPr>
            <a:spLocks noGrp="1"/>
          </p:cNvSpPr>
          <p:nvPr>
            <p:ph type="body" sz="quarter" idx="19" hasCustomPrompt="1"/>
          </p:nvPr>
        </p:nvSpPr>
        <p:spPr>
          <a:xfrm>
            <a:off x="5044252" y="3650075"/>
            <a:ext cx="2319867" cy="2833276"/>
          </a:xfrm>
        </p:spPr>
        <p:txBody>
          <a:bodyPr>
            <a:noAutofit/>
          </a:bodyPr>
          <a:lstStyle>
            <a:lvl1pPr>
              <a:defRPr sz="1333" b="0" i="0">
                <a:latin typeface="Helvetica Light"/>
                <a:cs typeface="Helvetica Light"/>
              </a:defRPr>
            </a:lvl1pPr>
            <a:lvl2pPr>
              <a:defRPr sz="1333" b="0" i="0">
                <a:latin typeface="Helvetica Light"/>
                <a:cs typeface="Helvetica Light"/>
              </a:defRPr>
            </a:lvl2pPr>
            <a:lvl3pPr>
              <a:defRPr sz="1333" b="0" i="0">
                <a:latin typeface="Helvetica Light"/>
                <a:cs typeface="Helvetica Light"/>
              </a:defRPr>
            </a:lvl3pPr>
            <a:lvl4pPr>
              <a:defRPr sz="1333" b="0" i="0">
                <a:latin typeface="Helvetica Light"/>
                <a:cs typeface="Helvetica Light"/>
              </a:defRPr>
            </a:lvl4pPr>
            <a:lvl5pPr>
              <a:defRPr sz="1333" b="0" i="0">
                <a:latin typeface="Helvetica Light"/>
                <a:cs typeface="Helvetica Light"/>
              </a:defRPr>
            </a:lvl5pPr>
          </a:lstStyle>
          <a:p>
            <a:pPr lvl="0"/>
            <a:r>
              <a:rPr lang="cs-CZ" dirty="0"/>
              <a:t>&gt;&gt; Popis</a:t>
            </a:r>
            <a:endParaRPr lang="en-US" dirty="0"/>
          </a:p>
        </p:txBody>
      </p:sp>
      <p:sp>
        <p:nvSpPr>
          <p:cNvPr id="20" name="Text Placeholder 15"/>
          <p:cNvSpPr>
            <a:spLocks noGrp="1"/>
          </p:cNvSpPr>
          <p:nvPr>
            <p:ph type="body" sz="quarter" idx="20" hasCustomPrompt="1"/>
          </p:nvPr>
        </p:nvSpPr>
        <p:spPr>
          <a:xfrm>
            <a:off x="7364119" y="3650076"/>
            <a:ext cx="2319867" cy="2832297"/>
          </a:xfrm>
        </p:spPr>
        <p:txBody>
          <a:bodyPr>
            <a:noAutofit/>
          </a:bodyPr>
          <a:lstStyle>
            <a:lvl1pPr>
              <a:defRPr sz="1333" b="0" i="0">
                <a:latin typeface="Helvetica Light"/>
                <a:cs typeface="Helvetica Light"/>
              </a:defRPr>
            </a:lvl1pPr>
            <a:lvl2pPr>
              <a:defRPr sz="1333" b="0" i="0">
                <a:latin typeface="Helvetica Light"/>
                <a:cs typeface="Helvetica Light"/>
              </a:defRPr>
            </a:lvl2pPr>
            <a:lvl3pPr>
              <a:defRPr sz="1333" b="0" i="0">
                <a:latin typeface="Helvetica Light"/>
                <a:cs typeface="Helvetica Light"/>
              </a:defRPr>
            </a:lvl3pPr>
            <a:lvl4pPr>
              <a:defRPr sz="1333" b="0" i="0">
                <a:latin typeface="Helvetica Light"/>
                <a:cs typeface="Helvetica Light"/>
              </a:defRPr>
            </a:lvl4pPr>
            <a:lvl5pPr>
              <a:defRPr sz="1333" b="0" i="0">
                <a:latin typeface="Helvetica Light"/>
                <a:cs typeface="Helvetica Light"/>
              </a:defRPr>
            </a:lvl5pPr>
          </a:lstStyle>
          <a:p>
            <a:pPr lvl="0"/>
            <a:r>
              <a:rPr lang="cs-CZ" dirty="0"/>
              <a:t>&gt;&gt; Popis</a:t>
            </a:r>
            <a:endParaRPr lang="en-US" dirty="0"/>
          </a:p>
        </p:txBody>
      </p:sp>
      <p:sp>
        <p:nvSpPr>
          <p:cNvPr id="21" name="Text Placeholder 15"/>
          <p:cNvSpPr>
            <a:spLocks noGrp="1"/>
          </p:cNvSpPr>
          <p:nvPr>
            <p:ph type="body" sz="quarter" idx="21" hasCustomPrompt="1"/>
          </p:nvPr>
        </p:nvSpPr>
        <p:spPr>
          <a:xfrm>
            <a:off x="9687040" y="3650075"/>
            <a:ext cx="2319867" cy="2819800"/>
          </a:xfrm>
        </p:spPr>
        <p:txBody>
          <a:bodyPr>
            <a:noAutofit/>
          </a:bodyPr>
          <a:lstStyle>
            <a:lvl1pPr>
              <a:defRPr sz="1333" b="0" i="0">
                <a:latin typeface="Helvetica Light"/>
                <a:cs typeface="Helvetica Light"/>
              </a:defRPr>
            </a:lvl1pPr>
            <a:lvl2pPr>
              <a:defRPr sz="1333" b="0" i="0">
                <a:latin typeface="Helvetica Light"/>
                <a:cs typeface="Helvetica Light"/>
              </a:defRPr>
            </a:lvl2pPr>
            <a:lvl3pPr>
              <a:defRPr sz="1333" b="0" i="0">
                <a:latin typeface="Helvetica Light"/>
                <a:cs typeface="Helvetica Light"/>
              </a:defRPr>
            </a:lvl3pPr>
            <a:lvl4pPr>
              <a:defRPr sz="1333" b="0" i="0">
                <a:latin typeface="Helvetica Light"/>
                <a:cs typeface="Helvetica Light"/>
              </a:defRPr>
            </a:lvl4pPr>
            <a:lvl5pPr>
              <a:defRPr sz="1333" b="0" i="0">
                <a:latin typeface="Helvetica Light"/>
                <a:cs typeface="Helvetica Light"/>
              </a:defRPr>
            </a:lvl5pPr>
          </a:lstStyle>
          <a:p>
            <a:pPr lvl="0"/>
            <a:r>
              <a:rPr lang="cs-CZ" dirty="0"/>
              <a:t>&gt;&gt; Popis</a:t>
            </a:r>
            <a:endParaRPr lang="en-US" dirty="0"/>
          </a:p>
        </p:txBody>
      </p:sp>
      <p:sp>
        <p:nvSpPr>
          <p:cNvPr id="22" name="Slide Number Placeholder 15"/>
          <p:cNvSpPr>
            <a:spLocks noGrp="1"/>
          </p:cNvSpPr>
          <p:nvPr>
            <p:ph type="sldNum" sz="quarter" idx="4294967295"/>
          </p:nvPr>
        </p:nvSpPr>
        <p:spPr>
          <a:xfrm>
            <a:off x="11744400" y="6482372"/>
            <a:ext cx="440416" cy="365125"/>
          </a:xfrm>
          <a:prstGeom prst="rect">
            <a:avLst/>
          </a:prstGeom>
        </p:spPr>
        <p:txBody>
          <a:bodyPr anchor="ctr"/>
          <a:lstStyle>
            <a:lvl1pPr algn="ctr">
              <a:defRPr sz="667"/>
            </a:lvl1pPr>
          </a:lstStyle>
          <a:p>
            <a:fld id="{5825218C-25B4-344F-928F-D03E04344629}" type="slidenum">
              <a:rPr lang="en-US" smtClean="0">
                <a:latin typeface="Helvetica Light"/>
                <a:cs typeface="Helvetica Light"/>
              </a:rPr>
              <a:pPr/>
              <a:t>‹#›</a:t>
            </a:fld>
            <a:endParaRPr lang="en-US" sz="1400" dirty="0">
              <a:latin typeface="Helvetica Light"/>
              <a:cs typeface="Helvetica Light"/>
            </a:endParaRPr>
          </a:p>
        </p:txBody>
      </p:sp>
    </p:spTree>
    <p:extLst>
      <p:ext uri="{BB962C8B-B14F-4D97-AF65-F5344CB8AC3E}">
        <p14:creationId xmlns:p14="http://schemas.microsoft.com/office/powerpoint/2010/main" val="972379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3 Hlavní výsledky">
    <p:bg>
      <p:bgPr>
        <a:solidFill>
          <a:srgbClr val="376092"/>
        </a:solidFill>
        <a:effectLst/>
      </p:bgPr>
    </p:bg>
    <p:spTree>
      <p:nvGrpSpPr>
        <p:cNvPr id="1" name=""/>
        <p:cNvGrpSpPr/>
        <p:nvPr/>
      </p:nvGrpSpPr>
      <p:grpSpPr>
        <a:xfrm>
          <a:off x="0" y="0"/>
          <a:ext cx="0" cy="0"/>
          <a:chOff x="0" y="0"/>
          <a:chExt cx="0" cy="0"/>
        </a:xfrm>
      </p:grpSpPr>
      <p:sp>
        <p:nvSpPr>
          <p:cNvPr id="2" name="Oval 1"/>
          <p:cNvSpPr/>
          <p:nvPr userDrawn="1"/>
        </p:nvSpPr>
        <p:spPr>
          <a:xfrm>
            <a:off x="3830334" y="1163335"/>
            <a:ext cx="4531333" cy="453133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0" name="Content Placeholder 9"/>
          <p:cNvSpPr>
            <a:spLocks noGrp="1"/>
          </p:cNvSpPr>
          <p:nvPr>
            <p:ph sz="quarter" idx="10" hasCustomPrompt="1"/>
          </p:nvPr>
        </p:nvSpPr>
        <p:spPr>
          <a:xfrm>
            <a:off x="4572000" y="2895601"/>
            <a:ext cx="3048000" cy="1066800"/>
          </a:xfrm>
        </p:spPr>
        <p:txBody>
          <a:bodyPr anchor="ctr">
            <a:normAutofit/>
          </a:bodyPr>
          <a:lstStyle>
            <a:lvl1pPr marL="0" indent="0" algn="ctr">
              <a:spcBef>
                <a:spcPts val="0"/>
              </a:spcBef>
              <a:buNone/>
              <a:defRPr sz="2400" b="1" i="0" cap="all">
                <a:solidFill>
                  <a:schemeClr val="tx1">
                    <a:lumMod val="75000"/>
                    <a:lumOff val="25000"/>
                  </a:schemeClr>
                </a:solidFill>
                <a:latin typeface="Helvetica Light"/>
                <a:cs typeface="Helvetica Light"/>
              </a:defRPr>
            </a:lvl1pPr>
          </a:lstStyle>
          <a:p>
            <a:pPr lvl="0"/>
            <a:r>
              <a:rPr lang="cs-CZ" dirty="0"/>
              <a:t>&gt;&gt;Název</a:t>
            </a:r>
            <a:endParaRPr lang="en-US" dirty="0"/>
          </a:p>
        </p:txBody>
      </p:sp>
      <p:cxnSp>
        <p:nvCxnSpPr>
          <p:cNvPr id="12" name="Straight Connector 11"/>
          <p:cNvCxnSpPr/>
          <p:nvPr userDrawn="1"/>
        </p:nvCxnSpPr>
        <p:spPr>
          <a:xfrm>
            <a:off x="0" y="3511253"/>
            <a:ext cx="12192000" cy="0"/>
          </a:xfrm>
          <a:prstGeom prst="line">
            <a:avLst/>
          </a:prstGeom>
          <a:ln w="6350">
            <a:solidFill>
              <a:schemeClr val="bg1"/>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7156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03 Výsledky - slide">
    <p:spTree>
      <p:nvGrpSpPr>
        <p:cNvPr id="1" name=""/>
        <p:cNvGrpSpPr/>
        <p:nvPr/>
      </p:nvGrpSpPr>
      <p:grpSpPr>
        <a:xfrm>
          <a:off x="0" y="0"/>
          <a:ext cx="0" cy="0"/>
          <a:chOff x="0" y="0"/>
          <a:chExt cx="0" cy="0"/>
        </a:xfrm>
      </p:grpSpPr>
      <p:sp>
        <p:nvSpPr>
          <p:cNvPr id="7" name="Rectangle 6"/>
          <p:cNvSpPr/>
          <p:nvPr userDrawn="1"/>
        </p:nvSpPr>
        <p:spPr>
          <a:xfrm>
            <a:off x="0" y="1"/>
            <a:ext cx="12192000" cy="26035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cxnSp>
        <p:nvCxnSpPr>
          <p:cNvPr id="10" name="Straight Connector 9"/>
          <p:cNvCxnSpPr/>
          <p:nvPr userDrawn="1"/>
        </p:nvCxnSpPr>
        <p:spPr>
          <a:xfrm>
            <a:off x="-7361" y="2590800"/>
            <a:ext cx="12199361" cy="0"/>
          </a:xfrm>
          <a:prstGeom prst="line">
            <a:avLst/>
          </a:prstGeom>
          <a:ln w="6350">
            <a:solidFill>
              <a:srgbClr val="376092"/>
            </a:solidFill>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hasCustomPrompt="1"/>
          </p:nvPr>
        </p:nvSpPr>
        <p:spPr>
          <a:xfrm>
            <a:off x="408517" y="1048580"/>
            <a:ext cx="3414736" cy="618067"/>
          </a:xfrm>
        </p:spPr>
        <p:txBody>
          <a:bodyPr anchor="ctr">
            <a:noAutofit/>
          </a:bodyPr>
          <a:lstStyle>
            <a:lvl1pPr marL="0" indent="0">
              <a:buNone/>
              <a:defRPr sz="2667" b="0" i="0" cap="all">
                <a:latin typeface="Helvetica Light"/>
                <a:cs typeface="Helvetica Light"/>
              </a:defRPr>
            </a:lvl1pPr>
          </a:lstStyle>
          <a:p>
            <a:pPr lvl="0"/>
            <a:r>
              <a:rPr lang="en-US" b="0" i="0" dirty="0">
                <a:latin typeface="Helvetica Light"/>
                <a:cs typeface="Helvetica Light"/>
              </a:rPr>
              <a:t>&gt;&gt;</a:t>
            </a:r>
            <a:r>
              <a:rPr lang="en-US" b="0" i="0" dirty="0" err="1">
                <a:latin typeface="Helvetica Light"/>
                <a:cs typeface="Helvetica Light"/>
              </a:rPr>
              <a:t>název</a:t>
            </a:r>
            <a:endParaRPr lang="en-US" dirty="0"/>
          </a:p>
        </p:txBody>
      </p:sp>
      <p:sp>
        <p:nvSpPr>
          <p:cNvPr id="3" name="Text Placeholder 2"/>
          <p:cNvSpPr>
            <a:spLocks noGrp="1"/>
          </p:cNvSpPr>
          <p:nvPr>
            <p:ph type="body" sz="quarter" idx="11" hasCustomPrompt="1"/>
          </p:nvPr>
        </p:nvSpPr>
        <p:spPr>
          <a:xfrm>
            <a:off x="3930651" y="0"/>
            <a:ext cx="8261349" cy="2590800"/>
          </a:xfrm>
        </p:spPr>
        <p:txBody>
          <a:bodyPr anchor="ctr">
            <a:noAutofit/>
          </a:bodyPr>
          <a:lstStyle>
            <a:lvl1pPr marL="0" indent="0">
              <a:buNone/>
              <a:defRPr sz="3733" b="0" i="0">
                <a:solidFill>
                  <a:srgbClr val="376092"/>
                </a:solidFill>
                <a:latin typeface="Helvetica Light"/>
                <a:cs typeface="Helvetica Light"/>
              </a:defRPr>
            </a:lvl1pPr>
            <a:lvl2pPr marL="609585" indent="0">
              <a:buNone/>
              <a:defRPr sz="3733" b="0" i="0">
                <a:solidFill>
                  <a:srgbClr val="88A65E"/>
                </a:solidFill>
                <a:latin typeface="Helvetica Light"/>
                <a:cs typeface="Helvetica Light"/>
              </a:defRPr>
            </a:lvl2pPr>
            <a:lvl3pPr marL="1219170" indent="0">
              <a:buNone/>
              <a:defRPr sz="3733" b="0" i="0">
                <a:solidFill>
                  <a:srgbClr val="88A65E"/>
                </a:solidFill>
                <a:latin typeface="Helvetica Light"/>
                <a:cs typeface="Helvetica Light"/>
              </a:defRPr>
            </a:lvl3pPr>
            <a:lvl4pPr marL="1828754" indent="0">
              <a:buNone/>
              <a:defRPr sz="3733" b="0" i="0">
                <a:solidFill>
                  <a:srgbClr val="88A65E"/>
                </a:solidFill>
                <a:latin typeface="Helvetica Light"/>
                <a:cs typeface="Helvetica Light"/>
              </a:defRPr>
            </a:lvl4pPr>
            <a:lvl5pPr marL="2438339" indent="0">
              <a:buNone/>
              <a:defRPr sz="3733" b="0" i="0">
                <a:solidFill>
                  <a:srgbClr val="88A65E"/>
                </a:solidFill>
                <a:latin typeface="Helvetica Light"/>
                <a:cs typeface="Helvetica Light"/>
              </a:defRPr>
            </a:lvl5pPr>
          </a:lstStyle>
          <a:p>
            <a:pPr lvl="0"/>
            <a:r>
              <a:rPr lang="cs-CZ" dirty="0"/>
              <a:t>&gt;&gt;Text</a:t>
            </a:r>
            <a:endParaRPr lang="en-US" dirty="0"/>
          </a:p>
        </p:txBody>
      </p:sp>
      <p:sp>
        <p:nvSpPr>
          <p:cNvPr id="5" name="Text Placeholder 4"/>
          <p:cNvSpPr>
            <a:spLocks noGrp="1"/>
          </p:cNvSpPr>
          <p:nvPr>
            <p:ph type="body" sz="quarter" idx="12" hasCustomPrompt="1"/>
          </p:nvPr>
        </p:nvSpPr>
        <p:spPr>
          <a:xfrm>
            <a:off x="3930651" y="3022601"/>
            <a:ext cx="8261349" cy="3416300"/>
          </a:xfrm>
        </p:spPr>
        <p:txBody>
          <a:bodyPr>
            <a:normAutofit/>
          </a:bodyPr>
          <a:lstStyle>
            <a:lvl1pPr marL="0" indent="0">
              <a:buNone/>
              <a:defRPr sz="1600" b="0" i="0">
                <a:latin typeface="Helvetica Light"/>
                <a:cs typeface="Helvetica Light"/>
              </a:defRPr>
            </a:lvl1pPr>
            <a:lvl2pPr marL="609585" indent="0">
              <a:buNone/>
              <a:defRPr sz="1600" b="0" i="0">
                <a:latin typeface="Helvetica Light"/>
                <a:cs typeface="Helvetica Light"/>
              </a:defRPr>
            </a:lvl2pPr>
            <a:lvl3pPr marL="1219170" indent="0">
              <a:buNone/>
              <a:defRPr sz="1600" b="0" i="0">
                <a:latin typeface="Helvetica Light"/>
                <a:cs typeface="Helvetica Light"/>
              </a:defRPr>
            </a:lvl3pPr>
            <a:lvl4pPr marL="1828754" indent="0">
              <a:buNone/>
              <a:defRPr sz="1600" b="0" i="0">
                <a:latin typeface="Helvetica Light"/>
                <a:cs typeface="Helvetica Light"/>
              </a:defRPr>
            </a:lvl4pPr>
            <a:lvl5pPr marL="2438339" indent="0">
              <a:buNone/>
              <a:defRPr sz="1600" b="0" i="0">
                <a:latin typeface="Helvetica Light"/>
                <a:cs typeface="Helvetica Light"/>
              </a:defRPr>
            </a:lvl5pPr>
          </a:lstStyle>
          <a:p>
            <a:pPr lvl="0"/>
            <a:r>
              <a:rPr lang="cs-CZ" dirty="0"/>
              <a:t>&gt;&gt;&gt;&gt;Text</a:t>
            </a:r>
            <a:endParaRPr lang="en-US" dirty="0"/>
          </a:p>
        </p:txBody>
      </p:sp>
      <p:sp>
        <p:nvSpPr>
          <p:cNvPr id="8" name="Slide Number Placeholder 15"/>
          <p:cNvSpPr>
            <a:spLocks noGrp="1"/>
          </p:cNvSpPr>
          <p:nvPr>
            <p:ph type="sldNum" sz="quarter" idx="4294967295"/>
          </p:nvPr>
        </p:nvSpPr>
        <p:spPr>
          <a:xfrm>
            <a:off x="11744400" y="6482372"/>
            <a:ext cx="440416" cy="365125"/>
          </a:xfrm>
          <a:prstGeom prst="rect">
            <a:avLst/>
          </a:prstGeom>
        </p:spPr>
        <p:txBody>
          <a:bodyPr anchor="ctr"/>
          <a:lstStyle>
            <a:lvl1pPr algn="ctr">
              <a:defRPr sz="667"/>
            </a:lvl1pPr>
          </a:lstStyle>
          <a:p>
            <a:fld id="{5825218C-25B4-344F-928F-D03E04344629}" type="slidenum">
              <a:rPr lang="en-US" smtClean="0">
                <a:latin typeface="Helvetica Light"/>
                <a:cs typeface="Helvetica Light"/>
              </a:rPr>
              <a:pPr/>
              <a:t>‹#›</a:t>
            </a:fld>
            <a:endParaRPr lang="en-US" sz="1400" dirty="0">
              <a:latin typeface="Helvetica Light"/>
              <a:cs typeface="Helvetica Light"/>
            </a:endParaRPr>
          </a:p>
        </p:txBody>
      </p:sp>
    </p:spTree>
    <p:extLst>
      <p:ext uri="{BB962C8B-B14F-4D97-AF65-F5344CB8AC3E}">
        <p14:creationId xmlns:p14="http://schemas.microsoft.com/office/powerpoint/2010/main" val="2312745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cs-CZ" dirty="0" err="1"/>
              <a:t>Click</a:t>
            </a:r>
            <a:r>
              <a:rPr lang="cs-CZ" dirty="0"/>
              <a:t> to </a:t>
            </a:r>
            <a:r>
              <a:rPr lang="cs-CZ" dirty="0" err="1"/>
              <a:t>edit</a:t>
            </a:r>
            <a:r>
              <a:rPr lang="cs-CZ" dirty="0"/>
              <a:t> Master </a:t>
            </a:r>
            <a:r>
              <a:rPr lang="cs-CZ" dirty="0" err="1"/>
              <a:t>title</a:t>
            </a:r>
            <a:r>
              <a:rPr lang="cs-CZ" dirty="0"/>
              <a:t>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cs-CZ" dirty="0" err="1"/>
              <a:t>Click</a:t>
            </a:r>
            <a:r>
              <a:rPr lang="cs-CZ" dirty="0"/>
              <a:t> to </a:t>
            </a:r>
            <a:r>
              <a:rPr lang="cs-CZ" dirty="0" err="1"/>
              <a:t>edit</a:t>
            </a:r>
            <a:r>
              <a:rPr lang="cs-CZ" dirty="0"/>
              <a:t> Master text </a:t>
            </a:r>
            <a:r>
              <a:rPr lang="cs-CZ" dirty="0" err="1"/>
              <a:t>styles</a:t>
            </a:r>
            <a:endParaRPr lang="cs-CZ" dirty="0"/>
          </a:p>
          <a:p>
            <a:pPr lvl="1"/>
            <a:r>
              <a:rPr lang="cs-CZ" dirty="0"/>
              <a:t>Second </a:t>
            </a:r>
            <a:r>
              <a:rPr lang="cs-CZ" dirty="0" err="1"/>
              <a:t>level</a:t>
            </a:r>
            <a:endParaRPr lang="cs-CZ" dirty="0"/>
          </a:p>
          <a:p>
            <a:pPr lvl="2"/>
            <a:r>
              <a:rPr lang="cs-CZ" dirty="0" err="1"/>
              <a:t>Third</a:t>
            </a:r>
            <a:r>
              <a:rPr lang="cs-CZ" dirty="0"/>
              <a:t> </a:t>
            </a:r>
            <a:r>
              <a:rPr lang="cs-CZ" dirty="0" err="1"/>
              <a:t>level</a:t>
            </a:r>
            <a:endParaRPr lang="cs-CZ" dirty="0"/>
          </a:p>
          <a:p>
            <a:pPr lvl="3"/>
            <a:r>
              <a:rPr lang="cs-CZ" dirty="0" err="1"/>
              <a:t>Fourth</a:t>
            </a:r>
            <a:r>
              <a:rPr lang="cs-CZ" dirty="0"/>
              <a:t> </a:t>
            </a:r>
            <a:r>
              <a:rPr lang="cs-CZ" dirty="0" err="1"/>
              <a:t>level</a:t>
            </a:r>
            <a:endParaRPr lang="cs-CZ" dirty="0"/>
          </a:p>
          <a:p>
            <a:pPr lvl="4"/>
            <a:r>
              <a:rPr lang="cs-CZ" dirty="0" err="1"/>
              <a:t>Fifth</a:t>
            </a:r>
            <a:r>
              <a:rPr lang="cs-CZ" dirty="0"/>
              <a:t> </a:t>
            </a:r>
            <a:r>
              <a:rPr lang="cs-CZ" dirty="0" err="1"/>
              <a:t>level</a:t>
            </a:r>
            <a:endParaRPr lang="en-US" dirty="0"/>
          </a:p>
        </p:txBody>
      </p:sp>
    </p:spTree>
    <p:extLst>
      <p:ext uri="{BB962C8B-B14F-4D97-AF65-F5344CB8AC3E}">
        <p14:creationId xmlns:p14="http://schemas.microsoft.com/office/powerpoint/2010/main" val="2751465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719" r:id="rId11"/>
    <p:sldLayoutId id="2147483720" r:id="rId12"/>
    <p:sldLayoutId id="2147483721" r:id="rId13"/>
    <p:sldLayoutId id="2147483672" r:id="rId14"/>
    <p:sldLayoutId id="2147483673" r:id="rId15"/>
    <p:sldLayoutId id="2147483674" r:id="rId16"/>
    <p:sldLayoutId id="2147483675" r:id="rId17"/>
    <p:sldLayoutId id="2147483676" r:id="rId18"/>
    <p:sldLayoutId id="2147483677" r:id="rId19"/>
    <p:sldLayoutId id="2147483678" r:id="rId20"/>
    <p:sldLayoutId id="2147483679" r:id="rId21"/>
    <p:sldLayoutId id="2147483680" r:id="rId22"/>
    <p:sldLayoutId id="2147483681" r:id="rId23"/>
    <p:sldLayoutId id="2147483682" r:id="rId24"/>
    <p:sldLayoutId id="2147483723" r:id="rId25"/>
  </p:sldLayoutIdLst>
  <p:hf hdr="0" dt="0"/>
  <p:txStyles>
    <p:titleStyle>
      <a:lvl1pPr algn="ctr" defTabSz="609585" rtl="0" eaLnBrk="1" latinLnBrk="0" hangingPunct="1">
        <a:spcBef>
          <a:spcPct val="0"/>
        </a:spcBef>
        <a:buNone/>
        <a:defRPr sz="5867" b="0" i="0" kern="1200">
          <a:solidFill>
            <a:schemeClr val="tx1"/>
          </a:solidFill>
          <a:latin typeface="Helvetica Light"/>
          <a:ea typeface="+mj-ea"/>
          <a:cs typeface="Helvetica Light"/>
        </a:defRPr>
      </a:lvl1pPr>
    </p:titleStyle>
    <p:bodyStyle>
      <a:lvl1pPr marL="0" indent="0" algn="l" defTabSz="609585" rtl="0" eaLnBrk="1" latinLnBrk="0" hangingPunct="1">
        <a:spcBef>
          <a:spcPct val="20000"/>
        </a:spcBef>
        <a:buFont typeface="Arial"/>
        <a:buNone/>
        <a:defRPr sz="4267" kern="1200">
          <a:solidFill>
            <a:schemeClr val="tx1"/>
          </a:solidFill>
          <a:latin typeface="Helvetica"/>
          <a:ea typeface="+mn-ea"/>
          <a:cs typeface="Helvetica"/>
        </a:defRPr>
      </a:lvl1pPr>
      <a:lvl2pPr marL="990575" indent="-380990" algn="l" defTabSz="609585" rtl="0" eaLnBrk="1" latinLnBrk="0" hangingPunct="1">
        <a:spcBef>
          <a:spcPct val="20000"/>
        </a:spcBef>
        <a:buFont typeface="Arial"/>
        <a:buChar char="–"/>
        <a:defRPr sz="3733" kern="1200">
          <a:solidFill>
            <a:schemeClr val="tx1"/>
          </a:solidFill>
          <a:latin typeface="Helvetica"/>
          <a:ea typeface="+mn-ea"/>
          <a:cs typeface="Helvetica"/>
        </a:defRPr>
      </a:lvl2pPr>
      <a:lvl3pPr marL="1523962" indent="-304792" algn="l" defTabSz="609585" rtl="0" eaLnBrk="1" latinLnBrk="0" hangingPunct="1">
        <a:spcBef>
          <a:spcPct val="20000"/>
        </a:spcBef>
        <a:buFont typeface="Arial"/>
        <a:buChar char="•"/>
        <a:defRPr sz="3200" kern="1200">
          <a:solidFill>
            <a:schemeClr val="tx1"/>
          </a:solidFill>
          <a:latin typeface="Helvetica"/>
          <a:ea typeface="+mn-ea"/>
          <a:cs typeface="Helvetica"/>
        </a:defRPr>
      </a:lvl3pPr>
      <a:lvl4pPr marL="2133547" indent="-304792" algn="l" defTabSz="609585" rtl="0" eaLnBrk="1" latinLnBrk="0" hangingPunct="1">
        <a:spcBef>
          <a:spcPct val="20000"/>
        </a:spcBef>
        <a:buFont typeface="Arial"/>
        <a:buChar char="–"/>
        <a:defRPr sz="2667" kern="1200">
          <a:solidFill>
            <a:schemeClr val="tx1"/>
          </a:solidFill>
          <a:latin typeface="Helvetica"/>
          <a:ea typeface="+mn-ea"/>
          <a:cs typeface="Helvetica"/>
        </a:defRPr>
      </a:lvl4pPr>
      <a:lvl5pPr marL="2743131" indent="-304792" algn="l" defTabSz="609585" rtl="0" eaLnBrk="1" latinLnBrk="0" hangingPunct="1">
        <a:spcBef>
          <a:spcPct val="20000"/>
        </a:spcBef>
        <a:buFont typeface="Arial"/>
        <a:buChar char="»"/>
        <a:defRPr sz="2667" kern="1200">
          <a:solidFill>
            <a:schemeClr val="tx1"/>
          </a:solidFill>
          <a:latin typeface="Helvetica"/>
          <a:ea typeface="+mn-ea"/>
          <a:cs typeface="Helvetica"/>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0"/>
          </p:nvPr>
        </p:nvSpPr>
        <p:spPr>
          <a:xfrm>
            <a:off x="1863634" y="839574"/>
            <a:ext cx="8081555" cy="1485614"/>
          </a:xfrm>
        </p:spPr>
        <p:txBody>
          <a:bodyPr/>
          <a:lstStyle/>
          <a:p>
            <a:pPr algn="ctr"/>
            <a:r>
              <a:rPr lang="cs-CZ" dirty="0"/>
              <a:t>Průzkum</a:t>
            </a:r>
          </a:p>
          <a:p>
            <a:pPr algn="ctr"/>
            <a:r>
              <a:rPr lang="cs-CZ" dirty="0"/>
              <a:t>Investičního chování Čechů </a:t>
            </a:r>
            <a:r>
              <a:rPr lang="cs-CZ" dirty="0" smtClean="0"/>
              <a:t>2023</a:t>
            </a:r>
          </a:p>
          <a:p>
            <a:pPr algn="ctr"/>
            <a:endParaRPr lang="cs-CZ" dirty="0" smtClean="0"/>
          </a:p>
          <a:p>
            <a:pPr algn="ctr"/>
            <a:r>
              <a:rPr lang="cs-CZ" dirty="0" smtClean="0"/>
              <a:t>Jana brodani</a:t>
            </a:r>
            <a:endParaRPr lang="cs-CZ" dirty="0"/>
          </a:p>
        </p:txBody>
      </p:sp>
      <p:sp>
        <p:nvSpPr>
          <p:cNvPr id="4" name="Zástupný symbol pro číslo snímku 3"/>
          <p:cNvSpPr>
            <a:spLocks noGrp="1"/>
          </p:cNvSpPr>
          <p:nvPr>
            <p:ph type="sldNum" sz="quarter" idx="429496729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825218C-25B4-344F-928F-D03E04344629}" type="slidenum">
              <a:rPr kumimoji="0" lang="en-US" sz="1800" b="0" i="0" u="none" strike="noStrike" kern="1200" cap="none" spc="0" normalizeH="0" baseline="0" noProof="0" smtClean="0">
                <a:ln>
                  <a:noFill/>
                </a:ln>
                <a:solidFill>
                  <a:prstClr val="black"/>
                </a:solidFill>
                <a:effectLst/>
                <a:uLnTx/>
                <a:uFillTx/>
                <a:latin typeface="Helvetica Light"/>
                <a:ea typeface="+mn-ea"/>
                <a:cs typeface="Helvetica Light"/>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dirty="0">
              <a:ln>
                <a:noFill/>
              </a:ln>
              <a:solidFill>
                <a:prstClr val="black"/>
              </a:solidFill>
              <a:effectLst/>
              <a:uLnTx/>
              <a:uFillTx/>
              <a:latin typeface="Helvetica Light"/>
              <a:ea typeface="+mn-ea"/>
              <a:cs typeface="Helvetica Light"/>
            </a:endParaRPr>
          </a:p>
        </p:txBody>
      </p:sp>
      <p:pic>
        <p:nvPicPr>
          <p:cNvPr id="5" name="Obrázek 4" descr="LOGO_TE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4352331" y="3614563"/>
            <a:ext cx="2919326" cy="1479317"/>
          </a:xfrm>
          <a:prstGeom prst="rect">
            <a:avLst/>
          </a:prstGeom>
          <a:noFill/>
          <a:ln>
            <a:noFill/>
          </a:ln>
        </p:spPr>
      </p:pic>
    </p:spTree>
    <p:extLst>
      <p:ext uri="{BB962C8B-B14F-4D97-AF65-F5344CB8AC3E}">
        <p14:creationId xmlns:p14="http://schemas.microsoft.com/office/powerpoint/2010/main" val="2798606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0"/>
          </p:nvPr>
        </p:nvSpPr>
        <p:spPr/>
        <p:txBody>
          <a:bodyPr/>
          <a:lstStyle/>
          <a:p>
            <a:r>
              <a:rPr lang="cs-CZ" dirty="0"/>
              <a:t>Proč lidé investují nebo zvažují začít</a:t>
            </a:r>
          </a:p>
          <a:p>
            <a:r>
              <a:rPr lang="cs-CZ" dirty="0"/>
              <a:t>(spontánní odpovědi)</a:t>
            </a:r>
          </a:p>
        </p:txBody>
      </p:sp>
      <p:sp>
        <p:nvSpPr>
          <p:cNvPr id="4" name="Zástupný symbol pro text 3"/>
          <p:cNvSpPr>
            <a:spLocks noGrp="1"/>
          </p:cNvSpPr>
          <p:nvPr>
            <p:ph type="body" sz="quarter" idx="11"/>
          </p:nvPr>
        </p:nvSpPr>
        <p:spPr/>
        <p:txBody>
          <a:bodyPr/>
          <a:lstStyle/>
          <a:p>
            <a:r>
              <a:rPr lang="cs-CZ" dirty="0"/>
              <a:t>Proč investujete nebo s investováním chcete začít? </a:t>
            </a:r>
          </a:p>
        </p:txBody>
      </p:sp>
      <p:sp>
        <p:nvSpPr>
          <p:cNvPr id="5" name="Zástupný symbol pro text 4"/>
          <p:cNvSpPr>
            <a:spLocks noGrp="1"/>
          </p:cNvSpPr>
          <p:nvPr>
            <p:ph type="body" sz="quarter" idx="12"/>
          </p:nvPr>
        </p:nvSpPr>
        <p:spPr/>
        <p:txBody>
          <a:bodyPr>
            <a:noAutofit/>
          </a:bodyPr>
          <a:lstStyle/>
          <a:p>
            <a:r>
              <a:rPr lang="cs-CZ" sz="1100" dirty="0"/>
              <a:t>Když vyzveme investující respondenty, aby sami popsali, proč investují, nebo zvažují začít, ve většině případů uvádí prostě zhodnocení, zisk, výdělek. Nebo mluví poměrně abstraktně o budoucnosti. Poměrně ojediněle uvádí nějaký investiční cíl. Investiční cíl je tak spíše vodítkem pro určení investiční strategie ale není sám od sebe důvodem k investování.</a:t>
            </a:r>
          </a:p>
        </p:txBody>
      </p:sp>
      <p:graphicFrame>
        <p:nvGraphicFramePr>
          <p:cNvPr id="9" name="Zástupný symbol pro graf 16">
            <a:extLst>
              <a:ext uri="{FF2B5EF4-FFF2-40B4-BE49-F238E27FC236}">
                <a16:creationId xmlns="" xmlns:a16="http://schemas.microsoft.com/office/drawing/2014/main" id="{0F98F8B9-4602-74FC-EAE9-C44FAFE93AA4}"/>
              </a:ext>
            </a:extLst>
          </p:cNvPr>
          <p:cNvGraphicFramePr>
            <a:graphicFrameLocks noGrp="1"/>
          </p:cNvGraphicFramePr>
          <p:nvPr>
            <p:ph type="chart" sz="quarter" idx="14"/>
            <p:extLst>
              <p:ext uri="{D42A27DB-BD31-4B8C-83A1-F6EECF244321}">
                <p14:modId xmlns:p14="http://schemas.microsoft.com/office/powerpoint/2010/main" val="2836113442"/>
              </p:ext>
            </p:extLst>
          </p:nvPr>
        </p:nvGraphicFramePr>
        <p:xfrm>
          <a:off x="299404" y="1463732"/>
          <a:ext cx="10851955" cy="44015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69681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0"/>
          </p:nvPr>
        </p:nvSpPr>
        <p:spPr/>
        <p:txBody>
          <a:bodyPr/>
          <a:lstStyle/>
          <a:p>
            <a:r>
              <a:rPr lang="cs-CZ" dirty="0"/>
              <a:t>Co lidem na investicích vadí</a:t>
            </a:r>
          </a:p>
          <a:p>
            <a:r>
              <a:rPr lang="cs-CZ" dirty="0"/>
              <a:t>(spontánní odpovědi)</a:t>
            </a:r>
          </a:p>
        </p:txBody>
      </p:sp>
      <p:sp>
        <p:nvSpPr>
          <p:cNvPr id="4" name="Zástupný symbol pro text 3"/>
          <p:cNvSpPr>
            <a:spLocks noGrp="1"/>
          </p:cNvSpPr>
          <p:nvPr>
            <p:ph type="body" sz="quarter" idx="11"/>
          </p:nvPr>
        </p:nvSpPr>
        <p:spPr/>
        <p:txBody>
          <a:bodyPr/>
          <a:lstStyle/>
          <a:p>
            <a:r>
              <a:rPr lang="cs-CZ" dirty="0"/>
              <a:t>Existuje něco, co Vám na investicích nebo v investičním světě obecně vadí? </a:t>
            </a:r>
          </a:p>
        </p:txBody>
      </p:sp>
      <p:sp>
        <p:nvSpPr>
          <p:cNvPr id="5" name="Zástupný symbol pro text 4"/>
          <p:cNvSpPr>
            <a:spLocks noGrp="1"/>
          </p:cNvSpPr>
          <p:nvPr>
            <p:ph type="body" sz="quarter" idx="12"/>
          </p:nvPr>
        </p:nvSpPr>
        <p:spPr/>
        <p:txBody>
          <a:bodyPr>
            <a:noAutofit/>
          </a:bodyPr>
          <a:lstStyle/>
          <a:p>
            <a:r>
              <a:rPr lang="cs-CZ" sz="1100" dirty="0"/>
              <a:t>Pokud lidem něco v investičním světě vadí, tak je to riziko, že mohou o své peníze přijít (14 %) a fakt, že investice negarantují výnos (13 %). Souhrnně tedy nejistota, která je s investicemi spojená. Zároveň často přiznávají, že investicím nerozumí, v důsledku čehož se často objevují i důvody, že se obávají podvodu a vadí jim vysoké poplatky. </a:t>
            </a:r>
          </a:p>
        </p:txBody>
      </p:sp>
      <p:graphicFrame>
        <p:nvGraphicFramePr>
          <p:cNvPr id="12" name="Zástupný symbol pro graf 16">
            <a:extLst>
              <a:ext uri="{FF2B5EF4-FFF2-40B4-BE49-F238E27FC236}">
                <a16:creationId xmlns="" xmlns:a16="http://schemas.microsoft.com/office/drawing/2014/main" id="{DF0317DF-8C0A-BF81-99EA-B0F66A2B9119}"/>
              </a:ext>
            </a:extLst>
          </p:cNvPr>
          <p:cNvGraphicFramePr>
            <a:graphicFrameLocks noGrp="1"/>
          </p:cNvGraphicFramePr>
          <p:nvPr>
            <p:ph type="chart" sz="quarter" idx="14"/>
            <p:extLst>
              <p:ext uri="{D42A27DB-BD31-4B8C-83A1-F6EECF244321}">
                <p14:modId xmlns:p14="http://schemas.microsoft.com/office/powerpoint/2010/main" val="2266218256"/>
              </p:ext>
            </p:extLst>
          </p:nvPr>
        </p:nvGraphicFramePr>
        <p:xfrm>
          <a:off x="299404" y="1463732"/>
          <a:ext cx="10851955" cy="44015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347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0"/>
          </p:nvPr>
        </p:nvSpPr>
        <p:spPr/>
        <p:txBody>
          <a:bodyPr/>
          <a:lstStyle/>
          <a:p>
            <a:r>
              <a:rPr lang="cs-CZ" dirty="0"/>
              <a:t>Hlavní obava z investování</a:t>
            </a:r>
          </a:p>
        </p:txBody>
      </p:sp>
      <p:sp>
        <p:nvSpPr>
          <p:cNvPr id="4" name="Zástupný symbol pro text 3"/>
          <p:cNvSpPr>
            <a:spLocks noGrp="1"/>
          </p:cNvSpPr>
          <p:nvPr>
            <p:ph type="body" sz="quarter" idx="11"/>
          </p:nvPr>
        </p:nvSpPr>
        <p:spPr/>
        <p:txBody>
          <a:bodyPr/>
          <a:lstStyle/>
          <a:p>
            <a:r>
              <a:rPr lang="cs-CZ" dirty="0"/>
              <a:t>A kterou z těchto obav byste označil/a jako tu největší? Co z následujícího Vám nejvíce brání investovat?</a:t>
            </a:r>
          </a:p>
        </p:txBody>
      </p:sp>
      <p:sp>
        <p:nvSpPr>
          <p:cNvPr id="5" name="Zástupný symbol pro text 4"/>
          <p:cNvSpPr>
            <a:spLocks noGrp="1"/>
          </p:cNvSpPr>
          <p:nvPr>
            <p:ph type="body" sz="quarter" idx="12"/>
          </p:nvPr>
        </p:nvSpPr>
        <p:spPr/>
        <p:txBody>
          <a:bodyPr>
            <a:noAutofit/>
          </a:bodyPr>
          <a:lstStyle/>
          <a:p>
            <a:r>
              <a:rPr lang="cs-CZ" sz="1100" dirty="0"/>
              <a:t>Když se zaměřme na hlavní důvod, proč respondenti neinvestují, uvádí nejčastěji právě strach, že přijdou o peníze a hrozbu, že se z investice vyklube podvod. Až poté následuje nedostatek prostředků. Češi se tedy investic především bojí.</a:t>
            </a:r>
          </a:p>
        </p:txBody>
      </p:sp>
      <p:graphicFrame>
        <p:nvGraphicFramePr>
          <p:cNvPr id="3" name="Zástupný symbol pro graf 16">
            <a:extLst>
              <a:ext uri="{FF2B5EF4-FFF2-40B4-BE49-F238E27FC236}">
                <a16:creationId xmlns="" xmlns:a16="http://schemas.microsoft.com/office/drawing/2014/main" id="{A82C5293-93B6-3B7C-C24C-F012A6F2640C}"/>
              </a:ext>
            </a:extLst>
          </p:cNvPr>
          <p:cNvGraphicFramePr>
            <a:graphicFrameLocks noGrp="1"/>
          </p:cNvGraphicFramePr>
          <p:nvPr>
            <p:ph type="chart" sz="quarter" idx="14"/>
            <p:extLst>
              <p:ext uri="{D42A27DB-BD31-4B8C-83A1-F6EECF244321}">
                <p14:modId xmlns:p14="http://schemas.microsoft.com/office/powerpoint/2010/main" val="3569309344"/>
              </p:ext>
            </p:extLst>
          </p:nvPr>
        </p:nvGraphicFramePr>
        <p:xfrm>
          <a:off x="299404" y="1463732"/>
          <a:ext cx="10851955" cy="44015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78659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0"/>
          </p:nvPr>
        </p:nvSpPr>
        <p:spPr/>
        <p:txBody>
          <a:bodyPr/>
          <a:lstStyle/>
          <a:p>
            <a:r>
              <a:rPr lang="cs-CZ" dirty="0"/>
              <a:t>Odkud lidé získávají informace ze světa investic</a:t>
            </a:r>
          </a:p>
        </p:txBody>
      </p:sp>
      <p:sp>
        <p:nvSpPr>
          <p:cNvPr id="4" name="Zástupný symbol pro text 3"/>
          <p:cNvSpPr>
            <a:spLocks noGrp="1"/>
          </p:cNvSpPr>
          <p:nvPr>
            <p:ph type="body" sz="quarter" idx="11"/>
          </p:nvPr>
        </p:nvSpPr>
        <p:spPr/>
        <p:txBody>
          <a:bodyPr/>
          <a:lstStyle/>
          <a:p>
            <a:r>
              <a:rPr lang="cs-CZ" dirty="0"/>
              <a:t>Kde všude získáváte informace ze světa investic?   Můžete označit více odpovědí.						          	A který z těchto zdrojů byste označil/a za nejdůležitější? </a:t>
            </a:r>
          </a:p>
          <a:p>
            <a:r>
              <a:rPr lang="cs-CZ" dirty="0"/>
              <a:t> </a:t>
            </a:r>
          </a:p>
        </p:txBody>
      </p:sp>
      <p:sp>
        <p:nvSpPr>
          <p:cNvPr id="5" name="Zástupný symbol pro text 4"/>
          <p:cNvSpPr>
            <a:spLocks noGrp="1"/>
          </p:cNvSpPr>
          <p:nvPr>
            <p:ph type="body" sz="quarter" idx="12"/>
          </p:nvPr>
        </p:nvSpPr>
        <p:spPr/>
        <p:txBody>
          <a:bodyPr>
            <a:noAutofit/>
          </a:bodyPr>
          <a:lstStyle/>
          <a:p>
            <a:r>
              <a:rPr lang="cs-CZ" sz="900" dirty="0"/>
              <a:t>Lidé využívají velice pestrou škálu zdrojů informací. A jak uvidíme dále, zdroje informací se poměrně výrazně liší podle věku. Nejčastějším zdrojem informací jsou finanční portály. Velmi vysoko se ale umístili i přátelé a známí. To může mít několik důvodů: a) jednak u investičních typů, které se objevují v běžných médiích, investor zákonitě nemá tržní výhodou, protože dané informace jsou široce známé, b) zároveň přátelé mohou být důvěryhodnější než anonymní zdroje. Je zajímavé, že právě bankovní a finanční poradci sice nepatří k nejvyužívanějším zdrojům informací pro investice, ale pokud je někdo zmíní, pak se jedná velice často o nejdůležitější  zdroj. Naopak, přátelé a známí bývají poměrně málokdy hlavním zdrojem, skrze své přátelé se tedy spíše inspirujeme.</a:t>
            </a:r>
          </a:p>
        </p:txBody>
      </p:sp>
      <p:graphicFrame>
        <p:nvGraphicFramePr>
          <p:cNvPr id="8" name="Zástupný symbol pro graf 16"/>
          <p:cNvGraphicFramePr>
            <a:graphicFrameLocks noGrp="1"/>
          </p:cNvGraphicFramePr>
          <p:nvPr>
            <p:ph type="chart" sz="quarter" idx="14"/>
            <p:extLst>
              <p:ext uri="{D42A27DB-BD31-4B8C-83A1-F6EECF244321}">
                <p14:modId xmlns:p14="http://schemas.microsoft.com/office/powerpoint/2010/main" val="797126277"/>
              </p:ext>
            </p:extLst>
          </p:nvPr>
        </p:nvGraphicFramePr>
        <p:xfrm>
          <a:off x="299404" y="1743740"/>
          <a:ext cx="6304922" cy="41215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Zástupný symbol pro graf 16">
            <a:extLst>
              <a:ext uri="{FF2B5EF4-FFF2-40B4-BE49-F238E27FC236}">
                <a16:creationId xmlns="" xmlns:a16="http://schemas.microsoft.com/office/drawing/2014/main" id="{2392BE84-DE6F-B122-00FD-7E3A3083F233}"/>
              </a:ext>
            </a:extLst>
          </p:cNvPr>
          <p:cNvGraphicFramePr>
            <a:graphicFrameLocks/>
          </p:cNvGraphicFramePr>
          <p:nvPr>
            <p:extLst>
              <p:ext uri="{D42A27DB-BD31-4B8C-83A1-F6EECF244321}">
                <p14:modId xmlns:p14="http://schemas.microsoft.com/office/powerpoint/2010/main" val="175010164"/>
              </p:ext>
            </p:extLst>
          </p:nvPr>
        </p:nvGraphicFramePr>
        <p:xfrm>
          <a:off x="7586178" y="1743740"/>
          <a:ext cx="4245821" cy="4121524"/>
        </p:xfrm>
        <a:graphic>
          <a:graphicData uri="http://schemas.openxmlformats.org/drawingml/2006/chart">
            <c:chart xmlns:c="http://schemas.openxmlformats.org/drawingml/2006/chart" xmlns:r="http://schemas.openxmlformats.org/officeDocument/2006/relationships" r:id="rId3"/>
          </a:graphicData>
        </a:graphic>
      </p:graphicFrame>
      <p:sp>
        <p:nvSpPr>
          <p:cNvPr id="7" name="Obdélník 6">
            <a:extLst>
              <a:ext uri="{FF2B5EF4-FFF2-40B4-BE49-F238E27FC236}">
                <a16:creationId xmlns="" xmlns:a16="http://schemas.microsoft.com/office/drawing/2014/main" id="{CFB0A7D9-140F-7B50-15B4-EE6A37D003D2}"/>
              </a:ext>
            </a:extLst>
          </p:cNvPr>
          <p:cNvSpPr/>
          <p:nvPr/>
        </p:nvSpPr>
        <p:spPr>
          <a:xfrm>
            <a:off x="2269805" y="1243436"/>
            <a:ext cx="3053315" cy="54754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cs-CZ" sz="1400" b="1" dirty="0">
                <a:solidFill>
                  <a:schemeClr val="tx1"/>
                </a:solidFill>
                <a:latin typeface="Helvetica" panose="020B0604020202020204" pitchFamily="34" charset="0"/>
                <a:cs typeface="Helvetica" panose="020B0604020202020204" pitchFamily="34" charset="0"/>
              </a:rPr>
              <a:t>KDE ZÍSKÁVÁTE INFORMACE</a:t>
            </a:r>
            <a:endParaRPr lang="cs-CZ" sz="900" b="1" dirty="0">
              <a:solidFill>
                <a:schemeClr val="tx1"/>
              </a:solidFill>
              <a:latin typeface="Helvetica" panose="020B0604020202020204" pitchFamily="34" charset="0"/>
              <a:cs typeface="Helvetica" panose="020B0604020202020204" pitchFamily="34" charset="0"/>
            </a:endParaRPr>
          </a:p>
        </p:txBody>
      </p:sp>
      <p:sp>
        <p:nvSpPr>
          <p:cNvPr id="9" name="Obdélník 8">
            <a:extLst>
              <a:ext uri="{FF2B5EF4-FFF2-40B4-BE49-F238E27FC236}">
                <a16:creationId xmlns="" xmlns:a16="http://schemas.microsoft.com/office/drawing/2014/main" id="{29EFC36A-7D03-76F1-9530-FE2E8026A99D}"/>
              </a:ext>
            </a:extLst>
          </p:cNvPr>
          <p:cNvSpPr/>
          <p:nvPr/>
        </p:nvSpPr>
        <p:spPr>
          <a:xfrm>
            <a:off x="8356988" y="1243436"/>
            <a:ext cx="3053315" cy="54754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cs-CZ" sz="1400" b="1" dirty="0">
                <a:solidFill>
                  <a:schemeClr val="tx1"/>
                </a:solidFill>
                <a:latin typeface="Helvetica" panose="020B0604020202020204" pitchFamily="34" charset="0"/>
                <a:cs typeface="Helvetica" panose="020B0604020202020204" pitchFamily="34" charset="0"/>
              </a:rPr>
              <a:t>NEJDŮLEŽITĚJŠÍ ZDROJ</a:t>
            </a:r>
            <a:endParaRPr lang="cs-CZ" sz="900" b="1"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815892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0"/>
          </p:nvPr>
        </p:nvSpPr>
        <p:spPr/>
        <p:txBody>
          <a:bodyPr/>
          <a:lstStyle/>
          <a:p>
            <a:r>
              <a:rPr lang="cs-CZ" dirty="0"/>
              <a:t>Chyby v investování</a:t>
            </a:r>
          </a:p>
        </p:txBody>
      </p:sp>
      <p:sp>
        <p:nvSpPr>
          <p:cNvPr id="4" name="Zástupný symbol pro text 3"/>
          <p:cNvSpPr>
            <a:spLocks noGrp="1"/>
          </p:cNvSpPr>
          <p:nvPr>
            <p:ph type="body" sz="quarter" idx="11"/>
          </p:nvPr>
        </p:nvSpPr>
        <p:spPr/>
        <p:txBody>
          <a:bodyPr/>
          <a:lstStyle/>
          <a:p>
            <a:r>
              <a:rPr lang="cs-CZ" dirty="0"/>
              <a:t>Stalo se Vám něco z následujícího?</a:t>
            </a:r>
          </a:p>
        </p:txBody>
      </p:sp>
      <p:sp>
        <p:nvSpPr>
          <p:cNvPr id="5" name="Zástupný symbol pro text 4"/>
          <p:cNvSpPr>
            <a:spLocks noGrp="1"/>
          </p:cNvSpPr>
          <p:nvPr>
            <p:ph type="body" sz="quarter" idx="12"/>
          </p:nvPr>
        </p:nvSpPr>
        <p:spPr/>
        <p:txBody>
          <a:bodyPr>
            <a:noAutofit/>
          </a:bodyPr>
          <a:lstStyle/>
          <a:p>
            <a:r>
              <a:rPr lang="cs-CZ" sz="1100" dirty="0"/>
              <a:t>Více než třetina dospělé populace si uvědomuje, že měla investovat své přebytečné prostředky, ale neudělala to. Podobně skoro třetina čelila nabídce s nereálně vysokým zhodnocením. Každý čtvrtý dokonce investoval do podvodné nabídky. Ve výsledku lze shrnout, že Češi si teprve oslovují investiční gramotnost, čehož zneužívají subjekty, které nemají na prvém místě zájem klienta. Tento stav může roztáčet atmosféru strachu a nedůvěry v investice.</a:t>
            </a:r>
          </a:p>
        </p:txBody>
      </p:sp>
      <p:graphicFrame>
        <p:nvGraphicFramePr>
          <p:cNvPr id="3" name="Zástupný symbol pro graf 16">
            <a:extLst>
              <a:ext uri="{FF2B5EF4-FFF2-40B4-BE49-F238E27FC236}">
                <a16:creationId xmlns="" xmlns:a16="http://schemas.microsoft.com/office/drawing/2014/main" id="{C109C4E6-2CD3-A286-E749-057F604FF2BE}"/>
              </a:ext>
            </a:extLst>
          </p:cNvPr>
          <p:cNvGraphicFramePr>
            <a:graphicFrameLocks noGrp="1"/>
          </p:cNvGraphicFramePr>
          <p:nvPr>
            <p:ph type="chart" sz="quarter" idx="14"/>
            <p:extLst>
              <p:ext uri="{D42A27DB-BD31-4B8C-83A1-F6EECF244321}">
                <p14:modId xmlns:p14="http://schemas.microsoft.com/office/powerpoint/2010/main" val="3654485766"/>
              </p:ext>
            </p:extLst>
          </p:nvPr>
        </p:nvGraphicFramePr>
        <p:xfrm>
          <a:off x="531286" y="1416106"/>
          <a:ext cx="11300714" cy="44587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735771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40000"/>
            <a:lumOff val="60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solidFill>
          <a:schemeClr val="accent2">
            <a:lumMod val="40000"/>
            <a:lumOff val="60000"/>
          </a:schemeClr>
        </a:solidFill>
      </a:spPr>
      <a:bodyPr wrap="none" rtlCol="0">
        <a:spAutoFit/>
      </a:bodyPr>
      <a:lstStyle>
        <a:defPPr>
          <a:defRPr sz="1000" i="1" smtClean="0"/>
        </a:defPPr>
      </a:lstStyle>
    </a:tx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Metadata/LabelInfo.xml><?xml version="1.0" encoding="utf-8"?>
<clbl:labelList xmlns:clbl="http://schemas.microsoft.com/office/2020/mipLabelMetadata">
  <clbl:label id="{c500fe91-88bc-4a2e-8a02-ced5bfe0a223}" enabled="1" method="Privileged" siteId="{a9e228d8-83e3-45e1-815b-6119aeec4a72}" contentBits="0" removed="0"/>
</clbl:labelList>
</file>

<file path=docProps/app.xml><?xml version="1.0" encoding="utf-8"?>
<Properties xmlns="http://schemas.openxmlformats.org/officeDocument/2006/extended-properties" xmlns:vt="http://schemas.openxmlformats.org/officeDocument/2006/docPropsVTypes">
  <TotalTime>33486</TotalTime>
  <Words>497</Words>
  <Application>Microsoft Office PowerPoint</Application>
  <PresentationFormat>Širokoúhlá obrazovka</PresentationFormat>
  <Paragraphs>31</Paragraphs>
  <Slides>6</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vt:i4>
      </vt:variant>
    </vt:vector>
  </HeadingPairs>
  <TitlesOfParts>
    <vt:vector size="11" baseType="lpstr">
      <vt:lpstr>Arial</vt:lpstr>
      <vt:lpstr>Calibri</vt:lpstr>
      <vt:lpstr>Helvetica</vt:lpstr>
      <vt:lpstr>Helvetica Light</vt:lpstr>
      <vt:lpstr>1_Office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Jana</cp:lastModifiedBy>
  <cp:revision>974</cp:revision>
  <dcterms:created xsi:type="dcterms:W3CDTF">2021-03-11T10:02:49Z</dcterms:created>
  <dcterms:modified xsi:type="dcterms:W3CDTF">2024-10-13T18:30:39Z</dcterms:modified>
</cp:coreProperties>
</file>