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3" r:id="rId6"/>
    <p:sldId id="262" r:id="rId7"/>
    <p:sldId id="282" r:id="rId8"/>
    <p:sldId id="283" r:id="rId9"/>
    <p:sldId id="264" r:id="rId10"/>
    <p:sldId id="287" r:id="rId11"/>
  </p:sldIdLst>
  <p:sldSz cx="12192000" cy="6858000"/>
  <p:notesSz cx="6761163" cy="99425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edro" initials="MK" lastIdx="2" clrIdx="0">
    <p:extLst>
      <p:ext uri="{19B8F6BF-5375-455C-9EA6-DF929625EA0E}">
        <p15:presenceInfo xmlns:p15="http://schemas.microsoft.com/office/powerpoint/2012/main" userId="S-1-5-21-1229272821-602162358-725345543-2424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12ED4-2FC4-4091-9BB8-0F441CE10375}" v="68" dt="2025-10-17T13:32:42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Vlček" userId="aa646986-efcc-4950-9596-4287372ccecf" providerId="ADAL" clId="{0E612ED4-2FC4-4091-9BB8-0F441CE10375}"/>
    <pc:docChg chg="custSel delSld modSld">
      <pc:chgData name="Roman Vlček" userId="aa646986-efcc-4950-9596-4287372ccecf" providerId="ADAL" clId="{0E612ED4-2FC4-4091-9BB8-0F441CE10375}" dt="2025-10-17T13:35:36.152" v="1419" actId="20577"/>
      <pc:docMkLst>
        <pc:docMk/>
      </pc:docMkLst>
      <pc:sldChg chg="modSp mod">
        <pc:chgData name="Roman Vlček" userId="aa646986-efcc-4950-9596-4287372ccecf" providerId="ADAL" clId="{0E612ED4-2FC4-4091-9BB8-0F441CE10375}" dt="2025-10-16T09:48:42.160" v="1" actId="20577"/>
        <pc:sldMkLst>
          <pc:docMk/>
          <pc:sldMk cId="18023881" sldId="256"/>
        </pc:sldMkLst>
        <pc:spChg chg="mod">
          <ac:chgData name="Roman Vlček" userId="aa646986-efcc-4950-9596-4287372ccecf" providerId="ADAL" clId="{0E612ED4-2FC4-4091-9BB8-0F441CE10375}" dt="2025-10-16T09:48:42.160" v="1" actId="20577"/>
          <ac:spMkLst>
            <pc:docMk/>
            <pc:sldMk cId="18023881" sldId="256"/>
            <ac:spMk id="3" creationId="{00000000-0000-0000-0000-000000000000}"/>
          </ac:spMkLst>
        </pc:spChg>
      </pc:sldChg>
      <pc:sldChg chg="addSp delSp modSp mod">
        <pc:chgData name="Roman Vlček" userId="aa646986-efcc-4950-9596-4287372ccecf" providerId="ADAL" clId="{0E612ED4-2FC4-4091-9BB8-0F441CE10375}" dt="2025-10-16T10:18:59.868" v="409" actId="1076"/>
        <pc:sldMkLst>
          <pc:docMk/>
          <pc:sldMk cId="3058593486" sldId="257"/>
        </pc:sldMkLst>
        <pc:spChg chg="mod">
          <ac:chgData name="Roman Vlček" userId="aa646986-efcc-4950-9596-4287372ccecf" providerId="ADAL" clId="{0E612ED4-2FC4-4091-9BB8-0F441CE10375}" dt="2025-10-16T10:18:22.044" v="407" actId="20577"/>
          <ac:spMkLst>
            <pc:docMk/>
            <pc:sldMk cId="3058593486" sldId="257"/>
            <ac:spMk id="2" creationId="{00000000-0000-0000-0000-000000000000}"/>
          </ac:spMkLst>
        </pc:spChg>
        <pc:spChg chg="mod">
          <ac:chgData name="Roman Vlček" userId="aa646986-efcc-4950-9596-4287372ccecf" providerId="ADAL" clId="{0E612ED4-2FC4-4091-9BB8-0F441CE10375}" dt="2025-10-16T09:54:14.684" v="24" actId="1076"/>
          <ac:spMkLst>
            <pc:docMk/>
            <pc:sldMk cId="3058593486" sldId="257"/>
            <ac:spMk id="4" creationId="{0FAA94A8-68F2-4B08-8F48-9EC41FA06F75}"/>
          </ac:spMkLst>
        </pc:spChg>
        <pc:spChg chg="add mod">
          <ac:chgData name="Roman Vlček" userId="aa646986-efcc-4950-9596-4287372ccecf" providerId="ADAL" clId="{0E612ED4-2FC4-4091-9BB8-0F441CE10375}" dt="2025-10-16T10:00:15.963" v="236" actId="12"/>
          <ac:spMkLst>
            <pc:docMk/>
            <pc:sldMk cId="3058593486" sldId="257"/>
            <ac:spMk id="11" creationId="{26AFB3B8-AC83-6A5E-95CA-23E85CA02A2B}"/>
          </ac:spMkLst>
        </pc:spChg>
        <pc:graphicFrameChg chg="add mod">
          <ac:chgData name="Roman Vlček" userId="aa646986-efcc-4950-9596-4287372ccecf" providerId="ADAL" clId="{0E612ED4-2FC4-4091-9BB8-0F441CE10375}" dt="2025-10-16T10:00:59.318" v="237"/>
          <ac:graphicFrameMkLst>
            <pc:docMk/>
            <pc:sldMk cId="3058593486" sldId="257"/>
            <ac:graphicFrameMk id="3" creationId="{2066DEBD-E7DE-4D9D-AAE3-1CD61F8F1B8C}"/>
          </ac:graphicFrameMkLst>
        </pc:graphicFrameChg>
        <pc:graphicFrameChg chg="add mod modGraphic">
          <ac:chgData name="Roman Vlček" userId="aa646986-efcc-4950-9596-4287372ccecf" providerId="ADAL" clId="{0E612ED4-2FC4-4091-9BB8-0F441CE10375}" dt="2025-10-16T10:18:59.868" v="409" actId="1076"/>
          <ac:graphicFrameMkLst>
            <pc:docMk/>
            <pc:sldMk cId="3058593486" sldId="257"/>
            <ac:graphicFrameMk id="6" creationId="{2EB9B1D1-7FEA-5BCC-C419-E279C1B64851}"/>
          </ac:graphicFrameMkLst>
        </pc:graphicFrameChg>
        <pc:graphicFrameChg chg="add mod modGraphic">
          <ac:chgData name="Roman Vlček" userId="aa646986-efcc-4950-9596-4287372ccecf" providerId="ADAL" clId="{0E612ED4-2FC4-4091-9BB8-0F441CE10375}" dt="2025-10-16T09:56:59.303" v="72" actId="15"/>
          <ac:graphicFrameMkLst>
            <pc:docMk/>
            <pc:sldMk cId="3058593486" sldId="257"/>
            <ac:graphicFrameMk id="7" creationId="{235D0503-CC98-859E-649F-7CB9770547D2}"/>
          </ac:graphicFrameMkLst>
        </pc:graphicFrameChg>
        <pc:graphicFrameChg chg="del">
          <ac:chgData name="Roman Vlček" userId="aa646986-efcc-4950-9596-4287372ccecf" providerId="ADAL" clId="{0E612ED4-2FC4-4091-9BB8-0F441CE10375}" dt="2025-10-16T09:50:43.211" v="2" actId="478"/>
          <ac:graphicFrameMkLst>
            <pc:docMk/>
            <pc:sldMk cId="3058593486" sldId="257"/>
            <ac:graphicFrameMk id="8" creationId="{2066DEBD-E7DE-4D9D-AAE3-1CD61F8F1B8C}"/>
          </ac:graphicFrameMkLst>
        </pc:graphicFrameChg>
        <pc:graphicFrameChg chg="del">
          <ac:chgData name="Roman Vlček" userId="aa646986-efcc-4950-9596-4287372ccecf" providerId="ADAL" clId="{0E612ED4-2FC4-4091-9BB8-0F441CE10375}" dt="2025-10-16T09:52:16.004" v="10" actId="478"/>
          <ac:graphicFrameMkLst>
            <pc:docMk/>
            <pc:sldMk cId="3058593486" sldId="257"/>
            <ac:graphicFrameMk id="9" creationId="{CFD2C0E6-1B01-FCB4-3F68-5299413F9740}"/>
          </ac:graphicFrameMkLst>
        </pc:graphicFrameChg>
        <pc:graphicFrameChg chg="del">
          <ac:chgData name="Roman Vlček" userId="aa646986-efcc-4950-9596-4287372ccecf" providerId="ADAL" clId="{0E612ED4-2FC4-4091-9BB8-0F441CE10375}" dt="2025-10-16T09:53:08.624" v="14" actId="478"/>
          <ac:graphicFrameMkLst>
            <pc:docMk/>
            <pc:sldMk cId="3058593486" sldId="257"/>
            <ac:graphicFrameMk id="10" creationId="{0865BA05-130E-DA5F-6781-41BD853DAEFD}"/>
          </ac:graphicFrameMkLst>
        </pc:graphicFrameChg>
      </pc:sldChg>
      <pc:sldChg chg="addSp delSp modSp mod">
        <pc:chgData name="Roman Vlček" userId="aa646986-efcc-4950-9596-4287372ccecf" providerId="ADAL" clId="{0E612ED4-2FC4-4091-9BB8-0F441CE10375}" dt="2025-10-16T10:16:26.772" v="382" actId="1076"/>
        <pc:sldMkLst>
          <pc:docMk/>
          <pc:sldMk cId="2753496272" sldId="258"/>
        </pc:sldMkLst>
        <pc:spChg chg="add del mod">
          <ac:chgData name="Roman Vlček" userId="aa646986-efcc-4950-9596-4287372ccecf" providerId="ADAL" clId="{0E612ED4-2FC4-4091-9BB8-0F441CE10375}" dt="2025-10-16T10:11:06.432" v="239" actId="478"/>
          <ac:spMkLst>
            <pc:docMk/>
            <pc:sldMk cId="2753496272" sldId="258"/>
            <ac:spMk id="3" creationId="{AA76EED5-5C67-E3AC-5DB2-9B3F73184D82}"/>
          </ac:spMkLst>
        </pc:spChg>
        <pc:spChg chg="add mod">
          <ac:chgData name="Roman Vlček" userId="aa646986-efcc-4950-9596-4287372ccecf" providerId="ADAL" clId="{0E612ED4-2FC4-4091-9BB8-0F441CE10375}" dt="2025-10-16T10:11:24.623" v="242"/>
          <ac:spMkLst>
            <pc:docMk/>
            <pc:sldMk cId="2753496272" sldId="258"/>
            <ac:spMk id="5" creationId="{F1E4DF03-21A3-C45F-35B2-748382DE8CB7}"/>
          </ac:spMkLst>
        </pc:spChg>
        <pc:spChg chg="del mod">
          <ac:chgData name="Roman Vlček" userId="aa646986-efcc-4950-9596-4287372ccecf" providerId="ADAL" clId="{0E612ED4-2FC4-4091-9BB8-0F441CE10375}" dt="2025-10-16T10:11:17.149" v="241" actId="478"/>
          <ac:spMkLst>
            <pc:docMk/>
            <pc:sldMk cId="2753496272" sldId="258"/>
            <ac:spMk id="11" creationId="{42951341-46C0-416A-BA24-489AEC58EE62}"/>
          </ac:spMkLst>
        </pc:spChg>
        <pc:spChg chg="add mod">
          <ac:chgData name="Roman Vlček" userId="aa646986-efcc-4950-9596-4287372ccecf" providerId="ADAL" clId="{0E612ED4-2FC4-4091-9BB8-0F441CE10375}" dt="2025-10-16T10:16:26.772" v="382" actId="1076"/>
          <ac:spMkLst>
            <pc:docMk/>
            <pc:sldMk cId="2753496272" sldId="258"/>
            <ac:spMk id="15" creationId="{42B10568-CBB9-D0F3-BCDB-22BEB1593330}"/>
          </ac:spMkLst>
        </pc:spChg>
        <pc:grpChg chg="del">
          <ac:chgData name="Roman Vlček" userId="aa646986-efcc-4950-9596-4287372ccecf" providerId="ADAL" clId="{0E612ED4-2FC4-4091-9BB8-0F441CE10375}" dt="2025-10-16T10:11:29.555" v="243" actId="478"/>
          <ac:grpSpMkLst>
            <pc:docMk/>
            <pc:sldMk cId="2753496272" sldId="258"/>
            <ac:grpSpMk id="14" creationId="{FCBFCB1A-BBA1-3A53-A55B-E65E04C535D8}"/>
          </ac:grpSpMkLst>
        </pc:grpChg>
        <pc:graphicFrameChg chg="add mod">
          <ac:chgData name="Roman Vlček" userId="aa646986-efcc-4950-9596-4287372ccecf" providerId="ADAL" clId="{0E612ED4-2FC4-4091-9BB8-0F441CE10375}" dt="2025-10-16T10:16:21.083" v="381" actId="14100"/>
          <ac:graphicFrameMkLst>
            <pc:docMk/>
            <pc:sldMk cId="2753496272" sldId="258"/>
            <ac:graphicFrameMk id="7" creationId="{D306E8C0-E8E2-AF64-B7B3-83D857666225}"/>
          </ac:graphicFrameMkLst>
        </pc:graphicFrameChg>
        <pc:graphicFrameChg chg="add mod">
          <ac:chgData name="Roman Vlček" userId="aa646986-efcc-4950-9596-4287372ccecf" providerId="ADAL" clId="{0E612ED4-2FC4-4091-9BB8-0F441CE10375}" dt="2025-10-16T10:13:37.950" v="259" actId="1076"/>
          <ac:graphicFrameMkLst>
            <pc:docMk/>
            <pc:sldMk cId="2753496272" sldId="258"/>
            <ac:graphicFrameMk id="9" creationId="{21B4CB42-763E-AAB2-7242-391C8CB2970E}"/>
          </ac:graphicFrameMkLst>
        </pc:graphicFrameChg>
        <pc:graphicFrameChg chg="del">
          <ac:chgData name="Roman Vlček" userId="aa646986-efcc-4950-9596-4287372ccecf" providerId="ADAL" clId="{0E612ED4-2FC4-4091-9BB8-0F441CE10375}" dt="2025-10-16T10:12:18.503" v="248" actId="478"/>
          <ac:graphicFrameMkLst>
            <pc:docMk/>
            <pc:sldMk cId="2753496272" sldId="258"/>
            <ac:graphicFrameMk id="10" creationId="{F3624589-EC5A-E173-04A5-955345C16A41}"/>
          </ac:graphicFrameMkLst>
        </pc:graphicFrameChg>
        <pc:graphicFrameChg chg="add mod">
          <ac:chgData name="Roman Vlček" userId="aa646986-efcc-4950-9596-4287372ccecf" providerId="ADAL" clId="{0E612ED4-2FC4-4091-9BB8-0F441CE10375}" dt="2025-10-16T10:13:43.921" v="260" actId="1076"/>
          <ac:graphicFrameMkLst>
            <pc:docMk/>
            <pc:sldMk cId="2753496272" sldId="258"/>
            <ac:graphicFrameMk id="12" creationId="{D602B233-85FF-4352-B1E0-AC78CCEA06CB}"/>
          </ac:graphicFrameMkLst>
        </pc:graphicFrameChg>
      </pc:sldChg>
      <pc:sldChg chg="addSp delSp modSp mod">
        <pc:chgData name="Roman Vlček" userId="aa646986-efcc-4950-9596-4287372ccecf" providerId="ADAL" clId="{0E612ED4-2FC4-4091-9BB8-0F441CE10375}" dt="2025-10-17T13:24:19.281" v="1334"/>
        <pc:sldMkLst>
          <pc:docMk/>
          <pc:sldMk cId="3570193194" sldId="261"/>
        </pc:sldMkLst>
        <pc:spChg chg="mod">
          <ac:chgData name="Roman Vlček" userId="aa646986-efcc-4950-9596-4287372ccecf" providerId="ADAL" clId="{0E612ED4-2FC4-4091-9BB8-0F441CE10375}" dt="2025-10-16T10:23:06.071" v="462" actId="20577"/>
          <ac:spMkLst>
            <pc:docMk/>
            <pc:sldMk cId="3570193194" sldId="261"/>
            <ac:spMk id="2" creationId="{A475A004-01CA-4C18-A767-AF481E61C0F2}"/>
          </ac:spMkLst>
        </pc:spChg>
        <pc:spChg chg="del mod">
          <ac:chgData name="Roman Vlček" userId="aa646986-efcc-4950-9596-4287372ccecf" providerId="ADAL" clId="{0E612ED4-2FC4-4091-9BB8-0F441CE10375}" dt="2025-10-16T10:29:10.345" v="655" actId="478"/>
          <ac:spMkLst>
            <pc:docMk/>
            <pc:sldMk cId="3570193194" sldId="261"/>
            <ac:spMk id="9" creationId="{5C4E0693-0B69-4459-AD6C-808F32ED1B84}"/>
          </ac:spMkLst>
        </pc:spChg>
        <pc:spChg chg="add mod">
          <ac:chgData name="Roman Vlček" userId="aa646986-efcc-4950-9596-4287372ccecf" providerId="ADAL" clId="{0E612ED4-2FC4-4091-9BB8-0F441CE10375}" dt="2025-10-16T10:27:54.166" v="653" actId="14100"/>
          <ac:spMkLst>
            <pc:docMk/>
            <pc:sldMk cId="3570193194" sldId="261"/>
            <ac:spMk id="13" creationId="{8A0E6C23-FE33-6C8E-35F6-D29FE32567E1}"/>
          </ac:spMkLst>
        </pc:spChg>
        <pc:spChg chg="add mod">
          <ac:chgData name="Roman Vlček" userId="aa646986-efcc-4950-9596-4287372ccecf" providerId="ADAL" clId="{0E612ED4-2FC4-4091-9BB8-0F441CE10375}" dt="2025-10-17T13:24:19.281" v="1334"/>
          <ac:spMkLst>
            <pc:docMk/>
            <pc:sldMk cId="3570193194" sldId="261"/>
            <ac:spMk id="14" creationId="{FCCF2FC7-9B3C-5F3B-7114-B4C739BB5FB1}"/>
          </ac:spMkLst>
        </pc:spChg>
        <pc:grpChg chg="del">
          <ac:chgData name="Roman Vlček" userId="aa646986-efcc-4950-9596-4287372ccecf" providerId="ADAL" clId="{0E612ED4-2FC4-4091-9BB8-0F441CE10375}" dt="2025-10-16T10:21:29.949" v="410" actId="478"/>
          <ac:grpSpMkLst>
            <pc:docMk/>
            <pc:sldMk cId="3570193194" sldId="261"/>
            <ac:grpSpMk id="8" creationId="{7743B954-8DC2-3AD1-8292-B42835B60E63}"/>
          </ac:grpSpMkLst>
        </pc:grpChg>
        <pc:graphicFrameChg chg="add mod">
          <ac:chgData name="Roman Vlček" userId="aa646986-efcc-4950-9596-4287372ccecf" providerId="ADAL" clId="{0E612ED4-2FC4-4091-9BB8-0F441CE10375}" dt="2025-10-16T10:23:59.161" v="473" actId="1076"/>
          <ac:graphicFrameMkLst>
            <pc:docMk/>
            <pc:sldMk cId="3570193194" sldId="261"/>
            <ac:graphicFrameMk id="10" creationId="{74681555-D206-56EF-B7C3-F00B0BE0EDD0}"/>
          </ac:graphicFrameMkLst>
        </pc:graphicFrameChg>
        <pc:graphicFrameChg chg="add mod">
          <ac:chgData name="Roman Vlček" userId="aa646986-efcc-4950-9596-4287372ccecf" providerId="ADAL" clId="{0E612ED4-2FC4-4091-9BB8-0F441CE10375}" dt="2025-10-16T10:24:05.588" v="474" actId="1076"/>
          <ac:graphicFrameMkLst>
            <pc:docMk/>
            <pc:sldMk cId="3570193194" sldId="261"/>
            <ac:graphicFrameMk id="11" creationId="{54AC9CA1-F1E3-9087-66A0-E2BBEFF6DF35}"/>
          </ac:graphicFrameMkLst>
        </pc:graphicFrameChg>
        <pc:graphicFrameChg chg="add mod">
          <ac:chgData name="Roman Vlček" userId="aa646986-efcc-4950-9596-4287372ccecf" providerId="ADAL" clId="{0E612ED4-2FC4-4091-9BB8-0F441CE10375}" dt="2025-10-16T10:24:14.779" v="475" actId="1076"/>
          <ac:graphicFrameMkLst>
            <pc:docMk/>
            <pc:sldMk cId="3570193194" sldId="261"/>
            <ac:graphicFrameMk id="12" creationId="{CBEC807C-16E2-9B9B-4EA6-DCD2105684B1}"/>
          </ac:graphicFrameMkLst>
        </pc:graphicFrameChg>
      </pc:sldChg>
      <pc:sldChg chg="addSp delSp modSp mod">
        <pc:chgData name="Roman Vlček" userId="aa646986-efcc-4950-9596-4287372ccecf" providerId="ADAL" clId="{0E612ED4-2FC4-4091-9BB8-0F441CE10375}" dt="2025-10-17T13:24:30.194" v="1337"/>
        <pc:sldMkLst>
          <pc:docMk/>
          <pc:sldMk cId="2855066853" sldId="262"/>
        </pc:sldMkLst>
        <pc:spChg chg="mod">
          <ac:chgData name="Roman Vlček" userId="aa646986-efcc-4950-9596-4287372ccecf" providerId="ADAL" clId="{0E612ED4-2FC4-4091-9BB8-0F441CE10375}" dt="2025-10-17T11:55:50.369" v="931" actId="20577"/>
          <ac:spMkLst>
            <pc:docMk/>
            <pc:sldMk cId="2855066853" sldId="262"/>
            <ac:spMk id="2" creationId="{A475A004-01CA-4C18-A767-AF481E61C0F2}"/>
          </ac:spMkLst>
        </pc:spChg>
        <pc:spChg chg="mod">
          <ac:chgData name="Roman Vlček" userId="aa646986-efcc-4950-9596-4287372ccecf" providerId="ADAL" clId="{0E612ED4-2FC4-4091-9BB8-0F441CE10375}" dt="2025-10-17T12:27:57.847" v="1213" actId="12"/>
          <ac:spMkLst>
            <pc:docMk/>
            <pc:sldMk cId="2855066853" sldId="262"/>
            <ac:spMk id="5" creationId="{14E7A9CD-80CD-4ECB-8AC7-C32F35DFD534}"/>
          </ac:spMkLst>
        </pc:spChg>
        <pc:spChg chg="add mod">
          <ac:chgData name="Roman Vlček" userId="aa646986-efcc-4950-9596-4287372ccecf" providerId="ADAL" clId="{0E612ED4-2FC4-4091-9BB8-0F441CE10375}" dt="2025-10-17T13:24:30.194" v="1337"/>
          <ac:spMkLst>
            <pc:docMk/>
            <pc:sldMk cId="2855066853" sldId="262"/>
            <ac:spMk id="7" creationId="{EAABC9C6-2B0B-C1BF-1F8C-AAFDC6C19420}"/>
          </ac:spMkLst>
        </pc:spChg>
        <pc:spChg chg="del mod">
          <ac:chgData name="Roman Vlček" userId="aa646986-efcc-4950-9596-4287372ccecf" providerId="ADAL" clId="{0E612ED4-2FC4-4091-9BB8-0F441CE10375}" dt="2025-10-17T11:51:14.961" v="763" actId="478"/>
          <ac:spMkLst>
            <pc:docMk/>
            <pc:sldMk cId="2855066853" sldId="262"/>
            <ac:spMk id="10" creationId="{329C1993-4639-4963-876E-42B9DD76FA9D}"/>
          </ac:spMkLst>
        </pc:spChg>
        <pc:graphicFrameChg chg="add mod">
          <ac:chgData name="Roman Vlček" userId="aa646986-efcc-4950-9596-4287372ccecf" providerId="ADAL" clId="{0E612ED4-2FC4-4091-9BB8-0F441CE10375}" dt="2025-10-17T11:51:57.077" v="774"/>
          <ac:graphicFrameMkLst>
            <pc:docMk/>
            <pc:sldMk cId="2855066853" sldId="262"/>
            <ac:graphicFrameMk id="3" creationId="{FE296770-6E76-7D06-BB63-0CFA8C734D55}"/>
          </ac:graphicFrameMkLst>
        </pc:graphicFrameChg>
        <pc:graphicFrameChg chg="del">
          <ac:chgData name="Roman Vlček" userId="aa646986-efcc-4950-9596-4287372ccecf" providerId="ADAL" clId="{0E612ED4-2FC4-4091-9BB8-0F441CE10375}" dt="2025-10-17T11:50:53.058" v="756" actId="478"/>
          <ac:graphicFrameMkLst>
            <pc:docMk/>
            <pc:sldMk cId="2855066853" sldId="262"/>
            <ac:graphicFrameMk id="6" creationId="{FE296770-6E76-7D06-BB63-0CFA8C734D55}"/>
          </ac:graphicFrameMkLst>
        </pc:graphicFrameChg>
      </pc:sldChg>
      <pc:sldChg chg="addSp delSp modSp mod">
        <pc:chgData name="Roman Vlček" userId="aa646986-efcc-4950-9596-4287372ccecf" providerId="ADAL" clId="{0E612ED4-2FC4-4091-9BB8-0F441CE10375}" dt="2025-10-17T13:24:26.696" v="1336"/>
        <pc:sldMkLst>
          <pc:docMk/>
          <pc:sldMk cId="3564214227" sldId="263"/>
        </pc:sldMkLst>
        <pc:spChg chg="mod">
          <ac:chgData name="Roman Vlček" userId="aa646986-efcc-4950-9596-4287372ccecf" providerId="ADAL" clId="{0E612ED4-2FC4-4091-9BB8-0F441CE10375}" dt="2025-10-17T11:40:10.910" v="665" actId="20577"/>
          <ac:spMkLst>
            <pc:docMk/>
            <pc:sldMk cId="3564214227" sldId="263"/>
            <ac:spMk id="2" creationId="{00000000-0000-0000-0000-000000000000}"/>
          </ac:spMkLst>
        </pc:spChg>
        <pc:spChg chg="mod">
          <ac:chgData name="Roman Vlček" userId="aa646986-efcc-4950-9596-4287372ccecf" providerId="ADAL" clId="{0E612ED4-2FC4-4091-9BB8-0F441CE10375}" dt="2025-10-17T12:27:52.308" v="1212" actId="12"/>
          <ac:spMkLst>
            <pc:docMk/>
            <pc:sldMk cId="3564214227" sldId="263"/>
            <ac:spMk id="6" creationId="{4AEF11A3-3726-4324-8853-84A50FFC1995}"/>
          </ac:spMkLst>
        </pc:spChg>
        <pc:spChg chg="del">
          <ac:chgData name="Roman Vlček" userId="aa646986-efcc-4950-9596-4287372ccecf" providerId="ADAL" clId="{0E612ED4-2FC4-4091-9BB8-0F441CE10375}" dt="2025-10-17T13:24:25.418" v="1335" actId="478"/>
          <ac:spMkLst>
            <pc:docMk/>
            <pc:sldMk cId="3564214227" sldId="263"/>
            <ac:spMk id="10" creationId="{26A7647E-CEB9-4C55-BFBB-505F3BC87B9E}"/>
          </ac:spMkLst>
        </pc:spChg>
        <pc:spChg chg="add mod">
          <ac:chgData name="Roman Vlček" userId="aa646986-efcc-4950-9596-4287372ccecf" providerId="ADAL" clId="{0E612ED4-2FC4-4091-9BB8-0F441CE10375}" dt="2025-10-17T13:24:26.696" v="1336"/>
          <ac:spMkLst>
            <pc:docMk/>
            <pc:sldMk cId="3564214227" sldId="263"/>
            <ac:spMk id="11" creationId="{94832DEB-10A8-33F7-D02F-940D90A6AD8B}"/>
          </ac:spMkLst>
        </pc:spChg>
        <pc:graphicFrameChg chg="add del mod">
          <ac:chgData name="Roman Vlček" userId="aa646986-efcc-4950-9596-4287372ccecf" providerId="ADAL" clId="{0E612ED4-2FC4-4091-9BB8-0F441CE10375}" dt="2025-10-17T11:39:44.165" v="660" actId="478"/>
          <ac:graphicFrameMkLst>
            <pc:docMk/>
            <pc:sldMk cId="3564214227" sldId="263"/>
            <ac:graphicFrameMk id="3" creationId="{BBE06AFA-CCD8-4439-B87E-FCBC3FE5B55B}"/>
          </ac:graphicFrameMkLst>
        </pc:graphicFrameChg>
        <pc:graphicFrameChg chg="del">
          <ac:chgData name="Roman Vlček" userId="aa646986-efcc-4950-9596-4287372ccecf" providerId="ADAL" clId="{0E612ED4-2FC4-4091-9BB8-0F441CE10375}" dt="2025-10-17T11:39:17.751" v="656" actId="478"/>
          <ac:graphicFrameMkLst>
            <pc:docMk/>
            <pc:sldMk cId="3564214227" sldId="263"/>
            <ac:graphicFrameMk id="4" creationId="{BBE06AFA-CCD8-4439-B87E-FCBC3FE5B55B}"/>
          </ac:graphicFrameMkLst>
        </pc:graphicFrameChg>
        <pc:graphicFrameChg chg="del">
          <ac:chgData name="Roman Vlček" userId="aa646986-efcc-4950-9596-4287372ccecf" providerId="ADAL" clId="{0E612ED4-2FC4-4091-9BB8-0F441CE10375}" dt="2025-10-17T11:45:35.046" v="666" actId="478"/>
          <ac:graphicFrameMkLst>
            <pc:docMk/>
            <pc:sldMk cId="3564214227" sldId="263"/>
            <ac:graphicFrameMk id="7" creationId="{8E4DE946-97A8-0783-25D1-4BD6339DEA07}"/>
          </ac:graphicFrameMkLst>
        </pc:graphicFrameChg>
        <pc:graphicFrameChg chg="add mod">
          <ac:chgData name="Roman Vlček" userId="aa646986-efcc-4950-9596-4287372ccecf" providerId="ADAL" clId="{0E612ED4-2FC4-4091-9BB8-0F441CE10375}" dt="2025-10-17T11:39:59.434" v="663" actId="1076"/>
          <ac:graphicFrameMkLst>
            <pc:docMk/>
            <pc:sldMk cId="3564214227" sldId="263"/>
            <ac:graphicFrameMk id="8" creationId="{BBE06AFA-CCD8-4439-B87E-FCBC3FE5B55B}"/>
          </ac:graphicFrameMkLst>
        </pc:graphicFrameChg>
        <pc:graphicFrameChg chg="add mod modGraphic">
          <ac:chgData name="Roman Vlček" userId="aa646986-efcc-4950-9596-4287372ccecf" providerId="ADAL" clId="{0E612ED4-2FC4-4091-9BB8-0F441CE10375}" dt="2025-10-17T11:46:03.430" v="670" actId="14100"/>
          <ac:graphicFrameMkLst>
            <pc:docMk/>
            <pc:sldMk cId="3564214227" sldId="263"/>
            <ac:graphicFrameMk id="9" creationId="{3E66CCD4-4011-3765-EC6E-A4A1F74E053C}"/>
          </ac:graphicFrameMkLst>
        </pc:graphicFrameChg>
      </pc:sldChg>
      <pc:sldChg chg="addSp delSp modSp mod">
        <pc:chgData name="Roman Vlček" userId="aa646986-efcc-4950-9596-4287372ccecf" providerId="ADAL" clId="{0E612ED4-2FC4-4091-9BB8-0F441CE10375}" dt="2025-10-17T12:50:11.573" v="1277"/>
        <pc:sldMkLst>
          <pc:docMk/>
          <pc:sldMk cId="1757527882" sldId="264"/>
        </pc:sldMkLst>
        <pc:spChg chg="del">
          <ac:chgData name="Roman Vlček" userId="aa646986-efcc-4950-9596-4287372ccecf" providerId="ADAL" clId="{0E612ED4-2FC4-4091-9BB8-0F441CE10375}" dt="2025-10-17T12:33:13.710" v="1228" actId="478"/>
          <ac:spMkLst>
            <pc:docMk/>
            <pc:sldMk cId="1757527882" sldId="264"/>
            <ac:spMk id="6" creationId="{142E67EA-3B8E-48FC-A74E-37D614DEA995}"/>
          </ac:spMkLst>
        </pc:spChg>
        <pc:spChg chg="mod">
          <ac:chgData name="Roman Vlček" userId="aa646986-efcc-4950-9596-4287372ccecf" providerId="ADAL" clId="{0E612ED4-2FC4-4091-9BB8-0F441CE10375}" dt="2025-10-17T12:48:40.865" v="1276" actId="20577"/>
          <ac:spMkLst>
            <pc:docMk/>
            <pc:sldMk cId="1757527882" sldId="264"/>
            <ac:spMk id="10" creationId="{3A46B137-4E7B-456D-9966-B957FCCE43CD}"/>
          </ac:spMkLst>
        </pc:spChg>
        <pc:graphicFrameChg chg="add mod">
          <ac:chgData name="Roman Vlček" userId="aa646986-efcc-4950-9596-4287372ccecf" providerId="ADAL" clId="{0E612ED4-2FC4-4091-9BB8-0F441CE10375}" dt="2025-10-17T12:50:11.573" v="1277"/>
          <ac:graphicFrameMkLst>
            <pc:docMk/>
            <pc:sldMk cId="1757527882" sldId="264"/>
            <ac:graphicFrameMk id="3" creationId="{7C0B1CD8-953B-4602-913C-36929901E0A7}"/>
          </ac:graphicFrameMkLst>
        </pc:graphicFrameChg>
        <pc:graphicFrameChg chg="add mod modGraphic">
          <ac:chgData name="Roman Vlček" userId="aa646986-efcc-4950-9596-4287372ccecf" providerId="ADAL" clId="{0E612ED4-2FC4-4091-9BB8-0F441CE10375}" dt="2025-10-17T12:40:26.685" v="1269" actId="14734"/>
          <ac:graphicFrameMkLst>
            <pc:docMk/>
            <pc:sldMk cId="1757527882" sldId="264"/>
            <ac:graphicFrameMk id="5" creationId="{6CBE81E1-630C-A985-2D03-6F5EAAE15DDE}"/>
          </ac:graphicFrameMkLst>
        </pc:graphicFrameChg>
        <pc:graphicFrameChg chg="del">
          <ac:chgData name="Roman Vlček" userId="aa646986-efcc-4950-9596-4287372ccecf" providerId="ADAL" clId="{0E612ED4-2FC4-4091-9BB8-0F441CE10375}" dt="2025-10-17T12:30:55.851" v="1217" actId="478"/>
          <ac:graphicFrameMkLst>
            <pc:docMk/>
            <pc:sldMk cId="1757527882" sldId="264"/>
            <ac:graphicFrameMk id="7" creationId="{7C0B1CD8-953B-4602-913C-36929901E0A7}"/>
          </ac:graphicFrameMkLst>
        </pc:graphicFrameChg>
        <pc:graphicFrameChg chg="del">
          <ac:chgData name="Roman Vlček" userId="aa646986-efcc-4950-9596-4287372ccecf" providerId="ADAL" clId="{0E612ED4-2FC4-4091-9BB8-0F441CE10375}" dt="2025-10-17T12:32:48.962" v="1223" actId="478"/>
          <ac:graphicFrameMkLst>
            <pc:docMk/>
            <pc:sldMk cId="1757527882" sldId="264"/>
            <ac:graphicFrameMk id="8" creationId="{304E99D1-D108-6786-8A04-61592E46B1B8}"/>
          </ac:graphicFrameMkLst>
        </pc:graphicFrameChg>
        <pc:graphicFrameChg chg="add mod modGraphic">
          <ac:chgData name="Roman Vlček" userId="aa646986-efcc-4950-9596-4287372ccecf" providerId="ADAL" clId="{0E612ED4-2FC4-4091-9BB8-0F441CE10375}" dt="2025-10-17T12:39:01.474" v="1264" actId="1076"/>
          <ac:graphicFrameMkLst>
            <pc:docMk/>
            <pc:sldMk cId="1757527882" sldId="264"/>
            <ac:graphicFrameMk id="9" creationId="{5604486F-6FBC-9BFC-3056-E7B006281656}"/>
          </ac:graphicFrameMkLst>
        </pc:graphicFrameChg>
      </pc:sldChg>
      <pc:sldChg chg="addSp delSp modSp mod">
        <pc:chgData name="Roman Vlček" userId="aa646986-efcc-4950-9596-4287372ccecf" providerId="ADAL" clId="{0E612ED4-2FC4-4091-9BB8-0F441CE10375}" dt="2025-10-17T13:35:36.152" v="1419" actId="20577"/>
        <pc:sldMkLst>
          <pc:docMk/>
          <pc:sldMk cId="4181716347" sldId="282"/>
        </pc:sldMkLst>
        <pc:spChg chg="mod">
          <ac:chgData name="Roman Vlček" userId="aa646986-efcc-4950-9596-4287372ccecf" providerId="ADAL" clId="{0E612ED4-2FC4-4091-9BB8-0F441CE10375}" dt="2025-10-17T13:35:36.152" v="1419" actId="20577"/>
          <ac:spMkLst>
            <pc:docMk/>
            <pc:sldMk cId="4181716347" sldId="282"/>
            <ac:spMk id="5" creationId="{E9070BB8-6579-4C9D-B7F8-E911D7FF669D}"/>
          </ac:spMkLst>
        </pc:spChg>
        <pc:spChg chg="mod">
          <ac:chgData name="Roman Vlček" userId="aa646986-efcc-4950-9596-4287372ccecf" providerId="ADAL" clId="{0E612ED4-2FC4-4091-9BB8-0F441CE10375}" dt="2025-10-17T12:18:08.245" v="1023" actId="20577"/>
          <ac:spMkLst>
            <pc:docMk/>
            <pc:sldMk cId="4181716347" sldId="282"/>
            <ac:spMk id="9" creationId="{2CF69110-45A7-473E-93A5-D7CADC9B24BD}"/>
          </ac:spMkLst>
        </pc:spChg>
        <pc:graphicFrameChg chg="add del mod">
          <ac:chgData name="Roman Vlček" userId="aa646986-efcc-4950-9596-4287372ccecf" providerId="ADAL" clId="{0E612ED4-2FC4-4091-9BB8-0F441CE10375}" dt="2025-10-17T13:31:00.253" v="1354" actId="478"/>
          <ac:graphicFrameMkLst>
            <pc:docMk/>
            <pc:sldMk cId="4181716347" sldId="282"/>
            <ac:graphicFrameMk id="3" creationId="{9CF749D1-27BC-43E5-A443-847D4247A168}"/>
          </ac:graphicFrameMkLst>
        </pc:graphicFrameChg>
        <pc:graphicFrameChg chg="add del mod">
          <ac:chgData name="Roman Vlček" userId="aa646986-efcc-4950-9596-4287372ccecf" providerId="ADAL" clId="{0E612ED4-2FC4-4091-9BB8-0F441CE10375}" dt="2025-10-17T13:31:48.646" v="1360" actId="478"/>
          <ac:graphicFrameMkLst>
            <pc:docMk/>
            <pc:sldMk cId="4181716347" sldId="282"/>
            <ac:graphicFrameMk id="6" creationId="{3538EC5F-7E74-B3D5-A27A-B944245A8E4F}"/>
          </ac:graphicFrameMkLst>
        </pc:graphicFrameChg>
        <pc:graphicFrameChg chg="add mod modGraphic">
          <ac:chgData name="Roman Vlček" userId="aa646986-efcc-4950-9596-4287372ccecf" providerId="ADAL" clId="{0E612ED4-2FC4-4091-9BB8-0F441CE10375}" dt="2025-10-17T13:30:31.295" v="1353" actId="20577"/>
          <ac:graphicFrameMkLst>
            <pc:docMk/>
            <pc:sldMk cId="4181716347" sldId="282"/>
            <ac:graphicFrameMk id="7" creationId="{C73E37A8-98E6-A2E5-C194-CA7B41063A85}"/>
          </ac:graphicFrameMkLst>
        </pc:graphicFrameChg>
        <pc:graphicFrameChg chg="add mod">
          <ac:chgData name="Roman Vlček" userId="aa646986-efcc-4950-9596-4287372ccecf" providerId="ADAL" clId="{0E612ED4-2FC4-4091-9BB8-0F441CE10375}" dt="2025-10-17T13:31:39.660" v="1359" actId="14100"/>
          <ac:graphicFrameMkLst>
            <pc:docMk/>
            <pc:sldMk cId="4181716347" sldId="282"/>
            <ac:graphicFrameMk id="8" creationId="{9CF749D1-27BC-43E5-A443-847D4247A168}"/>
          </ac:graphicFrameMkLst>
        </pc:graphicFrameChg>
        <pc:graphicFrameChg chg="del">
          <ac:chgData name="Roman Vlček" userId="aa646986-efcc-4950-9596-4287372ccecf" providerId="ADAL" clId="{0E612ED4-2FC4-4091-9BB8-0F441CE10375}" dt="2025-10-17T12:10:19.246" v="947" actId="478"/>
          <ac:graphicFrameMkLst>
            <pc:docMk/>
            <pc:sldMk cId="4181716347" sldId="282"/>
            <ac:graphicFrameMk id="10" creationId="{9CF749D1-27BC-43E5-A443-847D4247A168}"/>
          </ac:graphicFrameMkLst>
        </pc:graphicFrameChg>
        <pc:graphicFrameChg chg="add mod">
          <ac:chgData name="Roman Vlček" userId="aa646986-efcc-4950-9596-4287372ccecf" providerId="ADAL" clId="{0E612ED4-2FC4-4091-9BB8-0F441CE10375}" dt="2025-10-17T13:33:07.947" v="1369" actId="14100"/>
          <ac:graphicFrameMkLst>
            <pc:docMk/>
            <pc:sldMk cId="4181716347" sldId="282"/>
            <ac:graphicFrameMk id="11" creationId="{3538EC5F-7E74-B3D5-A27A-B944245A8E4F}"/>
          </ac:graphicFrameMkLst>
        </pc:graphicFrameChg>
        <pc:graphicFrameChg chg="del">
          <ac:chgData name="Roman Vlček" userId="aa646986-efcc-4950-9596-4287372ccecf" providerId="ADAL" clId="{0E612ED4-2FC4-4091-9BB8-0F441CE10375}" dt="2025-10-17T12:12:39.639" v="952" actId="478"/>
          <ac:graphicFrameMkLst>
            <pc:docMk/>
            <pc:sldMk cId="4181716347" sldId="282"/>
            <ac:graphicFrameMk id="12" creationId="{3538EC5F-7E74-B3D5-A27A-B944245A8E4F}"/>
          </ac:graphicFrameMkLst>
        </pc:graphicFrameChg>
        <pc:graphicFrameChg chg="del">
          <ac:chgData name="Roman Vlček" userId="aa646986-efcc-4950-9596-4287372ccecf" providerId="ADAL" clId="{0E612ED4-2FC4-4091-9BB8-0F441CE10375}" dt="2025-10-17T12:14:12.852" v="959" actId="478"/>
          <ac:graphicFrameMkLst>
            <pc:docMk/>
            <pc:sldMk cId="4181716347" sldId="282"/>
            <ac:graphicFrameMk id="13" creationId="{E774E907-1AE3-E10A-74D4-FAF9EC1CFC55}"/>
          </ac:graphicFrameMkLst>
        </pc:graphicFrameChg>
      </pc:sldChg>
      <pc:sldChg chg="addSp delSp modSp mod">
        <pc:chgData name="Roman Vlček" userId="aa646986-efcc-4950-9596-4287372ccecf" providerId="ADAL" clId="{0E612ED4-2FC4-4091-9BB8-0F441CE10375}" dt="2025-10-17T12:28:11.195" v="1216" actId="12"/>
        <pc:sldMkLst>
          <pc:docMk/>
          <pc:sldMk cId="1660384934" sldId="283"/>
        </pc:sldMkLst>
        <pc:spChg chg="del mod">
          <ac:chgData name="Roman Vlček" userId="aa646986-efcc-4950-9596-4287372ccecf" providerId="ADAL" clId="{0E612ED4-2FC4-4091-9BB8-0F441CE10375}" dt="2025-10-17T12:19:20.209" v="1031" actId="478"/>
          <ac:spMkLst>
            <pc:docMk/>
            <pc:sldMk cId="1660384934" sldId="283"/>
            <ac:spMk id="5" creationId="{E9070BB8-6579-4C9D-B7F8-E911D7FF669D}"/>
          </ac:spMkLst>
        </pc:spChg>
        <pc:spChg chg="mod">
          <ac:chgData name="Roman Vlček" userId="aa646986-efcc-4950-9596-4287372ccecf" providerId="ADAL" clId="{0E612ED4-2FC4-4091-9BB8-0F441CE10375}" dt="2025-10-17T12:18:14.769" v="1025" actId="20577"/>
          <ac:spMkLst>
            <pc:docMk/>
            <pc:sldMk cId="1660384934" sldId="283"/>
            <ac:spMk id="9" creationId="{2CF69110-45A7-473E-93A5-D7CADC9B24BD}"/>
          </ac:spMkLst>
        </pc:spChg>
        <pc:spChg chg="mod">
          <ac:chgData name="Roman Vlček" userId="aa646986-efcc-4950-9596-4287372ccecf" providerId="ADAL" clId="{0E612ED4-2FC4-4091-9BB8-0F441CE10375}" dt="2025-10-17T12:28:11.195" v="1216" actId="12"/>
          <ac:spMkLst>
            <pc:docMk/>
            <pc:sldMk cId="1660384934" sldId="283"/>
            <ac:spMk id="15" creationId="{2761A5C8-67B2-43C9-82C4-22100795946F}"/>
          </ac:spMkLst>
        </pc:spChg>
        <pc:grpChg chg="del">
          <ac:chgData name="Roman Vlček" userId="aa646986-efcc-4950-9596-4287372ccecf" providerId="ADAL" clId="{0E612ED4-2FC4-4091-9BB8-0F441CE10375}" dt="2025-10-17T12:19:04.929" v="1026" actId="478"/>
          <ac:grpSpMkLst>
            <pc:docMk/>
            <pc:sldMk cId="1660384934" sldId="283"/>
            <ac:grpSpMk id="10" creationId="{82316BD8-6E4A-1A50-4B28-69462B63FB92}"/>
          </ac:grpSpMkLst>
        </pc:grpChg>
        <pc:graphicFrameChg chg="add mod">
          <ac:chgData name="Roman Vlček" userId="aa646986-efcc-4950-9596-4287372ccecf" providerId="ADAL" clId="{0E612ED4-2FC4-4091-9BB8-0F441CE10375}" dt="2025-10-17T12:19:37.004" v="1034" actId="1076"/>
          <ac:graphicFrameMkLst>
            <pc:docMk/>
            <pc:sldMk cId="1660384934" sldId="283"/>
            <ac:graphicFrameMk id="6" creationId="{9642722C-8214-0E5E-03F0-23133DA30866}"/>
          </ac:graphicFrameMkLst>
        </pc:graphicFrameChg>
        <pc:graphicFrameChg chg="add mod">
          <ac:chgData name="Roman Vlček" userId="aa646986-efcc-4950-9596-4287372ccecf" providerId="ADAL" clId="{0E612ED4-2FC4-4091-9BB8-0F441CE10375}" dt="2025-10-17T12:20:04.120" v="1037" actId="1076"/>
          <ac:graphicFrameMkLst>
            <pc:docMk/>
            <pc:sldMk cId="1660384934" sldId="283"/>
            <ac:graphicFrameMk id="8" creationId="{28462465-7B9D-409A-BCD6-46A19626EE3F}"/>
          </ac:graphicFrameMkLst>
        </pc:graphicFrameChg>
        <pc:graphicFrameChg chg="del">
          <ac:chgData name="Roman Vlček" userId="aa646986-efcc-4950-9596-4287372ccecf" providerId="ADAL" clId="{0E612ED4-2FC4-4091-9BB8-0F441CE10375}" dt="2025-10-17T12:19:30.544" v="1033" actId="478"/>
          <ac:graphicFrameMkLst>
            <pc:docMk/>
            <pc:sldMk cId="1660384934" sldId="283"/>
            <ac:graphicFrameMk id="11" creationId="{28462465-7B9D-409A-BCD6-46A19626EE3F}"/>
          </ac:graphicFrameMkLst>
        </pc:graphicFrameChg>
      </pc:sldChg>
      <pc:sldChg chg="del">
        <pc:chgData name="Roman Vlček" userId="aa646986-efcc-4950-9596-4287372ccecf" providerId="ADAL" clId="{0E612ED4-2FC4-4091-9BB8-0F441CE10375}" dt="2025-10-17T12:48:23.574" v="1270" actId="47"/>
        <pc:sldMkLst>
          <pc:docMk/>
          <pc:sldMk cId="1514845196" sldId="286"/>
        </pc:sldMkLst>
      </pc:sldChg>
      <pc:sldChg chg="addSp delSp modSp mod">
        <pc:chgData name="Roman Vlček" userId="aa646986-efcc-4950-9596-4287372ccecf" providerId="ADAL" clId="{0E612ED4-2FC4-4091-9BB8-0F441CE10375}" dt="2025-10-17T13:25:02.783" v="1341" actId="1076"/>
        <pc:sldMkLst>
          <pc:docMk/>
          <pc:sldMk cId="3660880845" sldId="287"/>
        </pc:sldMkLst>
        <pc:spChg chg="mod">
          <ac:chgData name="Roman Vlček" userId="aa646986-efcc-4950-9596-4287372ccecf" providerId="ADAL" clId="{0E612ED4-2FC4-4091-9BB8-0F441CE10375}" dt="2025-10-17T13:25:02.783" v="1341" actId="1076"/>
          <ac:spMkLst>
            <pc:docMk/>
            <pc:sldMk cId="3660880845" sldId="287"/>
            <ac:spMk id="9" creationId="{2CF69110-45A7-473E-93A5-D7CADC9B24BD}"/>
          </ac:spMkLst>
        </pc:spChg>
        <pc:grpChg chg="del">
          <ac:chgData name="Roman Vlček" userId="aa646986-efcc-4950-9596-4287372ccecf" providerId="ADAL" clId="{0E612ED4-2FC4-4091-9BB8-0F441CE10375}" dt="2025-10-17T13:14:12.470" v="1278" actId="478"/>
          <ac:grpSpMkLst>
            <pc:docMk/>
            <pc:sldMk cId="3660880845" sldId="287"/>
            <ac:grpSpMk id="3" creationId="{0C4FAB25-9ECA-1988-0FDE-B93D585465D9}"/>
          </ac:grpSpMkLst>
        </pc:grpChg>
        <pc:graphicFrameChg chg="add del mod">
          <ac:chgData name="Roman Vlček" userId="aa646986-efcc-4950-9596-4287372ccecf" providerId="ADAL" clId="{0E612ED4-2FC4-4091-9BB8-0F441CE10375}" dt="2025-10-17T13:15:43.463" v="1288" actId="478"/>
          <ac:graphicFrameMkLst>
            <pc:docMk/>
            <pc:sldMk cId="3660880845" sldId="287"/>
            <ac:graphicFrameMk id="5" creationId="{57B36B50-7A56-03E3-1BA0-40C9023B081C}"/>
          </ac:graphicFrameMkLst>
        </pc:graphicFrameChg>
        <pc:graphicFrameChg chg="add mod">
          <ac:chgData name="Roman Vlček" userId="aa646986-efcc-4950-9596-4287372ccecf" providerId="ADAL" clId="{0E612ED4-2FC4-4091-9BB8-0F441CE10375}" dt="2025-10-17T13:18:13.149" v="1319" actId="14100"/>
          <ac:graphicFrameMkLst>
            <pc:docMk/>
            <pc:sldMk cId="3660880845" sldId="287"/>
            <ac:graphicFrameMk id="6" creationId="{B24623EC-D34C-C64D-BD78-F43E3D60AEC8}"/>
          </ac:graphicFrameMkLst>
        </pc:graphicFrameChg>
        <pc:graphicFrameChg chg="add mod">
          <ac:chgData name="Roman Vlček" userId="aa646986-efcc-4950-9596-4287372ccecf" providerId="ADAL" clId="{0E612ED4-2FC4-4091-9BB8-0F441CE10375}" dt="2025-10-17T13:18:00.074" v="1318" actId="14100"/>
          <ac:graphicFrameMkLst>
            <pc:docMk/>
            <pc:sldMk cId="3660880845" sldId="287"/>
            <ac:graphicFrameMk id="8" creationId="{8942DA79-443D-4BDB-9A63-F23523B10C7E}"/>
          </ac:graphicFrameMkLst>
        </pc:graphicFrameChg>
        <pc:graphicFrameChg chg="add del mod">
          <ac:chgData name="Roman Vlček" userId="aa646986-efcc-4950-9596-4287372ccecf" providerId="ADAL" clId="{0E612ED4-2FC4-4091-9BB8-0F441CE10375}" dt="2025-10-17T13:16:10.047" v="1294" actId="478"/>
          <ac:graphicFrameMkLst>
            <pc:docMk/>
            <pc:sldMk cId="3660880845" sldId="287"/>
            <ac:graphicFrameMk id="10" creationId="{57B36B50-7A56-03E3-1BA0-40C9023B081C}"/>
          </ac:graphicFrameMkLst>
        </pc:graphicFrameChg>
        <pc:graphicFrameChg chg="add mod">
          <ac:chgData name="Roman Vlček" userId="aa646986-efcc-4950-9596-4287372ccecf" providerId="ADAL" clId="{0E612ED4-2FC4-4091-9BB8-0F441CE10375}" dt="2025-10-17T13:17:57.268" v="1317" actId="14100"/>
          <ac:graphicFrameMkLst>
            <pc:docMk/>
            <pc:sldMk cId="3660880845" sldId="287"/>
            <ac:graphicFrameMk id="11" creationId="{57B36B50-7A56-03E3-1BA0-40C9023B081C}"/>
          </ac:graphicFrameMkLst>
        </pc:graphicFrameChg>
        <pc:graphicFrameChg chg="add mod">
          <ac:chgData name="Roman Vlček" userId="aa646986-efcc-4950-9596-4287372ccecf" providerId="ADAL" clId="{0E612ED4-2FC4-4091-9BB8-0F441CE10375}" dt="2025-10-17T13:19:19.990" v="1331"/>
          <ac:graphicFrameMkLst>
            <pc:docMk/>
            <pc:sldMk cId="3660880845" sldId="287"/>
            <ac:graphicFrameMk id="15" creationId="{5F03F61E-3D54-8BCF-0465-F3DC5F43DFA0}"/>
          </ac:graphicFrameMkLst>
        </pc:graphicFrameChg>
      </pc:sldChg>
      <pc:sldChg chg="del">
        <pc:chgData name="Roman Vlček" userId="aa646986-efcc-4950-9596-4287372ccecf" providerId="ADAL" clId="{0E612ED4-2FC4-4091-9BB8-0F441CE10375}" dt="2025-10-17T12:09:35.876" v="946" actId="2696"/>
        <pc:sldMkLst>
          <pc:docMk/>
          <pc:sldMk cId="3991706761" sldId="291"/>
        </pc:sldMkLst>
      </pc:sldChg>
    </pc:docChg>
  </pc:docChgLst>
  <pc:docChgLst>
    <pc:chgData name="Roman Vlček" userId="aa646986-efcc-4950-9596-4287372ccecf" providerId="ADAL" clId="{F04A72BB-4FBD-41DE-A7B4-DE0992C56AE4}"/>
    <pc:docChg chg="undo custSel addSld delSld modSld sldOrd">
      <pc:chgData name="Roman Vlček" userId="aa646986-efcc-4950-9596-4287372ccecf" providerId="ADAL" clId="{F04A72BB-4FBD-41DE-A7B4-DE0992C56AE4}" dt="2024-11-05T15:13:35.279" v="911"/>
      <pc:docMkLst>
        <pc:docMk/>
      </pc:docMkLst>
      <pc:sldChg chg="modSp mod">
        <pc:chgData name="Roman Vlček" userId="aa646986-efcc-4950-9596-4287372ccecf" providerId="ADAL" clId="{F04A72BB-4FBD-41DE-A7B4-DE0992C56AE4}" dt="2024-10-26T10:57:31.826" v="1" actId="20577"/>
        <pc:sldMkLst>
          <pc:docMk/>
          <pc:sldMk cId="18023881" sldId="256"/>
        </pc:sldMkLst>
      </pc:sldChg>
      <pc:sldChg chg="addSp delSp modSp mod">
        <pc:chgData name="Roman Vlček" userId="aa646986-efcc-4950-9596-4287372ccecf" providerId="ADAL" clId="{F04A72BB-4FBD-41DE-A7B4-DE0992C56AE4}" dt="2024-10-30T16:13:47.966" v="89" actId="20577"/>
        <pc:sldMkLst>
          <pc:docMk/>
          <pc:sldMk cId="3058593486" sldId="257"/>
        </pc:sldMkLst>
      </pc:sldChg>
      <pc:sldChg chg="addSp delSp modSp mod">
        <pc:chgData name="Roman Vlček" userId="aa646986-efcc-4950-9596-4287372ccecf" providerId="ADAL" clId="{F04A72BB-4FBD-41DE-A7B4-DE0992C56AE4}" dt="2024-10-30T16:14:56.934" v="93" actId="14100"/>
        <pc:sldMkLst>
          <pc:docMk/>
          <pc:sldMk cId="2753496272" sldId="258"/>
        </pc:sldMkLst>
      </pc:sldChg>
      <pc:sldChg chg="addSp delSp modSp mod">
        <pc:chgData name="Roman Vlček" userId="aa646986-efcc-4950-9596-4287372ccecf" providerId="ADAL" clId="{F04A72BB-4FBD-41DE-A7B4-DE0992C56AE4}" dt="2024-10-30T16:12:32.174" v="83" actId="1076"/>
        <pc:sldMkLst>
          <pc:docMk/>
          <pc:sldMk cId="3570193194" sldId="261"/>
        </pc:sldMkLst>
      </pc:sldChg>
      <pc:sldChg chg="addSp delSp modSp mod">
        <pc:chgData name="Roman Vlček" userId="aa646986-efcc-4950-9596-4287372ccecf" providerId="ADAL" clId="{F04A72BB-4FBD-41DE-A7B4-DE0992C56AE4}" dt="2024-11-02T10:06:38.159" v="853" actId="1076"/>
        <pc:sldMkLst>
          <pc:docMk/>
          <pc:sldMk cId="2855066853" sldId="262"/>
        </pc:sldMkLst>
      </pc:sldChg>
      <pc:sldChg chg="addSp delSp modSp mod">
        <pc:chgData name="Roman Vlček" userId="aa646986-efcc-4950-9596-4287372ccecf" providerId="ADAL" clId="{F04A72BB-4FBD-41DE-A7B4-DE0992C56AE4}" dt="2024-11-02T10:06:28.812" v="852" actId="1076"/>
        <pc:sldMkLst>
          <pc:docMk/>
          <pc:sldMk cId="3564214227" sldId="263"/>
        </pc:sldMkLst>
      </pc:sldChg>
      <pc:sldChg chg="addSp delSp modSp mod ord">
        <pc:chgData name="Roman Vlček" userId="aa646986-efcc-4950-9596-4287372ccecf" providerId="ADAL" clId="{F04A72BB-4FBD-41DE-A7B4-DE0992C56AE4}" dt="2024-11-02T10:04:54.070" v="851" actId="1076"/>
        <pc:sldMkLst>
          <pc:docMk/>
          <pc:sldMk cId="1757527882" sldId="264"/>
        </pc:sldMkLst>
      </pc:sldChg>
      <pc:sldChg chg="addSp delSp modSp mod">
        <pc:chgData name="Roman Vlček" userId="aa646986-efcc-4950-9596-4287372ccecf" providerId="ADAL" clId="{F04A72BB-4FBD-41DE-A7B4-DE0992C56AE4}" dt="2024-11-02T10:06:47.456" v="854" actId="1076"/>
        <pc:sldMkLst>
          <pc:docMk/>
          <pc:sldMk cId="4181716347" sldId="282"/>
        </pc:sldMkLst>
      </pc:sldChg>
      <pc:sldChg chg="addSp delSp modSp mod">
        <pc:chgData name="Roman Vlček" userId="aa646986-efcc-4950-9596-4287372ccecf" providerId="ADAL" clId="{F04A72BB-4FBD-41DE-A7B4-DE0992C56AE4}" dt="2024-11-02T10:01:45.989" v="635" actId="20577"/>
        <pc:sldMkLst>
          <pc:docMk/>
          <pc:sldMk cId="1660384934" sldId="283"/>
        </pc:sldMkLst>
      </pc:sldChg>
      <pc:sldChg chg="del">
        <pc:chgData name="Roman Vlček" userId="aa646986-efcc-4950-9596-4287372ccecf" providerId="ADAL" clId="{F04A72BB-4FBD-41DE-A7B4-DE0992C56AE4}" dt="2024-10-30T16:59:13.624" v="454" actId="2696"/>
        <pc:sldMkLst>
          <pc:docMk/>
          <pc:sldMk cId="307542832" sldId="285"/>
        </pc:sldMkLst>
      </pc:sldChg>
      <pc:sldChg chg="addSp delSp modSp mod">
        <pc:chgData name="Roman Vlček" userId="aa646986-efcc-4950-9596-4287372ccecf" providerId="ADAL" clId="{F04A72BB-4FBD-41DE-A7B4-DE0992C56AE4}" dt="2024-11-05T15:13:26.438" v="909" actId="1076"/>
        <pc:sldMkLst>
          <pc:docMk/>
          <pc:sldMk cId="1514845196" sldId="286"/>
        </pc:sldMkLst>
      </pc:sldChg>
      <pc:sldChg chg="addSp delSp modSp mod ord">
        <pc:chgData name="Roman Vlček" userId="aa646986-efcc-4950-9596-4287372ccecf" providerId="ADAL" clId="{F04A72BB-4FBD-41DE-A7B4-DE0992C56AE4}" dt="2024-11-05T15:13:35.279" v="911"/>
        <pc:sldMkLst>
          <pc:docMk/>
          <pc:sldMk cId="3660880845" sldId="287"/>
        </pc:sldMkLst>
      </pc:sldChg>
      <pc:sldChg chg="del">
        <pc:chgData name="Roman Vlček" userId="aa646986-efcc-4950-9596-4287372ccecf" providerId="ADAL" clId="{F04A72BB-4FBD-41DE-A7B4-DE0992C56AE4}" dt="2024-11-05T14:41:36.597" v="855" actId="2696"/>
        <pc:sldMkLst>
          <pc:docMk/>
          <pc:sldMk cId="1451370446" sldId="288"/>
        </pc:sldMkLst>
      </pc:sldChg>
      <pc:sldChg chg="del">
        <pc:chgData name="Roman Vlček" userId="aa646986-efcc-4950-9596-4287372ccecf" providerId="ADAL" clId="{F04A72BB-4FBD-41DE-A7B4-DE0992C56AE4}" dt="2024-11-05T14:42:08.353" v="856" actId="2696"/>
        <pc:sldMkLst>
          <pc:docMk/>
          <pc:sldMk cId="2868609972" sldId="289"/>
        </pc:sldMkLst>
      </pc:sldChg>
      <pc:sldChg chg="del">
        <pc:chgData name="Roman Vlček" userId="aa646986-efcc-4950-9596-4287372ccecf" providerId="ADAL" clId="{F04A72BB-4FBD-41DE-A7B4-DE0992C56AE4}" dt="2024-11-05T14:42:24.021" v="857" actId="2696"/>
        <pc:sldMkLst>
          <pc:docMk/>
          <pc:sldMk cId="2494078552" sldId="290"/>
        </pc:sldMkLst>
      </pc:sldChg>
      <pc:sldChg chg="modSp add mod">
        <pc:chgData name="Roman Vlček" userId="aa646986-efcc-4950-9596-4287372ccecf" providerId="ADAL" clId="{F04A72BB-4FBD-41DE-A7B4-DE0992C56AE4}" dt="2024-10-30T16:58:55.754" v="453" actId="20577"/>
        <pc:sldMkLst>
          <pc:docMk/>
          <pc:sldMk cId="3991706761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Konferencie/2025/KI%20na%20Slovensku/Prezent&#225;cia/podklady2025_3Q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Konferencie/2025/KI%20na%20Slovensku/Prezent&#225;cia/podklady2025_3Q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17652573669702"/>
          <c:y val="4.4432695933417039E-2"/>
          <c:w val="0.80803074558995625"/>
          <c:h val="0.8311643076779543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AuM!$K$3:$K$9</c:f>
              <c:strCache>
                <c:ptCount val="7"/>
                <c:pt idx="0">
                  <c:v>2 019</c:v>
                </c:pt>
                <c:pt idx="1">
                  <c:v>2 020</c:v>
                </c:pt>
                <c:pt idx="2">
                  <c:v>2 021</c:v>
                </c:pt>
                <c:pt idx="3">
                  <c:v>2 022</c:v>
                </c:pt>
                <c:pt idx="4">
                  <c:v>2 023</c:v>
                </c:pt>
                <c:pt idx="5">
                  <c:v>2 024</c:v>
                </c:pt>
                <c:pt idx="6">
                  <c:v>2 025 (3Q)</c:v>
                </c:pt>
              </c:strCache>
              <c:extLst/>
            </c:strRef>
          </c:cat>
          <c:val>
            <c:numRef>
              <c:f>AuM!$L$3:$L$9</c:f>
              <c:numCache>
                <c:formatCode>#,##0.00</c:formatCode>
                <c:ptCount val="7"/>
                <c:pt idx="0">
                  <c:v>9603.6329968014452</c:v>
                </c:pt>
                <c:pt idx="1">
                  <c:v>10212.897386798806</c:v>
                </c:pt>
                <c:pt idx="2">
                  <c:v>12468.618417140868</c:v>
                </c:pt>
                <c:pt idx="3">
                  <c:v>11662.880269126115</c:v>
                </c:pt>
                <c:pt idx="4">
                  <c:v>12732.314022261819</c:v>
                </c:pt>
                <c:pt idx="5">
                  <c:v>14778.43088933893</c:v>
                </c:pt>
                <c:pt idx="6">
                  <c:v>15935.719080265197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308-4BBA-AB17-C4885AABD6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0330591"/>
        <c:axId val="430322687"/>
      </c:barChart>
      <c:catAx>
        <c:axId val="43033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22687"/>
        <c:crossesAt val="0"/>
        <c:auto val="1"/>
        <c:lblAlgn val="ctr"/>
        <c:lblOffset val="100"/>
        <c:noMultiLvlLbl val="0"/>
      </c:catAx>
      <c:valAx>
        <c:axId val="430322687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30591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1369351049527623E-2"/>
                <c:y val="4.4432695933417039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sk-SK"/>
                    <a:t>Miliardy</a:t>
                  </a:r>
                  <a:r>
                    <a:rPr lang="sk-SK" baseline="0"/>
                    <a:t> EUR</a:t>
                  </a:r>
                  <a:endParaRPr lang="sk-SK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Aktíva</a:t>
            </a:r>
            <a:r>
              <a:rPr lang="sk-SK" baseline="0"/>
              <a:t> v pravidelných investíciách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4926670350416724"/>
          <c:y val="0.17207144514033867"/>
          <c:w val="0.81856955380577423"/>
          <c:h val="0.71914403183944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Sporenia!$C$2</c:f>
              <c:strCache>
                <c:ptCount val="1"/>
                <c:pt idx="0">
                  <c:v>Aktíva v pravidelných investíciách (mil. EUR)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Sporenia!$B$3:$B$11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1H2025</c:v>
                </c:pt>
              </c:strCache>
            </c:strRef>
          </c:cat>
          <c:val>
            <c:numRef>
              <c:f>Sporenia!$C$3:$C$11</c:f>
              <c:numCache>
                <c:formatCode>#,##0.00</c:formatCode>
                <c:ptCount val="9"/>
                <c:pt idx="0">
                  <c:v>546.27040514546093</c:v>
                </c:pt>
                <c:pt idx="1">
                  <c:v>654.64813062075007</c:v>
                </c:pt>
                <c:pt idx="2">
                  <c:v>1004.7805900479143</c:v>
                </c:pt>
                <c:pt idx="3">
                  <c:v>1151.0179951351843</c:v>
                </c:pt>
                <c:pt idx="4">
                  <c:v>1548.5384172277893</c:v>
                </c:pt>
                <c:pt idx="5">
                  <c:v>1639.5886114985599</c:v>
                </c:pt>
                <c:pt idx="6">
                  <c:v>2159.7851379236881</c:v>
                </c:pt>
                <c:pt idx="7">
                  <c:v>2747.5707565584025</c:v>
                </c:pt>
                <c:pt idx="8">
                  <c:v>2904.9283233014858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9-4F36-ABB2-959A7BEE4C34}"/>
            </c:ext>
          </c:extLst>
        </c:ser>
        <c:ser>
          <c:idx val="1"/>
          <c:order val="1"/>
          <c:tx>
            <c:strRef>
              <c:f>Sporenia!$D$2</c:f>
              <c:strCache>
                <c:ptCount val="1"/>
                <c:pt idx="0">
                  <c:v>Celkové aktíva vo fondoch (mil. EUR)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Sporenia!$B$3:$B$11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1H2025</c:v>
                </c:pt>
              </c:strCache>
            </c:strRef>
          </c:cat>
          <c:val>
            <c:numRef>
              <c:f>Sporenia!$D$3:$D$11</c:f>
              <c:numCache>
                <c:formatCode>#,##0.00</c:formatCode>
                <c:ptCount val="9"/>
                <c:pt idx="0">
                  <c:v>8323</c:v>
                </c:pt>
                <c:pt idx="1">
                  <c:v>8378.0703479641597</c:v>
                </c:pt>
                <c:pt idx="2">
                  <c:v>9603.6329968014452</c:v>
                </c:pt>
                <c:pt idx="3">
                  <c:v>10212.897386798806</c:v>
                </c:pt>
                <c:pt idx="4">
                  <c:v>12468.6184171409</c:v>
                </c:pt>
                <c:pt idx="5">
                  <c:v>11662.880269126115</c:v>
                </c:pt>
                <c:pt idx="6">
                  <c:v>12732.314022261819</c:v>
                </c:pt>
                <c:pt idx="7">
                  <c:v>14778.43</c:v>
                </c:pt>
                <c:pt idx="8">
                  <c:v>15167.977380038999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39-4F36-ABB2-959A7BEE4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1360815"/>
        <c:axId val="1751345423"/>
      </c:barChart>
      <c:catAx>
        <c:axId val="175136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751345423"/>
        <c:crosses val="autoZero"/>
        <c:auto val="1"/>
        <c:lblAlgn val="ctr"/>
        <c:lblOffset val="100"/>
        <c:noMultiLvlLbl val="0"/>
      </c:catAx>
      <c:valAx>
        <c:axId val="1751345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751360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29819956715935"/>
          <c:y val="0.1886563137941091"/>
          <c:w val="0.53797670028088596"/>
          <c:h val="0.14930664916885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Tempo</a:t>
            </a:r>
            <a:r>
              <a:rPr lang="sk-SK"/>
              <a:t> rastu aktív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7.7902446443823048E-2"/>
          <c:y val="0.17084292952556426"/>
          <c:w val="0.88940810333329434"/>
          <c:h val="0.66760301323458482"/>
        </c:manualLayout>
      </c:layout>
      <c:lineChart>
        <c:grouping val="standard"/>
        <c:varyColors val="0"/>
        <c:ser>
          <c:idx val="0"/>
          <c:order val="0"/>
          <c:tx>
            <c:strRef>
              <c:f>Sporenia!$Q$2</c:f>
              <c:strCache>
                <c:ptCount val="1"/>
                <c:pt idx="0">
                  <c:v>Pravidelné investície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Sporenia!$P$3:$P$11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1H2025</c:v>
                </c:pt>
              </c:strCache>
            </c:strRef>
          </c:cat>
          <c:val>
            <c:numRef>
              <c:f>Sporenia!$Q$3:$Q$11</c:f>
              <c:numCache>
                <c:formatCode>0.000</c:formatCode>
                <c:ptCount val="9"/>
                <c:pt idx="0">
                  <c:v>1</c:v>
                </c:pt>
                <c:pt idx="1">
                  <c:v>1.1983957477001346</c:v>
                </c:pt>
                <c:pt idx="2">
                  <c:v>1.8393465591099727</c:v>
                </c:pt>
                <c:pt idx="3">
                  <c:v>2.1070480558592428</c:v>
                </c:pt>
                <c:pt idx="4">
                  <c:v>2.8347470458617363</c:v>
                </c:pt>
                <c:pt idx="5">
                  <c:v>3.0014230975261604</c:v>
                </c:pt>
                <c:pt idx="6">
                  <c:v>3.9536923794152465</c:v>
                </c:pt>
                <c:pt idx="7">
                  <c:v>5.0296899313569421</c:v>
                </c:pt>
                <c:pt idx="8">
                  <c:v>5.3177479430319154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1-4A96-B699-8B1BDADCE516}"/>
            </c:ext>
          </c:extLst>
        </c:ser>
        <c:ser>
          <c:idx val="1"/>
          <c:order val="1"/>
          <c:tx>
            <c:strRef>
              <c:f>Sporenia!$R$2</c:f>
              <c:strCache>
                <c:ptCount val="1"/>
                <c:pt idx="0">
                  <c:v>Fondy celkovo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Sporenia!$P$3:$P$11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1H2025</c:v>
                </c:pt>
              </c:strCache>
            </c:strRef>
          </c:cat>
          <c:val>
            <c:numRef>
              <c:f>Sporenia!$R$3:$R$11</c:f>
              <c:numCache>
                <c:formatCode>0.000</c:formatCode>
                <c:ptCount val="9"/>
                <c:pt idx="0">
                  <c:v>1</c:v>
                </c:pt>
                <c:pt idx="1">
                  <c:v>1.0066166463972317</c:v>
                </c:pt>
                <c:pt idx="2">
                  <c:v>1.153866754391619</c:v>
                </c:pt>
                <c:pt idx="3">
                  <c:v>1.2270692522886948</c:v>
                </c:pt>
                <c:pt idx="4">
                  <c:v>1.4980918439433979</c:v>
                </c:pt>
                <c:pt idx="5">
                  <c:v>1.4012832234922643</c:v>
                </c:pt>
                <c:pt idx="6">
                  <c:v>1.5297746031793606</c:v>
                </c:pt>
                <c:pt idx="7">
                  <c:v>1.7756133605671032</c:v>
                </c:pt>
                <c:pt idx="8">
                  <c:v>1.8224170827873363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1-4A96-B699-8B1BDADCE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4719967"/>
        <c:axId val="1544733407"/>
      </c:lineChart>
      <c:catAx>
        <c:axId val="1544719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44733407"/>
        <c:crosses val="autoZero"/>
        <c:auto val="1"/>
        <c:lblAlgn val="ctr"/>
        <c:lblOffset val="100"/>
        <c:noMultiLvlLbl val="0"/>
      </c:catAx>
      <c:valAx>
        <c:axId val="154473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44719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80410899603374"/>
          <c:y val="0.19449508010024771"/>
          <c:w val="0.38509014753542137"/>
          <c:h val="0.1882778356067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Š</a:t>
            </a:r>
            <a:r>
              <a:rPr lang="sk-SK"/>
              <a:t>truktúra pravidelných investícií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Sporenia!$L$38</c:f>
              <c:strCache>
                <c:ptCount val="1"/>
                <c:pt idx="0">
                  <c:v>Akciové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Sporenia!$M$37:$U$37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1H2025</c:v>
                </c:pt>
              </c:strCache>
            </c:strRef>
          </c:cat>
          <c:val>
            <c:numRef>
              <c:f>Sporenia!$M$38:$U$38</c:f>
              <c:numCache>
                <c:formatCode>0.0%</c:formatCode>
                <c:ptCount val="9"/>
                <c:pt idx="0">
                  <c:v>0.34103225238237478</c:v>
                </c:pt>
                <c:pt idx="1">
                  <c:v>0.36096680741691856</c:v>
                </c:pt>
                <c:pt idx="2">
                  <c:v>0.3618793002178804</c:v>
                </c:pt>
                <c:pt idx="3">
                  <c:v>0.45782141540845073</c:v>
                </c:pt>
                <c:pt idx="4">
                  <c:v>0.53429307165212458</c:v>
                </c:pt>
                <c:pt idx="5">
                  <c:v>0.56542692100397518</c:v>
                </c:pt>
                <c:pt idx="6">
                  <c:v>0.63812719691874731</c:v>
                </c:pt>
                <c:pt idx="7">
                  <c:v>0.69340825897785308</c:v>
                </c:pt>
                <c:pt idx="8">
                  <c:v>0.68583349168917129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8-416B-A4E3-9DF671BA7A85}"/>
            </c:ext>
          </c:extLst>
        </c:ser>
        <c:ser>
          <c:idx val="1"/>
          <c:order val="1"/>
          <c:tx>
            <c:strRef>
              <c:f>Sporenia!$L$39</c:f>
              <c:strCache>
                <c:ptCount val="1"/>
                <c:pt idx="0">
                  <c:v>Zmiešané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Sporenia!$M$37:$U$37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1H2025</c:v>
                </c:pt>
              </c:strCache>
            </c:strRef>
          </c:cat>
          <c:val>
            <c:numRef>
              <c:f>Sporenia!$M$39:$U$39</c:f>
              <c:numCache>
                <c:formatCode>0.0%</c:formatCode>
                <c:ptCount val="9"/>
                <c:pt idx="0">
                  <c:v>0.46838126503525179</c:v>
                </c:pt>
                <c:pt idx="1">
                  <c:v>0.458714942510424</c:v>
                </c:pt>
                <c:pt idx="2">
                  <c:v>0.48041215903021139</c:v>
                </c:pt>
                <c:pt idx="3">
                  <c:v>0.38582525926866196</c:v>
                </c:pt>
                <c:pt idx="4">
                  <c:v>0.36864712182495724</c:v>
                </c:pt>
                <c:pt idx="5">
                  <c:v>0.35876538981984479</c:v>
                </c:pt>
                <c:pt idx="6">
                  <c:v>0.26994866333321627</c:v>
                </c:pt>
                <c:pt idx="7">
                  <c:v>0.22081231213491484</c:v>
                </c:pt>
                <c:pt idx="8">
                  <c:v>0.22788980952451288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8-416B-A4E3-9DF671BA7A85}"/>
            </c:ext>
          </c:extLst>
        </c:ser>
        <c:ser>
          <c:idx val="2"/>
          <c:order val="2"/>
          <c:tx>
            <c:strRef>
              <c:f>Sporenia!$L$40</c:f>
              <c:strCache>
                <c:ptCount val="1"/>
                <c:pt idx="0">
                  <c:v>Dlhopisové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Sporenia!$M$37:$U$37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1H2025</c:v>
                </c:pt>
              </c:strCache>
            </c:strRef>
          </c:cat>
          <c:val>
            <c:numRef>
              <c:f>Sporenia!$M$40:$U$40</c:f>
              <c:numCache>
                <c:formatCode>0.0%</c:formatCode>
                <c:ptCount val="9"/>
                <c:pt idx="0">
                  <c:v>0.13504039776866306</c:v>
                </c:pt>
                <c:pt idx="1">
                  <c:v>0.1326335179687135</c:v>
                </c:pt>
                <c:pt idx="2">
                  <c:v>0.11053608538497577</c:v>
                </c:pt>
                <c:pt idx="3">
                  <c:v>0.11165739296973466</c:v>
                </c:pt>
                <c:pt idx="4">
                  <c:v>5.7105247722492904E-2</c:v>
                </c:pt>
                <c:pt idx="5">
                  <c:v>3.5962602241042953E-2</c:v>
                </c:pt>
                <c:pt idx="6">
                  <c:v>5.9843995083590368E-2</c:v>
                </c:pt>
                <c:pt idx="7">
                  <c:v>5.3584463429446533E-2</c:v>
                </c:pt>
                <c:pt idx="8">
                  <c:v>5.3589662166277016E-2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48-416B-A4E3-9DF671BA7A85}"/>
            </c:ext>
          </c:extLst>
        </c:ser>
        <c:ser>
          <c:idx val="3"/>
          <c:order val="3"/>
          <c:tx>
            <c:strRef>
              <c:f>Sporenia!$L$41</c:f>
              <c:strCache>
                <c:ptCount val="1"/>
                <c:pt idx="0">
                  <c:v>Realitné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Sporenia!$M$37:$U$37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1H2025</c:v>
                </c:pt>
              </c:strCache>
            </c:strRef>
          </c:cat>
          <c:val>
            <c:numRef>
              <c:f>Sporenia!$M$41:$U$41</c:f>
              <c:numCache>
                <c:formatCode>0.0%</c:formatCode>
                <c:ptCount val="9"/>
                <c:pt idx="0">
                  <c:v>2.234931617199553E-2</c:v>
                </c:pt>
                <c:pt idx="1">
                  <c:v>1.9493499489411831E-2</c:v>
                </c:pt>
                <c:pt idx="2">
                  <c:v>2.7627922229942987E-2</c:v>
                </c:pt>
                <c:pt idx="3">
                  <c:v>3.748866177374565E-2</c:v>
                </c:pt>
                <c:pt idx="4">
                  <c:v>3.3949489112424042E-2</c:v>
                </c:pt>
                <c:pt idx="5">
                  <c:v>3.5576136322956663E-2</c:v>
                </c:pt>
                <c:pt idx="6">
                  <c:v>2.900771965689149E-2</c:v>
                </c:pt>
                <c:pt idx="7">
                  <c:v>2.9917336907080577E-2</c:v>
                </c:pt>
                <c:pt idx="8">
                  <c:v>3.0465467698448385E-2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48-416B-A4E3-9DF671BA7A85}"/>
            </c:ext>
          </c:extLst>
        </c:ser>
        <c:ser>
          <c:idx val="4"/>
          <c:order val="4"/>
          <c:tx>
            <c:strRef>
              <c:f>Sporenia!$L$42</c:f>
              <c:strCache>
                <c:ptCount val="1"/>
                <c:pt idx="0">
                  <c:v>Ostatné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Sporenia!$M$37:$U$37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1H2025</c:v>
                </c:pt>
              </c:strCache>
            </c:strRef>
          </c:cat>
          <c:val>
            <c:numRef>
              <c:f>Sporenia!$M$42:$U$42</c:f>
              <c:numCache>
                <c:formatCode>0.0%</c:formatCode>
                <c:ptCount val="9"/>
                <c:pt idx="0">
                  <c:v>3.3196768641714836E-2</c:v>
                </c:pt>
                <c:pt idx="1">
                  <c:v>2.8191232614532158E-2</c:v>
                </c:pt>
                <c:pt idx="2">
                  <c:v>1.954453313698945E-2</c:v>
                </c:pt>
                <c:pt idx="3">
                  <c:v>7.2072705794069547E-3</c:v>
                </c:pt>
                <c:pt idx="4">
                  <c:v>6.0050696880012966E-3</c:v>
                </c:pt>
                <c:pt idx="5">
                  <c:v>4.2689506121804666E-3</c:v>
                </c:pt>
                <c:pt idx="6">
                  <c:v>3.0724250075544468E-3</c:v>
                </c:pt>
                <c:pt idx="7">
                  <c:v>2.2776285507050131E-3</c:v>
                </c:pt>
                <c:pt idx="8">
                  <c:v>2.2215689215904222E-3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48-416B-A4E3-9DF671BA7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5917328"/>
        <c:axId val="1925899024"/>
      </c:barChart>
      <c:catAx>
        <c:axId val="192591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5899024"/>
        <c:crosses val="autoZero"/>
        <c:auto val="0"/>
        <c:lblAlgn val="ctr"/>
        <c:lblOffset val="100"/>
        <c:noMultiLvlLbl val="0"/>
      </c:catAx>
      <c:valAx>
        <c:axId val="192589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591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Počet</a:t>
            </a:r>
            <a:r>
              <a:rPr lang="sk-SK" baseline="0"/>
              <a:t> zmlúv a aktíva na 1 zmluvu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Sporenia!$F$2</c:f>
              <c:strCache>
                <c:ptCount val="1"/>
                <c:pt idx="0">
                  <c:v>Počet zmlúv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Sporenia!$B$3:$B$11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1H2025</c:v>
                </c:pt>
              </c:strCache>
            </c:strRef>
          </c:cat>
          <c:val>
            <c:numRef>
              <c:f>Sporenia!$F$3:$F$11</c:f>
              <c:numCache>
                <c:formatCode>#,##0</c:formatCode>
                <c:ptCount val="9"/>
                <c:pt idx="0">
                  <c:v>509866</c:v>
                </c:pt>
                <c:pt idx="1">
                  <c:v>523481</c:v>
                </c:pt>
                <c:pt idx="2">
                  <c:v>659634</c:v>
                </c:pt>
                <c:pt idx="3">
                  <c:v>718319</c:v>
                </c:pt>
                <c:pt idx="4">
                  <c:v>859377</c:v>
                </c:pt>
                <c:pt idx="5">
                  <c:v>909261</c:v>
                </c:pt>
                <c:pt idx="6">
                  <c:v>1109046</c:v>
                </c:pt>
                <c:pt idx="7">
                  <c:v>1154217</c:v>
                </c:pt>
                <c:pt idx="8">
                  <c:v>1199105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0-44FE-8E91-CCE6886E07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43649359"/>
        <c:axId val="1843649775"/>
      </c:barChart>
      <c:lineChart>
        <c:grouping val="standard"/>
        <c:varyColors val="0"/>
        <c:ser>
          <c:idx val="2"/>
          <c:order val="1"/>
          <c:tx>
            <c:strRef>
              <c:f>Sporenia!$G$2</c:f>
              <c:strCache>
                <c:ptCount val="1"/>
                <c:pt idx="0">
                  <c:v>Aktíva na 1 zmluvu        (EUR)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Sporenia!$B$3:$B$11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1H2025</c:v>
                </c:pt>
              </c:strCache>
            </c:strRef>
          </c:cat>
          <c:val>
            <c:numRef>
              <c:f>Sporenia!$G$3:$G$11</c:f>
              <c:numCache>
                <c:formatCode>#,##0.00</c:formatCode>
                <c:ptCount val="9"/>
                <c:pt idx="0">
                  <c:v>1071.3999465456825</c:v>
                </c:pt>
                <c:pt idx="1">
                  <c:v>1250.5671277863955</c:v>
                </c:pt>
                <c:pt idx="2">
                  <c:v>1523.2395389684496</c:v>
                </c:pt>
                <c:pt idx="3">
                  <c:v>1602.3772100350739</c:v>
                </c:pt>
                <c:pt idx="4">
                  <c:v>1801.9314191883066</c:v>
                </c:pt>
                <c:pt idx="5">
                  <c:v>1803.2100920401951</c:v>
                </c:pt>
                <c:pt idx="6">
                  <c:v>1947.4261102999226</c:v>
                </c:pt>
                <c:pt idx="7">
                  <c:v>2380.4629082385745</c:v>
                </c:pt>
                <c:pt idx="8">
                  <c:v>2422.5804439990538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10-44FE-8E91-CCE6886E07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3647279"/>
        <c:axId val="1843653519"/>
      </c:lineChart>
      <c:catAx>
        <c:axId val="184364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43649775"/>
        <c:crosses val="autoZero"/>
        <c:auto val="1"/>
        <c:lblAlgn val="ctr"/>
        <c:lblOffset val="100"/>
        <c:noMultiLvlLbl val="0"/>
      </c:catAx>
      <c:valAx>
        <c:axId val="184364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43649359"/>
        <c:crosses val="autoZero"/>
        <c:crossBetween val="between"/>
      </c:valAx>
      <c:valAx>
        <c:axId val="1843653519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43647279"/>
        <c:crosses val="max"/>
        <c:crossBetween val="between"/>
      </c:valAx>
      <c:catAx>
        <c:axId val="18436472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36535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Ročné výkonnosti fondov 3Q </a:t>
            </a:r>
            <a:r>
              <a:rPr lang="sk-SK" baseline="0"/>
              <a:t>2025 vs 3Q 2024</a:t>
            </a:r>
            <a:endParaRPr lang="sk-SK"/>
          </a:p>
        </c:rich>
      </c:tx>
      <c:layout>
        <c:manualLayout>
          <c:xMode val="edge"/>
          <c:yMode val="edge"/>
          <c:x val="0.16524236265255599"/>
          <c:y val="2.360608668344270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973725835682172E-2"/>
          <c:y val="0.10843460825748674"/>
          <c:w val="0.84771746057852415"/>
          <c:h val="0.802014081732896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Vykonnosti!$A$12</c:f>
              <c:strCache>
                <c:ptCount val="1"/>
                <c:pt idx="0">
                  <c:v>2025 (3Q)</c:v>
                </c:pt>
              </c:strCache>
            </c:strRef>
          </c:tx>
          <c:invertIfNegative val="0"/>
          <c:cat>
            <c:strRef>
              <c:f>Vykonnosti!$B$2:$I$2</c:f>
              <c:strCache>
                <c:ptCount val="8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</c:strCache>
            </c:strRef>
          </c:cat>
          <c:val>
            <c:numRef>
              <c:f>Vykonnosti!$B$12:$I$12</c:f>
              <c:numCache>
                <c:formatCode>0.00</c:formatCode>
                <c:ptCount val="8"/>
                <c:pt idx="0">
                  <c:v>3.205341768298875</c:v>
                </c:pt>
                <c:pt idx="1">
                  <c:v>2.6705430501961391</c:v>
                </c:pt>
                <c:pt idx="2">
                  <c:v>3.0565205767927761</c:v>
                </c:pt>
                <c:pt idx="3">
                  <c:v>8.2993406462182442</c:v>
                </c:pt>
                <c:pt idx="4">
                  <c:v>5.6021887955866712</c:v>
                </c:pt>
                <c:pt idx="5">
                  <c:v>13.880637496369385</c:v>
                </c:pt>
                <c:pt idx="6">
                  <c:v>3.4223147162051548</c:v>
                </c:pt>
                <c:pt idx="7">
                  <c:v>2.503415704753742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6-49BD-A06F-844C1DC313A3}"/>
            </c:ext>
          </c:extLst>
        </c:ser>
        <c:ser>
          <c:idx val="0"/>
          <c:order val="1"/>
          <c:tx>
            <c:strRef>
              <c:f>Vykonnosti!$A$11</c:f>
              <c:strCache>
                <c:ptCount val="1"/>
                <c:pt idx="0">
                  <c:v>2024 (3Q)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Vykonnosti!$B$2:$I$2</c:f>
              <c:strCache>
                <c:ptCount val="8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</c:strCache>
            </c:strRef>
          </c:cat>
          <c:val>
            <c:numRef>
              <c:f>Vykonnosti!$B$11:$I$11</c:f>
              <c:numCache>
                <c:formatCode>0.00</c:formatCode>
                <c:ptCount val="8"/>
                <c:pt idx="0">
                  <c:v>4.5586915676992357</c:v>
                </c:pt>
                <c:pt idx="1">
                  <c:v>4.2090133215612058</c:v>
                </c:pt>
                <c:pt idx="2">
                  <c:v>7.8309349741754408</c:v>
                </c:pt>
                <c:pt idx="3">
                  <c:v>22.998909711465032</c:v>
                </c:pt>
                <c:pt idx="4">
                  <c:v>12.837555911478638</c:v>
                </c:pt>
                <c:pt idx="5">
                  <c:v>12.86676018279187</c:v>
                </c:pt>
                <c:pt idx="6">
                  <c:v>2.4324539091144848</c:v>
                </c:pt>
                <c:pt idx="7">
                  <c:v>6.6746320828160677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96-49BD-A06F-844C1DC31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343903"/>
        <c:axId val="430329343"/>
      </c:barChart>
      <c:catAx>
        <c:axId val="430343903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29343"/>
        <c:crosses val="autoZero"/>
        <c:auto val="1"/>
        <c:lblAlgn val="ctr"/>
        <c:lblOffset val="100"/>
        <c:noMultiLvlLbl val="0"/>
      </c:catAx>
      <c:valAx>
        <c:axId val="430329343"/>
        <c:scaling>
          <c:orientation val="minMax"/>
          <c:min val="-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4390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466875066897577"/>
          <c:y val="0.15887507380063015"/>
          <c:w val="0.19383975083855748"/>
          <c:h val="0.1313863881678516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200" baseline="0"/>
              <a:t>Investície podľa typu aktív - 2Q2025</a:t>
            </a:r>
            <a:endParaRPr lang="sk-SK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24265363381301475"/>
          <c:y val="0.26249115357395614"/>
          <c:w val="0.39208767007572332"/>
          <c:h val="0.724238371477450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C6-4F32-B1B3-2C6ADBEDD5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C6-4F32-B1B3-2C6ADBEDD5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C6-4F32-B1B3-2C6ADBEDD5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C6-4F32-B1B3-2C6ADBEDD5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C6-4F32-B1B3-2C6ADBEDD559}"/>
              </c:ext>
            </c:extLst>
          </c:dPt>
          <c:cat>
            <c:strRef>
              <c:f>'Svet a Europa'!$C$4:$G$4</c:f>
              <c:strCache>
                <c:ptCount val="5"/>
                <c:pt idx="0">
                  <c:v>Akcie</c:v>
                </c:pt>
                <c:pt idx="1">
                  <c:v>Dlhopisy</c:v>
                </c:pt>
                <c:pt idx="2">
                  <c:v>Penazny trh</c:v>
                </c:pt>
                <c:pt idx="3">
                  <c:v>Multi-Asset</c:v>
                </c:pt>
                <c:pt idx="4">
                  <c:v>Iné</c:v>
                </c:pt>
              </c:strCache>
            </c:strRef>
          </c:cat>
          <c:val>
            <c:numRef>
              <c:f>'Svet a Europa'!$C$14:$G$14</c:f>
              <c:numCache>
                <c:formatCode>General</c:formatCode>
                <c:ptCount val="5"/>
                <c:pt idx="0">
                  <c:v>7.82</c:v>
                </c:pt>
                <c:pt idx="1">
                  <c:v>4.6500000000000004</c:v>
                </c:pt>
                <c:pt idx="2">
                  <c:v>2.09</c:v>
                </c:pt>
                <c:pt idx="3">
                  <c:v>4.28</c:v>
                </c:pt>
                <c:pt idx="4">
                  <c:v>4.7100000000000009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C6-4F32-B1B3-2C6ADBEDD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367816091954027"/>
          <c:y val="0.30024686404645279"/>
          <c:w val="0.21800766283524908"/>
          <c:h val="0.56528746008659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0943281111725246"/>
          <c:y val="0.23222912353347136"/>
          <c:w val="0.84837309605574329"/>
          <c:h val="0.6007710992647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'Svet a Europa'!$B$17</c:f>
              <c:strCache>
                <c:ptCount val="1"/>
                <c:pt idx="0">
                  <c:v>Celkový čistý predaj (mld. EUR)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'Svet a Europa'!$A$22:$A$27</c:f>
              <c:strCache>
                <c:ptCount val="6"/>
                <c:pt idx="0">
                  <c:v>1Q24</c:v>
                </c:pt>
                <c:pt idx="1">
                  <c:v>2Q24</c:v>
                </c:pt>
                <c:pt idx="2">
                  <c:v>3Q24</c:v>
                </c:pt>
                <c:pt idx="3">
                  <c:v>4Q24</c:v>
                </c:pt>
                <c:pt idx="4">
                  <c:v>1Q25</c:v>
                </c:pt>
                <c:pt idx="5">
                  <c:v>2Q25</c:v>
                </c:pt>
              </c:strCache>
            </c:strRef>
          </c:cat>
          <c:val>
            <c:numRef>
              <c:f>'Svet a Europa'!$B$22:$B$27</c:f>
              <c:numCache>
                <c:formatCode>General</c:formatCode>
                <c:ptCount val="6"/>
                <c:pt idx="0">
                  <c:v>115</c:v>
                </c:pt>
                <c:pt idx="1">
                  <c:v>144</c:v>
                </c:pt>
                <c:pt idx="2">
                  <c:v>186</c:v>
                </c:pt>
                <c:pt idx="3">
                  <c:v>238</c:v>
                </c:pt>
                <c:pt idx="4">
                  <c:v>219</c:v>
                </c:pt>
                <c:pt idx="5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A-4BA8-B592-FCDFA672B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543008"/>
        <c:axId val="417529568"/>
      </c:barChart>
      <c:catAx>
        <c:axId val="41754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7529568"/>
        <c:crosses val="autoZero"/>
        <c:auto val="1"/>
        <c:lblAlgn val="ctr"/>
        <c:lblOffset val="100"/>
        <c:noMultiLvlLbl val="0"/>
      </c:catAx>
      <c:valAx>
        <c:axId val="41752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754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200"/>
              <a:t>Čistý</a:t>
            </a:r>
            <a:r>
              <a:rPr lang="sk-SK" sz="1200" baseline="0"/>
              <a:t> majetok</a:t>
            </a:r>
            <a:r>
              <a:rPr lang="en-US" sz="1200"/>
              <a:t> (</a:t>
            </a:r>
            <a:r>
              <a:rPr lang="sk-SK" sz="1200"/>
              <a:t>bil.</a:t>
            </a:r>
            <a:r>
              <a:rPr lang="en-US" sz="1200"/>
              <a:t> EUR)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'Svet a Europa'!$B$4</c:f>
              <c:strCache>
                <c:ptCount val="1"/>
                <c:pt idx="0">
                  <c:v>Net assets (tril. EUR)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'Svet a Europa'!$A$9:$A$14</c:f>
              <c:strCache>
                <c:ptCount val="6"/>
                <c:pt idx="0">
                  <c:v>1Q24</c:v>
                </c:pt>
                <c:pt idx="1">
                  <c:v>2Q24</c:v>
                </c:pt>
                <c:pt idx="2">
                  <c:v>3Q24</c:v>
                </c:pt>
                <c:pt idx="3">
                  <c:v>4Q24</c:v>
                </c:pt>
                <c:pt idx="4">
                  <c:v>1Q25</c:v>
                </c:pt>
                <c:pt idx="5">
                  <c:v>2Q25</c:v>
                </c:pt>
              </c:strCache>
            </c:strRef>
          </c:cat>
          <c:val>
            <c:numRef>
              <c:f>'Svet a Europa'!$B$9:$B$14</c:f>
              <c:numCache>
                <c:formatCode>General</c:formatCode>
                <c:ptCount val="6"/>
                <c:pt idx="0">
                  <c:v>21.62</c:v>
                </c:pt>
                <c:pt idx="1">
                  <c:v>22.09</c:v>
                </c:pt>
                <c:pt idx="2">
                  <c:v>22.7</c:v>
                </c:pt>
                <c:pt idx="3">
                  <c:v>23.43</c:v>
                </c:pt>
                <c:pt idx="4">
                  <c:v>23.19</c:v>
                </c:pt>
                <c:pt idx="5">
                  <c:v>23.55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7-41B0-B120-E0B0D3D0C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525248"/>
        <c:axId val="417529088"/>
      </c:barChart>
      <c:catAx>
        <c:axId val="41752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7529088"/>
        <c:crosses val="autoZero"/>
        <c:auto val="1"/>
        <c:lblAlgn val="ctr"/>
        <c:lblOffset val="100"/>
        <c:noMultiLvlLbl val="0"/>
      </c:catAx>
      <c:valAx>
        <c:axId val="41752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752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200" dirty="0"/>
              <a:t>Priemerné</a:t>
            </a:r>
            <a:r>
              <a:rPr lang="sk-SK" sz="1200" baseline="0" dirty="0"/>
              <a:t> kvartálne čisté predaje </a:t>
            </a:r>
            <a:r>
              <a:rPr lang="sk-SK" sz="1200" dirty="0"/>
              <a:t>2024 </a:t>
            </a:r>
            <a:r>
              <a:rPr lang="sk-SK" sz="1200" dirty="0" err="1"/>
              <a:t>vs</a:t>
            </a:r>
            <a:r>
              <a:rPr lang="sk-SK" sz="1200" dirty="0"/>
              <a:t> 2025 (</a:t>
            </a:r>
            <a:r>
              <a:rPr lang="sk-SK" sz="1200" dirty="0" err="1"/>
              <a:t>mld.EUR</a:t>
            </a:r>
            <a:r>
              <a:rPr lang="sk-SK" sz="1200" dirty="0"/>
              <a:t>)  </a:t>
            </a:r>
            <a:endParaRPr lang="en-US" sz="1200" dirty="0"/>
          </a:p>
        </c:rich>
      </c:tx>
      <c:layout>
        <c:manualLayout>
          <c:xMode val="edge"/>
          <c:yMode val="edge"/>
          <c:x val="0.11277166371827442"/>
          <c:y val="2.7050364370538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81932498413398"/>
          <c:y val="0.21620459918332258"/>
          <c:w val="0.79756253129355181"/>
          <c:h val="0.68838053850618774"/>
        </c:manualLayout>
      </c:layout>
      <c:barChart>
        <c:barDir val="bar"/>
        <c:grouping val="clustered"/>
        <c:varyColors val="0"/>
        <c:ser>
          <c:idx val="0"/>
          <c:order val="0"/>
          <c:tx>
            <c:v>2024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'Svet a Europa'!$B$17:$G$17</c:f>
              <c:strCache>
                <c:ptCount val="6"/>
                <c:pt idx="0">
                  <c:v>Celkový čistý predaj (mld. EUR)</c:v>
                </c:pt>
                <c:pt idx="1">
                  <c:v>Akcie</c:v>
                </c:pt>
                <c:pt idx="2">
                  <c:v>Dlhopisy</c:v>
                </c:pt>
                <c:pt idx="3">
                  <c:v>Penazny trh</c:v>
                </c:pt>
                <c:pt idx="4">
                  <c:v>Multi-Asset</c:v>
                </c:pt>
                <c:pt idx="5">
                  <c:v>Iné</c:v>
                </c:pt>
              </c:strCache>
            </c:strRef>
          </c:cat>
          <c:val>
            <c:numRef>
              <c:f>'Svet a Europa'!$B$28:$G$28</c:f>
              <c:numCache>
                <c:formatCode>0.0</c:formatCode>
                <c:ptCount val="6"/>
                <c:pt idx="0">
                  <c:v>170.75</c:v>
                </c:pt>
                <c:pt idx="1">
                  <c:v>29.75</c:v>
                </c:pt>
                <c:pt idx="2">
                  <c:v>78.75</c:v>
                </c:pt>
                <c:pt idx="3">
                  <c:v>54.75</c:v>
                </c:pt>
                <c:pt idx="4">
                  <c:v>-0.75</c:v>
                </c:pt>
                <c:pt idx="5">
                  <c:v>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9-4939-9130-668D5C11C875}"/>
            </c:ext>
          </c:extLst>
        </c:ser>
        <c:ser>
          <c:idx val="1"/>
          <c:order val="1"/>
          <c:tx>
            <c:v>2025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'Svet a Europa'!$B$17:$G$17</c:f>
              <c:strCache>
                <c:ptCount val="6"/>
                <c:pt idx="0">
                  <c:v>Celkový čistý predaj (mld. EUR)</c:v>
                </c:pt>
                <c:pt idx="1">
                  <c:v>Akcie</c:v>
                </c:pt>
                <c:pt idx="2">
                  <c:v>Dlhopisy</c:v>
                </c:pt>
                <c:pt idx="3">
                  <c:v>Penazny trh</c:v>
                </c:pt>
                <c:pt idx="4">
                  <c:v>Multi-Asset</c:v>
                </c:pt>
                <c:pt idx="5">
                  <c:v>Iné</c:v>
                </c:pt>
              </c:strCache>
            </c:strRef>
          </c:cat>
          <c:val>
            <c:numRef>
              <c:f>'Svet a Europa'!$B$29:$G$29</c:f>
              <c:numCache>
                <c:formatCode>0.0</c:formatCode>
                <c:ptCount val="6"/>
                <c:pt idx="0">
                  <c:v>180.5</c:v>
                </c:pt>
                <c:pt idx="1">
                  <c:v>42</c:v>
                </c:pt>
                <c:pt idx="2">
                  <c:v>60.5</c:v>
                </c:pt>
                <c:pt idx="3">
                  <c:v>47.5</c:v>
                </c:pt>
                <c:pt idx="4">
                  <c:v>16.5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69-4939-9130-668D5C11C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0659728"/>
        <c:axId val="1540660688"/>
      </c:barChart>
      <c:catAx>
        <c:axId val="154065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40660688"/>
        <c:crosses val="autoZero"/>
        <c:auto val="1"/>
        <c:lblAlgn val="ctr"/>
        <c:lblOffset val="100"/>
        <c:noMultiLvlLbl val="0"/>
      </c:catAx>
      <c:valAx>
        <c:axId val="154066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4065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07754741471411"/>
          <c:y val="0.27337134115488948"/>
          <c:w val="0.13809345532347406"/>
          <c:h val="0.14691312366733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Objem aktív vo fondoch (mld. EUR)</a:t>
            </a:r>
          </a:p>
        </c:rich>
      </c:tx>
      <c:layout>
        <c:manualLayout>
          <c:xMode val="edge"/>
          <c:yMode val="edge"/>
          <c:x val="0.20173422196948887"/>
          <c:y val="5.2015611782778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4117935946542609"/>
          <c:y val="0.18449568884779821"/>
          <c:w val="0.82909191863319043"/>
          <c:h val="0.6527724457604136"/>
        </c:manualLayout>
      </c:layout>
      <c:barChart>
        <c:barDir val="col"/>
        <c:grouping val="clustered"/>
        <c:varyColors val="0"/>
        <c:ser>
          <c:idx val="1"/>
          <c:order val="0"/>
          <c:tx>
            <c:v>2024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AuM!$T$18:$T$22</c:f>
              <c:strCache>
                <c:ptCount val="5"/>
                <c:pt idx="0">
                  <c:v>Dlhopisové + KI</c:v>
                </c:pt>
                <c:pt idx="1">
                  <c:v>Akciové</c:v>
                </c:pt>
                <c:pt idx="2">
                  <c:v>Zmiešané</c:v>
                </c:pt>
                <c:pt idx="3">
                  <c:v>Realitné</c:v>
                </c:pt>
                <c:pt idx="4">
                  <c:v>Ostatné</c:v>
                </c:pt>
              </c:strCache>
            </c:strRef>
          </c:cat>
          <c:val>
            <c:numRef>
              <c:f>AuM!$W$18:$W$22</c:f>
              <c:numCache>
                <c:formatCode>#,##0.00</c:formatCode>
                <c:ptCount val="5"/>
                <c:pt idx="0">
                  <c:v>2073.2206509000939</c:v>
                </c:pt>
                <c:pt idx="1">
                  <c:v>4922.5110370872217</c:v>
                </c:pt>
                <c:pt idx="2">
                  <c:v>4682.7468481613696</c:v>
                </c:pt>
                <c:pt idx="3">
                  <c:v>2885.3718933592454</c:v>
                </c:pt>
                <c:pt idx="4">
                  <c:v>214.58045983099996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1-44A9-8D2A-8366ECB20291}"/>
            </c:ext>
          </c:extLst>
        </c:ser>
        <c:ser>
          <c:idx val="0"/>
          <c:order val="1"/>
          <c:tx>
            <c:v>3Q2025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AuM!$T$18:$T$22</c:f>
              <c:strCache>
                <c:ptCount val="5"/>
                <c:pt idx="0">
                  <c:v>Dlhopisové + KI</c:v>
                </c:pt>
                <c:pt idx="1">
                  <c:v>Akciové</c:v>
                </c:pt>
                <c:pt idx="2">
                  <c:v>Zmiešané</c:v>
                </c:pt>
                <c:pt idx="3">
                  <c:v>Realitné</c:v>
                </c:pt>
                <c:pt idx="4">
                  <c:v>Ostatné</c:v>
                </c:pt>
              </c:strCache>
            </c:strRef>
          </c:cat>
          <c:val>
            <c:numRef>
              <c:f>AuM!$U$18:$U$22</c:f>
              <c:numCache>
                <c:formatCode>#,##0.00</c:formatCode>
                <c:ptCount val="5"/>
                <c:pt idx="0">
                  <c:v>2171.6066400609152</c:v>
                </c:pt>
                <c:pt idx="1">
                  <c:v>5504.5427288151332</c:v>
                </c:pt>
                <c:pt idx="2">
                  <c:v>4929.4596220852382</c:v>
                </c:pt>
                <c:pt idx="3">
                  <c:v>3108.1847234894008</c:v>
                </c:pt>
                <c:pt idx="4">
                  <c:v>221.92536581450801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E1-44A9-8D2A-8366ECB20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3196912"/>
        <c:axId val="1055451232"/>
      </c:barChart>
      <c:catAx>
        <c:axId val="89319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55451232"/>
        <c:crosses val="autoZero"/>
        <c:auto val="1"/>
        <c:lblAlgn val="ctr"/>
        <c:lblOffset val="100"/>
        <c:noMultiLvlLbl val="0"/>
      </c:catAx>
      <c:valAx>
        <c:axId val="105545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9319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81762013452658"/>
          <c:y val="0.19180709061529144"/>
          <c:w val="0.1303943443416912"/>
          <c:h val="0.117035945654744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Rozdelenie aktív </a:t>
            </a:r>
            <a:r>
              <a:rPr lang="sk-SK"/>
              <a:t>3</a:t>
            </a:r>
            <a:r>
              <a:rPr lang="en-US"/>
              <a:t>Q 202</a:t>
            </a:r>
            <a:r>
              <a:rPr lang="sk-SK"/>
              <a:t>5</a:t>
            </a:r>
            <a:endParaRPr lang="en-US"/>
          </a:p>
        </c:rich>
      </c:tx>
      <c:layout>
        <c:manualLayout>
          <c:xMode val="edge"/>
          <c:yMode val="edge"/>
          <c:x val="0.18245558758018152"/>
          <c:y val="2.0512826034814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99534218752E-2"/>
          <c:y val="0.15320610642729904"/>
          <c:w val="0.6274160075660371"/>
          <c:h val="0.78237330497902435"/>
        </c:manualLayout>
      </c:layout>
      <c:pieChart>
        <c:varyColors val="1"/>
        <c:ser>
          <c:idx val="0"/>
          <c:order val="0"/>
          <c:tx>
            <c:strRef>
              <c:f>AuM!$U$17</c:f>
              <c:strCache>
                <c:ptCount val="1"/>
                <c:pt idx="0">
                  <c:v>Rozdelenie aktív 3Q 2025 (mil. EUR)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5B-43CC-9C35-386253836A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5B-43CC-9C35-386253836A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5B-43CC-9C35-386253836A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5B-43CC-9C35-386253836A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5B-43CC-9C35-386253836A3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AuM!$T$18:$T$22</c:f>
              <c:strCache>
                <c:ptCount val="5"/>
                <c:pt idx="0">
                  <c:v>Dlhopisové + KI</c:v>
                </c:pt>
                <c:pt idx="1">
                  <c:v>Akciové</c:v>
                </c:pt>
                <c:pt idx="2">
                  <c:v>Zmiešané</c:v>
                </c:pt>
                <c:pt idx="3">
                  <c:v>Realitné</c:v>
                </c:pt>
                <c:pt idx="4">
                  <c:v>Ostatné</c:v>
                </c:pt>
              </c:strCache>
            </c:strRef>
          </c:cat>
          <c:val>
            <c:numRef>
              <c:f>AuM!$U$18:$U$22</c:f>
              <c:numCache>
                <c:formatCode>#,##0.00</c:formatCode>
                <c:ptCount val="5"/>
                <c:pt idx="0">
                  <c:v>2171.6066400609152</c:v>
                </c:pt>
                <c:pt idx="1">
                  <c:v>5504.5427288151332</c:v>
                </c:pt>
                <c:pt idx="2">
                  <c:v>4929.4596220852382</c:v>
                </c:pt>
                <c:pt idx="3">
                  <c:v>3108.1847234894008</c:v>
                </c:pt>
                <c:pt idx="4">
                  <c:v>221.92536581450801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5B-43CC-9C35-386253836A3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704852635085905"/>
          <c:y val="0.22028083917383415"/>
          <c:w val="0.22701269822749387"/>
          <c:h val="0.47307185535220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Rozdelenie aktív 20</a:t>
            </a:r>
            <a:r>
              <a:rPr lang="sk-SK"/>
              <a:t>24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707695280421225E-2"/>
          <c:y val="0.15505240416376526"/>
          <c:w val="0.69627715247250532"/>
          <c:h val="0.77206242076883247"/>
        </c:manualLayout>
      </c:layout>
      <c:pieChart>
        <c:varyColors val="1"/>
        <c:ser>
          <c:idx val="0"/>
          <c:order val="0"/>
          <c:tx>
            <c:strRef>
              <c:f>AuM!$W$17</c:f>
              <c:strCache>
                <c:ptCount val="1"/>
                <c:pt idx="0">
                  <c:v>Rozdelenie aktív 2024 (mil. EUR)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BA-4096-B92D-E804D60338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BA-4096-B92D-E804D60338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BA-4096-B92D-E804D60338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BA-4096-B92D-E804D60338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BA-4096-B92D-E804D60338A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AuM!$T$18:$T$22</c:f>
              <c:strCache>
                <c:ptCount val="5"/>
                <c:pt idx="0">
                  <c:v>Dlhopisové + KI</c:v>
                </c:pt>
                <c:pt idx="1">
                  <c:v>Akciové</c:v>
                </c:pt>
                <c:pt idx="2">
                  <c:v>Zmiešané</c:v>
                </c:pt>
                <c:pt idx="3">
                  <c:v>Realitné</c:v>
                </c:pt>
                <c:pt idx="4">
                  <c:v>Ostatné</c:v>
                </c:pt>
              </c:strCache>
            </c:strRef>
          </c:cat>
          <c:val>
            <c:numRef>
              <c:f>AuM!$W$18:$W$22</c:f>
              <c:numCache>
                <c:formatCode>#,##0.00</c:formatCode>
                <c:ptCount val="5"/>
                <c:pt idx="0">
                  <c:v>2073.2206509000939</c:v>
                </c:pt>
                <c:pt idx="1">
                  <c:v>4922.5110370872217</c:v>
                </c:pt>
                <c:pt idx="2">
                  <c:v>4682.7468481613696</c:v>
                </c:pt>
                <c:pt idx="3">
                  <c:v>2885.3718933592454</c:v>
                </c:pt>
                <c:pt idx="4">
                  <c:v>214.58045983099996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BA-4096-B92D-E804D60338A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704852635085905"/>
          <c:y val="0.22028083917383415"/>
          <c:w val="0.22701269822749387"/>
          <c:h val="0.47307185535220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Aktíva v</a:t>
            </a:r>
            <a:r>
              <a:rPr lang="sk-SK" baseline="0"/>
              <a:t> fondoch</a:t>
            </a:r>
            <a:r>
              <a:rPr lang="sk-SK"/>
              <a:t> podľa domicilu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v>Aktíva v OPF podľa domicilu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56-4222-BB42-2985380888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56-4222-BB42-2985380888BB}"/>
              </c:ext>
            </c:extLst>
          </c:dPt>
          <c:dLbls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AuM!$B$46:$B$47</c:f>
              <c:strCache>
                <c:ptCount val="2"/>
                <c:pt idx="0">
                  <c:v>Domáce</c:v>
                </c:pt>
                <c:pt idx="1">
                  <c:v>Zahraničné</c:v>
                </c:pt>
              </c:strCache>
            </c:strRef>
          </c:cat>
          <c:val>
            <c:numRef>
              <c:f>AuM!$C$46:$C$47</c:f>
              <c:numCache>
                <c:formatCode>#,##0.00</c:formatCode>
                <c:ptCount val="2"/>
                <c:pt idx="0">
                  <c:v>12139264316.367832</c:v>
                </c:pt>
                <c:pt idx="1">
                  <c:v>3796454763.8973656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AA-4730-B52D-0B5D9A87A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Počet fondov podľa domicilu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3.9694795847212368E-2"/>
          <c:y val="0.23425799435187297"/>
          <c:w val="0.8998046020140319"/>
          <c:h val="0.6091074460703777"/>
        </c:manualLayout>
      </c:layout>
      <c:pieChart>
        <c:varyColors val="1"/>
        <c:ser>
          <c:idx val="0"/>
          <c:order val="0"/>
          <c:tx>
            <c:v>Počet OPF podľa domicilu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C1-426A-9CF3-635C63F7BC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1-426A-9CF3-635C63F7BCD6}"/>
              </c:ext>
            </c:extLst>
          </c:dPt>
          <c:dLbls>
            <c:dLbl>
              <c:idx val="0"/>
              <c:layout>
                <c:manualLayout>
                  <c:x val="0.16532103037293336"/>
                  <c:y val="4.55451181326501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C1-426A-9CF3-635C63F7BCD6}"/>
                </c:ext>
              </c:extLst>
            </c:dLbl>
            <c:dLbl>
              <c:idx val="1"/>
              <c:layout>
                <c:manualLayout>
                  <c:x val="-9.9961553248750487E-2"/>
                  <c:y val="-6.83176771989752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C1-426A-9CF3-635C63F7BCD6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AuM!$B$46:$B$47</c:f>
              <c:strCache>
                <c:ptCount val="2"/>
                <c:pt idx="0">
                  <c:v>Domáce</c:v>
                </c:pt>
                <c:pt idx="1">
                  <c:v>Zahraničné</c:v>
                </c:pt>
              </c:strCache>
            </c:strRef>
          </c:cat>
          <c:val>
            <c:numRef>
              <c:f>AuM!$E$46:$E$47</c:f>
              <c:numCache>
                <c:formatCode>_-* #\ ##0_-;\-* #\ ##0_-;_-* "-"??_-;_-@_-</c:formatCode>
                <c:ptCount val="2"/>
                <c:pt idx="0">
                  <c:v>86</c:v>
                </c:pt>
                <c:pt idx="1">
                  <c:v>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C1-426A-9CF3-635C63F7B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Vývoj počtu fondov v</a:t>
            </a:r>
            <a:r>
              <a:rPr lang="sk-SK" baseline="0"/>
              <a:t> ponuke na Slovensku</a:t>
            </a:r>
            <a:r>
              <a:rPr lang="sk-SK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AuM!$C$80</c:f>
              <c:strCache>
                <c:ptCount val="1"/>
                <c:pt idx="0">
                  <c:v>Domáce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AuM!$B$81:$B$87</c:f>
              <c:numCache>
                <c:formatCode>#,##0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AuM!$C$81:$C$87</c:f>
              <c:numCache>
                <c:formatCode>#,##0</c:formatCode>
                <c:ptCount val="7"/>
                <c:pt idx="0">
                  <c:v>94</c:v>
                </c:pt>
                <c:pt idx="1">
                  <c:v>91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93</c:v>
                </c:pt>
                <c:pt idx="6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16-4335-9576-94AF9A647C29}"/>
            </c:ext>
          </c:extLst>
        </c:ser>
        <c:ser>
          <c:idx val="1"/>
          <c:order val="1"/>
          <c:tx>
            <c:strRef>
              <c:f>AuM!$D$80</c:f>
              <c:strCache>
                <c:ptCount val="1"/>
                <c:pt idx="0">
                  <c:v>Zahraničné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AuM!$B$81:$B$87</c:f>
              <c:numCache>
                <c:formatCode>#,##0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AuM!$D$81:$D$87</c:f>
              <c:numCache>
                <c:formatCode>#,##0</c:formatCode>
                <c:ptCount val="7"/>
                <c:pt idx="0">
                  <c:v>561</c:v>
                </c:pt>
                <c:pt idx="1">
                  <c:v>555</c:v>
                </c:pt>
                <c:pt idx="2">
                  <c:v>708</c:v>
                </c:pt>
                <c:pt idx="3">
                  <c:v>856</c:v>
                </c:pt>
                <c:pt idx="4">
                  <c:v>858</c:v>
                </c:pt>
                <c:pt idx="5">
                  <c:v>967</c:v>
                </c:pt>
                <c:pt idx="6">
                  <c:v>1047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16-4335-9576-94AF9A647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1824320"/>
        <c:axId val="2101823840"/>
      </c:lineChart>
      <c:catAx>
        <c:axId val="210182432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101823840"/>
        <c:crosses val="autoZero"/>
        <c:auto val="1"/>
        <c:lblAlgn val="ctr"/>
        <c:lblOffset val="100"/>
        <c:noMultiLvlLbl val="0"/>
      </c:catAx>
      <c:valAx>
        <c:axId val="21018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10182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747491669924241"/>
          <c:y val="0.51758472607679362"/>
          <c:w val="0.33639768433201167"/>
          <c:h val="7.0866649449918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'Net sales'!$A$5:$A$11</c:f>
              <c:strCache>
                <c:ptCount val="7"/>
                <c:pt idx="0">
                  <c:v>2 019</c:v>
                </c:pt>
                <c:pt idx="1">
                  <c:v>2 020</c:v>
                </c:pt>
                <c:pt idx="2">
                  <c:v>2 021</c:v>
                </c:pt>
                <c:pt idx="3">
                  <c:v>2 022</c:v>
                </c:pt>
                <c:pt idx="4">
                  <c:v>2 023</c:v>
                </c:pt>
                <c:pt idx="5">
                  <c:v>2 024</c:v>
                </c:pt>
                <c:pt idx="6">
                  <c:v>2 025 (3Q)</c:v>
                </c:pt>
              </c:strCache>
              <c:extLst/>
            </c:strRef>
          </c:cat>
          <c:val>
            <c:numRef>
              <c:f>'Net sales'!$J$5:$J$11</c:f>
              <c:numCache>
                <c:formatCode>#,##0.00</c:formatCode>
                <c:ptCount val="7"/>
                <c:pt idx="0">
                  <c:v>520917762.35704935</c:v>
                </c:pt>
                <c:pt idx="1">
                  <c:v>449387271.82242864</c:v>
                </c:pt>
                <c:pt idx="2">
                  <c:v>1512155177.1945858</c:v>
                </c:pt>
                <c:pt idx="3">
                  <c:v>464883671.05587697</c:v>
                </c:pt>
                <c:pt idx="4">
                  <c:v>175939126.74755335</c:v>
                </c:pt>
                <c:pt idx="5">
                  <c:v>767640842.34688461</c:v>
                </c:pt>
                <c:pt idx="6">
                  <c:v>660718950.90910292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31C-4991-ABBE-B396F9E9C2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8986479"/>
        <c:axId val="2078990639"/>
      </c:barChart>
      <c:catAx>
        <c:axId val="207898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8990639"/>
        <c:crosses val="autoZero"/>
        <c:auto val="1"/>
        <c:lblAlgn val="ctr"/>
        <c:lblOffset val="100"/>
        <c:noMultiLvlLbl val="0"/>
      </c:catAx>
      <c:valAx>
        <c:axId val="207899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8986479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sk-SK"/>
                    <a:t>Milióny EUR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025299906959555E-2"/>
          <c:y val="5.1569073026532415E-2"/>
          <c:w val="0.8916602605132401"/>
          <c:h val="0.78962106882717831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'Net sales'!$A$7</c:f>
              <c:strCache>
                <c:ptCount val="1"/>
                <c:pt idx="0">
                  <c:v>2 021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('Net sales'!$E$7,'Net sales'!$F$7,'Net sales'!$H$7,'Net sales'!$K$7:$L$7)</c:f>
              <c:numCache>
                <c:formatCode>#,##0.00</c:formatCode>
                <c:ptCount val="5"/>
                <c:pt idx="0">
                  <c:v>654139378.80879641</c:v>
                </c:pt>
                <c:pt idx="1">
                  <c:v>829802103.33090854</c:v>
                </c:pt>
                <c:pt idx="2">
                  <c:v>259601045.55000001</c:v>
                </c:pt>
                <c:pt idx="3">
                  <c:v>-169664181.05112192</c:v>
                </c:pt>
                <c:pt idx="4">
                  <c:v>-61723169.443997204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EF-40ED-B2A1-CEA5623C97C9}"/>
            </c:ext>
          </c:extLst>
        </c:ser>
        <c:ser>
          <c:idx val="2"/>
          <c:order val="1"/>
          <c:tx>
            <c:strRef>
              <c:f>'Net sales'!$A$8</c:f>
              <c:strCache>
                <c:ptCount val="1"/>
                <c:pt idx="0">
                  <c:v>2 022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('Net sales'!$E$8:$F$8,'Net sales'!$H$8,'Net sales'!$K$8:$L$8)</c:f>
              <c:numCache>
                <c:formatCode>#,##0.00</c:formatCode>
                <c:ptCount val="5"/>
                <c:pt idx="0">
                  <c:v>540933286.88351154</c:v>
                </c:pt>
                <c:pt idx="1">
                  <c:v>-102303048.04575279</c:v>
                </c:pt>
                <c:pt idx="2">
                  <c:v>142608858.42199999</c:v>
                </c:pt>
                <c:pt idx="3">
                  <c:v>-133371830.13632292</c:v>
                </c:pt>
                <c:pt idx="4">
                  <c:v>17016403.932441104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EF-40ED-B2A1-CEA5623C97C9}"/>
            </c:ext>
          </c:extLst>
        </c:ser>
        <c:ser>
          <c:idx val="0"/>
          <c:order val="2"/>
          <c:tx>
            <c:strRef>
              <c:f>'Net sales'!$A$9</c:f>
              <c:strCache>
                <c:ptCount val="1"/>
                <c:pt idx="0">
                  <c:v>2 023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('Net sales'!$E$1:$F$1,'Net sales'!$H$1,'Net sales'!$K$1:$L$1)</c:f>
              <c:strCache>
                <c:ptCount val="5"/>
                <c:pt idx="0">
                  <c:v>Akciové</c:v>
                </c:pt>
                <c:pt idx="1">
                  <c:v>Zmiešané</c:v>
                </c:pt>
                <c:pt idx="2">
                  <c:v>Realitné</c:v>
                </c:pt>
                <c:pt idx="3">
                  <c:v>Dlhopisové + KI</c:v>
                </c:pt>
                <c:pt idx="4">
                  <c:v>Ostatné (P+Š+AI)</c:v>
                </c:pt>
              </c:strCache>
            </c:strRef>
          </c:cat>
          <c:val>
            <c:numRef>
              <c:f>('Net sales'!$E$9:$F$9,'Net sales'!$H$9,'Net sales'!$K$9:$L$9)</c:f>
              <c:numCache>
                <c:formatCode>#,##0.00</c:formatCode>
                <c:ptCount val="5"/>
                <c:pt idx="0">
                  <c:v>453304381.48007393</c:v>
                </c:pt>
                <c:pt idx="1">
                  <c:v>-466080227.16879809</c:v>
                </c:pt>
                <c:pt idx="2">
                  <c:v>221722599.73999995</c:v>
                </c:pt>
                <c:pt idx="3">
                  <c:v>-54814222.621337399</c:v>
                </c:pt>
                <c:pt idx="4">
                  <c:v>21806595.317615002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EF-40ED-B2A1-CEA5623C97C9}"/>
            </c:ext>
          </c:extLst>
        </c:ser>
        <c:ser>
          <c:idx val="1"/>
          <c:order val="3"/>
          <c:tx>
            <c:strRef>
              <c:f>'Net sales'!$A$10</c:f>
              <c:strCache>
                <c:ptCount val="1"/>
                <c:pt idx="0">
                  <c:v>2 024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('Net sales'!$E$1:$F$1,'Net sales'!$H$1,'Net sales'!$K$1:$L$1)</c:f>
              <c:strCache>
                <c:ptCount val="5"/>
                <c:pt idx="0">
                  <c:v>Akciové</c:v>
                </c:pt>
                <c:pt idx="1">
                  <c:v>Zmiešané</c:v>
                </c:pt>
                <c:pt idx="2">
                  <c:v>Realitné</c:v>
                </c:pt>
                <c:pt idx="3">
                  <c:v>Dlhopisové + KI</c:v>
                </c:pt>
                <c:pt idx="4">
                  <c:v>Ostatné (P+Š+AI)</c:v>
                </c:pt>
              </c:strCache>
            </c:strRef>
          </c:cat>
          <c:val>
            <c:numRef>
              <c:f>('Net sales'!$E$10:$F$10,'Net sales'!$H$10,'Net sales'!$K$10:$L$10)</c:f>
              <c:numCache>
                <c:formatCode>#,##0.00</c:formatCode>
                <c:ptCount val="5"/>
                <c:pt idx="0">
                  <c:v>457082950.165649</c:v>
                </c:pt>
                <c:pt idx="1">
                  <c:v>-271290966.33868235</c:v>
                </c:pt>
                <c:pt idx="2">
                  <c:v>207039909.97999996</c:v>
                </c:pt>
                <c:pt idx="3">
                  <c:v>372243681.89711297</c:v>
                </c:pt>
                <c:pt idx="4">
                  <c:v>2565266.6428049956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EF-40ED-B2A1-CEA5623C97C9}"/>
            </c:ext>
          </c:extLst>
        </c:ser>
        <c:ser>
          <c:idx val="4"/>
          <c:order val="4"/>
          <c:tx>
            <c:strRef>
              <c:f>'Net sales'!$A$11</c:f>
              <c:strCache>
                <c:ptCount val="1"/>
                <c:pt idx="0">
                  <c:v>2 025 (3Q)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('Net sales'!$E$11,'Net sales'!$F$11,'Net sales'!$H$11,'Net sales'!$K$11,'Net sales'!$L$11)</c:f>
              <c:numCache>
                <c:formatCode>#,##0.00</c:formatCode>
                <c:ptCount val="5"/>
                <c:pt idx="0">
                  <c:v>457993620.67113608</c:v>
                </c:pt>
                <c:pt idx="1">
                  <c:v>104723088.338981</c:v>
                </c:pt>
                <c:pt idx="2">
                  <c:v>94787064.950000033</c:v>
                </c:pt>
                <c:pt idx="3">
                  <c:v>-5112460.9379211925</c:v>
                </c:pt>
                <c:pt idx="4">
                  <c:v>8327637.8869070001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EF-40ED-B2A1-CEA5623C9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478384"/>
        <c:axId val="1912684848"/>
      </c:barChart>
      <c:catAx>
        <c:axId val="131147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12684848"/>
        <c:crosses val="autoZero"/>
        <c:auto val="1"/>
        <c:lblAlgn val="ctr"/>
        <c:lblOffset val="100"/>
        <c:tickLblSkip val="1"/>
        <c:noMultiLvlLbl val="0"/>
      </c:catAx>
      <c:valAx>
        <c:axId val="191268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114783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79696746350835E-3"/>
                <c:y val="7.7413986881665786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sk-SK" dirty="0"/>
                    <a:t>Milióny EUR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0.13349</cdr:x>
      <cdr:y>0.26915</cdr:y>
    </cdr:from>
    <cdr:to>
      <cdr:x>0.45224</cdr:x>
      <cdr:y>0.33747</cdr:y>
    </cdr:to>
    <cdr:sp macro="" textlink="">
      <cdr:nvSpPr>
        <cdr:cNvPr id="2" name="BlokTextu 1">
          <a:extLst xmlns:a="http://schemas.openxmlformats.org/drawingml/2006/main">
            <a:ext uri="{FF2B5EF4-FFF2-40B4-BE49-F238E27FC236}">
              <a16:creationId xmlns:a16="http://schemas.microsoft.com/office/drawing/2014/main" id="{E202416C-75E1-2D27-F8BB-6CB15A8343C6}"/>
            </a:ext>
          </a:extLst>
        </cdr:cNvPr>
        <cdr:cNvSpPr txBox="1"/>
      </cdr:nvSpPr>
      <cdr:spPr>
        <a:xfrm xmlns:a="http://schemas.openxmlformats.org/drawingml/2006/main">
          <a:off x="441960" y="495299"/>
          <a:ext cx="1055370" cy="12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k-SK" sz="1100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2EAF3-6C15-470F-97A6-A29A694F4E97}" type="datetimeFigureOut">
              <a:rPr lang="sk-SK" smtClean="0"/>
              <a:t>16. 10. 2025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2976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7FE3D-07FF-4CCE-A21A-C824A03FAB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466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pic>
        <p:nvPicPr>
          <p:cNvPr id="7" name="Picture 8" descr="SASS">
            <a:extLst>
              <a:ext uri="{FF2B5EF4-FFF2-40B4-BE49-F238E27FC236}">
                <a16:creationId xmlns:a16="http://schemas.microsoft.com/office/drawing/2014/main" id="{D4E07843-8678-4878-9E7A-FB691037F461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620" y="939433"/>
            <a:ext cx="3228360" cy="88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69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682BDE-AB4E-4084-8871-290D868DEFFC}" type="datetime1">
              <a:rPr lang="sk-SK" smtClean="0"/>
              <a:t>16. 10. 2025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314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326B1-FA01-47F1-B513-4BBE14A9712E}" type="datetime1">
              <a:rPr lang="sk-SK" smtClean="0"/>
              <a:t>16. 10. 2025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395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pic>
        <p:nvPicPr>
          <p:cNvPr id="7" name="Picture 8" descr="SASS">
            <a:extLst>
              <a:ext uri="{FF2B5EF4-FFF2-40B4-BE49-F238E27FC236}">
                <a16:creationId xmlns:a16="http://schemas.microsoft.com/office/drawing/2014/main" id="{A2301C51-224A-4AB1-93F1-83EE2F3BAE1B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379330"/>
            <a:ext cx="1254369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ástupný objekt pre číslo snímky 12">
            <a:extLst>
              <a:ext uri="{FF2B5EF4-FFF2-40B4-BE49-F238E27FC236}">
                <a16:creationId xmlns:a16="http://schemas.microsoft.com/office/drawing/2014/main" id="{E967AC27-401B-435E-B298-FE0A7128B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19DBCD5A-59EF-425C-AC8A-27967CFF5F7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635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62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875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863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119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512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A8B41-8BE2-4BDA-A3A5-9B1ACD0A1283}" type="datetime1">
              <a:rPr lang="sk-SK" smtClean="0"/>
              <a:t>16. 10. 2025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8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AD5F9-D3B5-46D7-8835-5E7DB99D6D6C}" type="datetime1">
              <a:rPr lang="sk-SK" smtClean="0"/>
              <a:t>16. 10. 2025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374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117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142" y="2555626"/>
            <a:ext cx="9144000" cy="1655762"/>
          </a:xfrm>
        </p:spPr>
        <p:txBody>
          <a:bodyPr>
            <a:normAutofit/>
          </a:bodyPr>
          <a:lstStyle/>
          <a:p>
            <a:r>
              <a:rPr lang="sk-SK" sz="4000" dirty="0"/>
              <a:t>Kolektívne investovanie na Slovensku 2025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B5B1B9-477F-43B7-8C88-CB8BC2D12BD3}"/>
              </a:ext>
            </a:extLst>
          </p:cNvPr>
          <p:cNvSpPr txBox="1">
            <a:spLocks/>
          </p:cNvSpPr>
          <p:nvPr/>
        </p:nvSpPr>
        <p:spPr>
          <a:xfrm>
            <a:off x="1141142" y="5285663"/>
            <a:ext cx="3344007" cy="61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Roman Vlček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Výkonný riaditeľ a člen predstavenstva SASS</a:t>
            </a:r>
          </a:p>
          <a:p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802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94"/>
            <a:ext cx="10515600" cy="1138479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Európsky trh kolektívneho investovania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10</a:t>
            </a:fld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CF69110-45A7-473E-93A5-D7CADC9B24BD}"/>
              </a:ext>
            </a:extLst>
          </p:cNvPr>
          <p:cNvSpPr txBox="1"/>
          <p:nvPr/>
        </p:nvSpPr>
        <p:spPr>
          <a:xfrm>
            <a:off x="8921803" y="6140906"/>
            <a:ext cx="25619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lang="sk-SK" sz="800" dirty="0">
                <a:solidFill>
                  <a:prstClr val="black"/>
                </a:solidFill>
                <a:latin typeface="Calibri" panose="020F0502020204030204"/>
              </a:rPr>
              <a:t>EFAMA</a:t>
            </a: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k-SK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Quarterly</a:t>
            </a: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Statistical</a:t>
            </a: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Release</a:t>
            </a: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Sept.2025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24623EC-D34C-C64D-BD78-F43E3D60AE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044515"/>
              </p:ext>
            </p:extLst>
          </p:nvPr>
        </p:nvGraphicFramePr>
        <p:xfrm>
          <a:off x="5630779" y="1162290"/>
          <a:ext cx="4571999" cy="199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942DA79-443D-4BDB-9A63-F23523B10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218988"/>
              </p:ext>
            </p:extLst>
          </p:nvPr>
        </p:nvGraphicFramePr>
        <p:xfrm>
          <a:off x="838200" y="3434731"/>
          <a:ext cx="4359442" cy="249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7B36B50-7A56-03E3-1BA0-40C9023B08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420319"/>
              </p:ext>
            </p:extLst>
          </p:nvPr>
        </p:nvGraphicFramePr>
        <p:xfrm>
          <a:off x="838199" y="1162290"/>
          <a:ext cx="4359443" cy="217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5F03F61E-3D54-8BCF-0465-F3DC5F43DF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940463"/>
              </p:ext>
            </p:extLst>
          </p:nvPr>
        </p:nvGraphicFramePr>
        <p:xfrm>
          <a:off x="5799221" y="3429000"/>
          <a:ext cx="4666385" cy="2347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088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latin typeface="+mn-lt"/>
              </a:rPr>
              <a:t>Vývoj čistých aktív v podielových fondoch v SR v rokoch 2019 - 2025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</a:t>
            </a:fld>
            <a:endParaRPr lang="sk-SK" sz="1400" b="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FAA94A8-68F2-4B08-8F48-9EC41FA06F75}"/>
              </a:ext>
            </a:extLst>
          </p:cNvPr>
          <p:cNvSpPr txBox="1"/>
          <p:nvPr/>
        </p:nvSpPr>
        <p:spPr>
          <a:xfrm>
            <a:off x="10032441" y="6088873"/>
            <a:ext cx="150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Zdroj: SASS, dáta k 26.09.2025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066DEBD-E7DE-4D9D-AAE3-1CD61F8F1B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652512"/>
              </p:ext>
            </p:extLst>
          </p:nvPr>
        </p:nvGraphicFramePr>
        <p:xfrm>
          <a:off x="904233" y="1502312"/>
          <a:ext cx="4468153" cy="257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2EB9B1D1-7FEA-5BCC-C419-E279C1B64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59783"/>
              </p:ext>
            </p:extLst>
          </p:nvPr>
        </p:nvGraphicFramePr>
        <p:xfrm>
          <a:off x="963531" y="4074742"/>
          <a:ext cx="4349555" cy="1862829"/>
        </p:xfrm>
        <a:graphic>
          <a:graphicData uri="http://schemas.openxmlformats.org/drawingml/2006/table">
            <a:tbl>
              <a:tblPr/>
              <a:tblGrid>
                <a:gridCol w="1615092">
                  <a:extLst>
                    <a:ext uri="{9D8B030D-6E8A-4147-A177-3AD203B41FA5}">
                      <a16:colId xmlns:a16="http://schemas.microsoft.com/office/drawing/2014/main" val="1684138331"/>
                    </a:ext>
                  </a:extLst>
                </a:gridCol>
                <a:gridCol w="1311263">
                  <a:extLst>
                    <a:ext uri="{9D8B030D-6E8A-4147-A177-3AD203B41FA5}">
                      <a16:colId xmlns:a16="http://schemas.microsoft.com/office/drawing/2014/main" val="3404705136"/>
                    </a:ext>
                  </a:extLst>
                </a:gridCol>
                <a:gridCol w="1423200">
                  <a:extLst>
                    <a:ext uri="{9D8B030D-6E8A-4147-A177-3AD203B41FA5}">
                      <a16:colId xmlns:a16="http://schemas.microsoft.com/office/drawing/2014/main" val="153054239"/>
                    </a:ext>
                  </a:extLst>
                </a:gridCol>
              </a:tblGrid>
              <a:tr h="46074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Aktíva v </a:t>
                      </a:r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fondoch </a:t>
                      </a:r>
                    </a:p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(mil. EUR)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Zmena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04873"/>
                  </a:ext>
                </a:extLst>
              </a:tr>
              <a:tr h="16282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9 604</a:t>
                      </a:r>
                    </a:p>
                  </a:txBody>
                  <a:tcPr marL="7620" marR="2743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+ 14,6%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706409"/>
                  </a:ext>
                </a:extLst>
              </a:tr>
              <a:tr h="16282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10 213</a:t>
                      </a:r>
                    </a:p>
                  </a:txBody>
                  <a:tcPr marL="7620" marR="2743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+ 6,3%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788998"/>
                  </a:ext>
                </a:extLst>
              </a:tr>
              <a:tr h="16282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12 469</a:t>
                      </a:r>
                    </a:p>
                  </a:txBody>
                  <a:tcPr marL="7620" marR="2743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+ 22,1%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87720"/>
                  </a:ext>
                </a:extLst>
              </a:tr>
              <a:tr h="16282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11 663</a:t>
                      </a:r>
                    </a:p>
                  </a:txBody>
                  <a:tcPr marL="7620" marR="2743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- 6,5%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761580"/>
                  </a:ext>
                </a:extLst>
              </a:tr>
              <a:tr h="16282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12 732</a:t>
                      </a:r>
                    </a:p>
                  </a:txBody>
                  <a:tcPr marL="7620" marR="2743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+ 9,2%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816443"/>
                  </a:ext>
                </a:extLst>
              </a:tr>
              <a:tr h="16282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14 778</a:t>
                      </a:r>
                    </a:p>
                  </a:txBody>
                  <a:tcPr marL="7620" marR="2743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+ 16,1%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316359"/>
                  </a:ext>
                </a:extLst>
              </a:tr>
              <a:tr h="17321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2 025 (3Q)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15 936</a:t>
                      </a:r>
                    </a:p>
                  </a:txBody>
                  <a:tcPr marL="7620" marR="2743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+ 7,8%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971704"/>
                  </a:ext>
                </a:extLst>
              </a:tr>
              <a:tr h="16628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CAGR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+ 12,7%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351152"/>
                  </a:ext>
                </a:extLst>
              </a:tr>
            </a:tbl>
          </a:graphicData>
        </a:graphic>
      </p:graphicFrame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235D0503-CC98-859E-649F-7CB977054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61698"/>
              </p:ext>
            </p:extLst>
          </p:nvPr>
        </p:nvGraphicFramePr>
        <p:xfrm>
          <a:off x="6616887" y="1502312"/>
          <a:ext cx="4670880" cy="2757066"/>
        </p:xfrm>
        <a:graphic>
          <a:graphicData uri="http://schemas.openxmlformats.org/drawingml/2006/table">
            <a:tbl>
              <a:tblPr/>
              <a:tblGrid>
                <a:gridCol w="688186">
                  <a:extLst>
                    <a:ext uri="{9D8B030D-6E8A-4147-A177-3AD203B41FA5}">
                      <a16:colId xmlns:a16="http://schemas.microsoft.com/office/drawing/2014/main" val="3819372981"/>
                    </a:ext>
                  </a:extLst>
                </a:gridCol>
                <a:gridCol w="1478868">
                  <a:extLst>
                    <a:ext uri="{9D8B030D-6E8A-4147-A177-3AD203B41FA5}">
                      <a16:colId xmlns:a16="http://schemas.microsoft.com/office/drawing/2014/main" val="1513755767"/>
                    </a:ext>
                  </a:extLst>
                </a:gridCol>
                <a:gridCol w="1200665">
                  <a:extLst>
                    <a:ext uri="{9D8B030D-6E8A-4147-A177-3AD203B41FA5}">
                      <a16:colId xmlns:a16="http://schemas.microsoft.com/office/drawing/2014/main" val="1412272568"/>
                    </a:ext>
                  </a:extLst>
                </a:gridCol>
                <a:gridCol w="1303161">
                  <a:extLst>
                    <a:ext uri="{9D8B030D-6E8A-4147-A177-3AD203B41FA5}">
                      <a16:colId xmlns:a16="http://schemas.microsoft.com/office/drawing/2014/main" val="793555628"/>
                    </a:ext>
                  </a:extLst>
                </a:gridCol>
              </a:tblGrid>
              <a:tr h="20392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Najväčšie fondy v SR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 (EUR)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250939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Realitný o.p.f - 365.invest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1 208 144 188,8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560972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EAM SK Fond maximalizovaných výnosov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1 050 171 792,6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079116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Eurizon AM Slovakia - Akciové Portfólio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930 823 812,4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644858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Eurizon AM Slovakia - Dynamické portfólio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650 950 836,4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351343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IAD - Prvý realitný fond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560 623 875,5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834329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J&amp;T BOND EUR zmiešaný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545 807 311,7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928199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EAM SK Aktívne portfólio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402 629 903,0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779507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 - Dlhopisový fond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368 614 311,6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3488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 - Realitný Fond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346 673 953,8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509976"/>
                  </a:ext>
                </a:extLst>
              </a:tr>
              <a:tr h="203925"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EAM SK Eurový dlhopisový fond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288 661 199,4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635857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6 353 101 185,0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402461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Koncentrácia domáca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168005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Koncentrácia celková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889482"/>
                  </a:ext>
                </a:extLst>
              </a:tr>
            </a:tbl>
          </a:graphicData>
        </a:graphic>
      </p:graphicFrame>
      <p:sp>
        <p:nvSpPr>
          <p:cNvPr id="11" name="BlokTextu 10">
            <a:extLst>
              <a:ext uri="{FF2B5EF4-FFF2-40B4-BE49-F238E27FC236}">
                <a16:creationId xmlns:a16="http://schemas.microsoft.com/office/drawing/2014/main" id="{26AFB3B8-AC83-6A5E-95CA-23E85CA02A2B}"/>
              </a:ext>
            </a:extLst>
          </p:cNvPr>
          <p:cNvSpPr txBox="1"/>
          <p:nvPr/>
        </p:nvSpPr>
        <p:spPr>
          <a:xfrm>
            <a:off x="6729663" y="4573961"/>
            <a:ext cx="4624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Priemerný rast aktív vo fondoch stúpol o vyše 2 </a:t>
            </a:r>
            <a:r>
              <a:rPr lang="sk-SK" dirty="0" err="1"/>
              <a:t>p.b</a:t>
            </a:r>
            <a:r>
              <a:rPr lang="sk-SK" dirty="0"/>
              <a:t>. na 12,7%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Koncentrácia investícií v 10 najväčších fondoch sa prvý krát dostala nad 50%</a:t>
            </a:r>
          </a:p>
        </p:txBody>
      </p:sp>
    </p:spTree>
    <p:extLst>
      <p:ext uri="{BB962C8B-B14F-4D97-AF65-F5344CB8AC3E}">
        <p14:creationId xmlns:p14="http://schemas.microsoft.com/office/powerpoint/2010/main" val="305859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Aktíva v podielových fondoch podľa tried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3</a:t>
            </a:fld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1E4DF03-21A3-C45F-35B2-748382DE8CB7}"/>
              </a:ext>
            </a:extLst>
          </p:cNvPr>
          <p:cNvSpPr txBox="1"/>
          <p:nvPr/>
        </p:nvSpPr>
        <p:spPr>
          <a:xfrm>
            <a:off x="10032441" y="6088873"/>
            <a:ext cx="150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Zdroj: SASS, dáta k 26.09.2025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D306E8C0-E8E2-AF64-B7B3-83D857666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210841"/>
              </p:ext>
            </p:extLst>
          </p:nvPr>
        </p:nvGraphicFramePr>
        <p:xfrm>
          <a:off x="838200" y="1509588"/>
          <a:ext cx="4357689" cy="441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1B4CB42-763E-AAB2-7242-391C8CB29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460873"/>
              </p:ext>
            </p:extLst>
          </p:nvPr>
        </p:nvGraphicFramePr>
        <p:xfrm>
          <a:off x="5324476" y="1690688"/>
          <a:ext cx="3286124" cy="270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D602B233-85FF-4352-B1E0-AC78CCEA06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031276"/>
              </p:ext>
            </p:extLst>
          </p:nvPr>
        </p:nvGraphicFramePr>
        <p:xfrm>
          <a:off x="8610600" y="1690688"/>
          <a:ext cx="3125152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BlokTextu 14">
            <a:extLst>
              <a:ext uri="{FF2B5EF4-FFF2-40B4-BE49-F238E27FC236}">
                <a16:creationId xmlns:a16="http://schemas.microsoft.com/office/drawing/2014/main" id="{42B10568-CBB9-D0F3-BCDB-22BEB1593330}"/>
              </a:ext>
            </a:extLst>
          </p:cNvPr>
          <p:cNvSpPr txBox="1"/>
          <p:nvPr/>
        </p:nvSpPr>
        <p:spPr>
          <a:xfrm>
            <a:off x="5735053" y="4732119"/>
            <a:ext cx="535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Aktíva rástli vo všetkých kategóriách fondov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Akciové fondy rástli najviac</a:t>
            </a:r>
          </a:p>
        </p:txBody>
      </p:sp>
    </p:spTree>
    <p:extLst>
      <p:ext uri="{BB962C8B-B14F-4D97-AF65-F5344CB8AC3E}">
        <p14:creationId xmlns:p14="http://schemas.microsoft.com/office/powerpoint/2010/main" val="275349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Podielové fondy na Slovensku podľa domicilu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4</a:t>
            </a:fld>
            <a:endParaRPr lang="sk-SK" dirty="0"/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4681555-D206-56EF-B7C3-F00B0BE0ED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752800"/>
              </p:ext>
            </p:extLst>
          </p:nvPr>
        </p:nvGraphicFramePr>
        <p:xfrm>
          <a:off x="595614" y="1690688"/>
          <a:ext cx="3294697" cy="259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4AC9CA1-F1E3-9087-66A0-E2BBEFF6D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985743"/>
              </p:ext>
            </p:extLst>
          </p:nvPr>
        </p:nvGraphicFramePr>
        <p:xfrm>
          <a:off x="3431155" y="1690688"/>
          <a:ext cx="3403684" cy="271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CBEC807C-16E2-9B9B-4EA6-DCD21056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818503"/>
              </p:ext>
            </p:extLst>
          </p:nvPr>
        </p:nvGraphicFramePr>
        <p:xfrm>
          <a:off x="6566234" y="1690688"/>
          <a:ext cx="4787566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BlokTextu 12">
            <a:extLst>
              <a:ext uri="{FF2B5EF4-FFF2-40B4-BE49-F238E27FC236}">
                <a16:creationId xmlns:a16="http://schemas.microsoft.com/office/drawing/2014/main" id="{8A0E6C23-FE33-6C8E-35F6-D29FE32567E1}"/>
              </a:ext>
            </a:extLst>
          </p:cNvPr>
          <p:cNvSpPr txBox="1"/>
          <p:nvPr/>
        </p:nvSpPr>
        <p:spPr>
          <a:xfrm>
            <a:off x="938463" y="4872081"/>
            <a:ext cx="851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Počet domácich fondov klesol v roku 2025 na 86!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Na Slovenskom trhu začína jednoznačne dominovať ponuka zahraničných fondov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FCCF2FC7-9B3C-5F3B-7114-B4C739BB5FB1}"/>
              </a:ext>
            </a:extLst>
          </p:cNvPr>
          <p:cNvSpPr txBox="1"/>
          <p:nvPr/>
        </p:nvSpPr>
        <p:spPr>
          <a:xfrm>
            <a:off x="10032441" y="6088873"/>
            <a:ext cx="150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Zdroj: SASS, dáta k 26.09.2025</a:t>
            </a:r>
          </a:p>
        </p:txBody>
      </p:sp>
    </p:spTree>
    <p:extLst>
      <p:ext uri="{BB962C8B-B14F-4D97-AF65-F5344CB8AC3E}">
        <p14:creationId xmlns:p14="http://schemas.microsoft.com/office/powerpoint/2010/main" val="357019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/>
              <a:t>Vývoj čistých predajov otvorených podielových fondoch v SR v rokoch 2019 - 2025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5</a:t>
            </a:fld>
            <a:endParaRPr lang="sk-SK" sz="1400" b="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AEF11A3-3726-4324-8853-84A50FFC1995}"/>
              </a:ext>
            </a:extLst>
          </p:cNvPr>
          <p:cNvSpPr txBox="1"/>
          <p:nvPr/>
        </p:nvSpPr>
        <p:spPr>
          <a:xfrm>
            <a:off x="838199" y="4955438"/>
            <a:ext cx="1003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Čisté predaje fondov budú v roku 2025 pravdepodobne opäť nadpriemerné. Predaje naďalej podporuje dobrá výkonnosťou fondov.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BE06AFA-CCD8-4439-B87E-FCBC3FE5B5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191372"/>
              </p:ext>
            </p:extLst>
          </p:nvPr>
        </p:nvGraphicFramePr>
        <p:xfrm>
          <a:off x="838199" y="1732777"/>
          <a:ext cx="4521265" cy="268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uľka 8">
            <a:extLst>
              <a:ext uri="{FF2B5EF4-FFF2-40B4-BE49-F238E27FC236}">
                <a16:creationId xmlns:a16="http://schemas.microsoft.com/office/drawing/2014/main" id="{3E66CCD4-4011-3765-EC6E-A4A1F74E0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425307"/>
              </p:ext>
            </p:extLst>
          </p:nvPr>
        </p:nvGraphicFramePr>
        <p:xfrm>
          <a:off x="6159499" y="1892565"/>
          <a:ext cx="4521265" cy="2382655"/>
        </p:xfrm>
        <a:graphic>
          <a:graphicData uri="http://schemas.openxmlformats.org/drawingml/2006/table">
            <a:tbl>
              <a:tblPr/>
              <a:tblGrid>
                <a:gridCol w="1742414">
                  <a:extLst>
                    <a:ext uri="{9D8B030D-6E8A-4147-A177-3AD203B41FA5}">
                      <a16:colId xmlns:a16="http://schemas.microsoft.com/office/drawing/2014/main" val="1725420823"/>
                    </a:ext>
                  </a:extLst>
                </a:gridCol>
                <a:gridCol w="1457019">
                  <a:extLst>
                    <a:ext uri="{9D8B030D-6E8A-4147-A177-3AD203B41FA5}">
                      <a16:colId xmlns:a16="http://schemas.microsoft.com/office/drawing/2014/main" val="3953470860"/>
                    </a:ext>
                  </a:extLst>
                </a:gridCol>
                <a:gridCol w="1321832">
                  <a:extLst>
                    <a:ext uri="{9D8B030D-6E8A-4147-A177-3AD203B41FA5}">
                      <a16:colId xmlns:a16="http://schemas.microsoft.com/office/drawing/2014/main" val="2523570857"/>
                    </a:ext>
                  </a:extLst>
                </a:gridCol>
              </a:tblGrid>
              <a:tr h="46993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Čisté predaje v OPF (mil. EUR)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Odchýlka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033935"/>
                  </a:ext>
                </a:extLst>
              </a:tr>
              <a:tr h="2390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520,92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-28,74%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979967"/>
                  </a:ext>
                </a:extLst>
              </a:tr>
              <a:tr h="2390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449,39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-38,53%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731540"/>
                  </a:ext>
                </a:extLst>
              </a:tr>
              <a:tr h="2390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1 512,16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+ 106,85%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425218"/>
                  </a:ext>
                </a:extLst>
              </a:tr>
              <a:tr h="2390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464,88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-36,41%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396132"/>
                  </a:ext>
                </a:extLst>
              </a:tr>
              <a:tr h="2390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175,94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-75,93%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36508"/>
                  </a:ext>
                </a:extLst>
              </a:tr>
              <a:tr h="2390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767,64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+ 5,01%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958542"/>
                  </a:ext>
                </a:extLst>
              </a:tr>
              <a:tr h="2390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2 025 (3Q)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660,72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-9,62%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652595"/>
                  </a:ext>
                </a:extLst>
              </a:tr>
              <a:tr h="2390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Priemer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731,05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261651"/>
                  </a:ext>
                </a:extLst>
              </a:tr>
            </a:tbl>
          </a:graphicData>
        </a:graphic>
      </p:graphicFrame>
      <p:sp>
        <p:nvSpPr>
          <p:cNvPr id="11" name="BlokTextu 10">
            <a:extLst>
              <a:ext uri="{FF2B5EF4-FFF2-40B4-BE49-F238E27FC236}">
                <a16:creationId xmlns:a16="http://schemas.microsoft.com/office/drawing/2014/main" id="{94832DEB-10A8-33F7-D02F-940D90A6AD8B}"/>
              </a:ext>
            </a:extLst>
          </p:cNvPr>
          <p:cNvSpPr txBox="1"/>
          <p:nvPr/>
        </p:nvSpPr>
        <p:spPr>
          <a:xfrm>
            <a:off x="10032441" y="6088873"/>
            <a:ext cx="150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Zdroj: SASS, dáta k 26.09.2025</a:t>
            </a:r>
          </a:p>
        </p:txBody>
      </p:sp>
    </p:spTree>
    <p:extLst>
      <p:ext uri="{BB962C8B-B14F-4D97-AF65-F5344CB8AC3E}">
        <p14:creationId xmlns:p14="http://schemas.microsoft.com/office/powerpoint/2010/main" val="356421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94"/>
            <a:ext cx="10515600" cy="1325563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Čisté predaje podielových fondov v roku 2021 - 2025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6</a:t>
            </a:fld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4E7A9CD-80CD-4ECB-8AC7-C32F35DFD534}"/>
              </a:ext>
            </a:extLst>
          </p:cNvPr>
          <p:cNvSpPr txBox="1"/>
          <p:nvPr/>
        </p:nvSpPr>
        <p:spPr>
          <a:xfrm>
            <a:off x="1023394" y="5186665"/>
            <a:ext cx="969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 predajoch akciové fondy dominujú, zmiešané sa vracajú do hry, v dlhopisových fondoch je pozitívne </a:t>
            </a:r>
            <a:r>
              <a:rPr lang="sk-SK" dirty="0" err="1"/>
              <a:t>momentum</a:t>
            </a:r>
            <a:r>
              <a:rPr lang="sk-SK" dirty="0"/>
              <a:t> preč, realitné s miernym poklesom, ale stabilné.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FE296770-6E76-7D06-BB63-0CFA8C734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909330"/>
              </p:ext>
            </p:extLst>
          </p:nvPr>
        </p:nvGraphicFramePr>
        <p:xfrm>
          <a:off x="922421" y="1582300"/>
          <a:ext cx="9799981" cy="343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EAABC9C6-2B0B-C1BF-1F8C-AAFDC6C19420}"/>
              </a:ext>
            </a:extLst>
          </p:cNvPr>
          <p:cNvSpPr txBox="1"/>
          <p:nvPr/>
        </p:nvSpPr>
        <p:spPr>
          <a:xfrm>
            <a:off x="10032441" y="6088873"/>
            <a:ext cx="150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Zdroj: SASS, dáta k 26.09.2025</a:t>
            </a:r>
          </a:p>
        </p:txBody>
      </p:sp>
    </p:spTree>
    <p:extLst>
      <p:ext uri="{BB962C8B-B14F-4D97-AF65-F5344CB8AC3E}">
        <p14:creationId xmlns:p14="http://schemas.microsoft.com/office/powerpoint/2010/main" val="285506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94"/>
            <a:ext cx="10515600" cy="1325563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Pravidelné investície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7</a:t>
            </a:fld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CF69110-45A7-473E-93A5-D7CADC9B24BD}"/>
              </a:ext>
            </a:extLst>
          </p:cNvPr>
          <p:cNvSpPr txBox="1"/>
          <p:nvPr/>
        </p:nvSpPr>
        <p:spPr>
          <a:xfrm>
            <a:off x="9982200" y="6140906"/>
            <a:ext cx="1480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SASS, dáta k </a:t>
            </a:r>
            <a:r>
              <a:rPr lang="sk-SK" sz="800" dirty="0">
                <a:solidFill>
                  <a:prstClr val="black"/>
                </a:solidFill>
                <a:latin typeface="Calibri" panose="020F0502020204030204"/>
              </a:rPr>
              <a:t>30</a:t>
            </a: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.06.2025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9070BB8-6579-4C9D-B7F8-E911D7FF669D}"/>
              </a:ext>
            </a:extLst>
          </p:cNvPr>
          <p:cNvSpPr txBox="1"/>
          <p:nvPr/>
        </p:nvSpPr>
        <p:spPr>
          <a:xfrm>
            <a:off x="6203949" y="4648189"/>
            <a:ext cx="4472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Aktíva v pravidelných investíciách stále rastú.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Tempo rastu </a:t>
            </a:r>
            <a:r>
              <a:rPr lang="sk-SK"/>
              <a:t>sa mierne </a:t>
            </a:r>
            <a:r>
              <a:rPr lang="sk-SK" dirty="0"/>
              <a:t>spomalilo.</a:t>
            </a:r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C73E37A8-98E6-A2E5-C194-CA7B41063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043469"/>
              </p:ext>
            </p:extLst>
          </p:nvPr>
        </p:nvGraphicFramePr>
        <p:xfrm>
          <a:off x="6203950" y="1184846"/>
          <a:ext cx="4076700" cy="2849880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23185114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7236675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3811556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377944063"/>
                    </a:ext>
                  </a:extLst>
                </a:gridCol>
              </a:tblGrid>
              <a:tr h="79730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Aktíva v pravidelných investíciách (mil. EUR)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aktíva vo fondoch (mil. EUR)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Podiel PI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628372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546,27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8 323,00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238931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654,65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8 378,07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766107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1 004,78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9 603,63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831205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1 151,02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10 212,90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783075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1 548,54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12 468,62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04628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1 639,59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11 662,88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209052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2 159,79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12 732,31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72146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2 747,57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14 778,43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22714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1H2025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2 904,93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15 167,98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451300"/>
                  </a:ext>
                </a:extLst>
              </a:tr>
            </a:tbl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CF749D1-27BC-43E5-A443-847D4247A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314235"/>
              </p:ext>
            </p:extLst>
          </p:nvPr>
        </p:nvGraphicFramePr>
        <p:xfrm>
          <a:off x="838200" y="1297242"/>
          <a:ext cx="4343400" cy="237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3538EC5F-7E74-B3D5-A27A-B944245A8E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93972"/>
              </p:ext>
            </p:extLst>
          </p:nvPr>
        </p:nvGraphicFramePr>
        <p:xfrm>
          <a:off x="838199" y="3669173"/>
          <a:ext cx="4343399" cy="237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171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94"/>
            <a:ext cx="10515600" cy="1138479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Pravidelné investície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8</a:t>
            </a:fld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CF69110-45A7-473E-93A5-D7CADC9B24BD}"/>
              </a:ext>
            </a:extLst>
          </p:cNvPr>
          <p:cNvSpPr txBox="1"/>
          <p:nvPr/>
        </p:nvSpPr>
        <p:spPr>
          <a:xfrm>
            <a:off x="9982200" y="6140906"/>
            <a:ext cx="1480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SASS, dáta k </a:t>
            </a:r>
            <a:r>
              <a:rPr lang="sk-SK" sz="800" dirty="0">
                <a:solidFill>
                  <a:prstClr val="black"/>
                </a:solidFill>
                <a:latin typeface="Calibri" panose="020F0502020204030204"/>
              </a:rPr>
              <a:t>30.</a:t>
            </a: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06.2025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761A5C8-67B2-43C9-82C4-22100795946F}"/>
              </a:ext>
            </a:extLst>
          </p:cNvPr>
          <p:cNvSpPr txBox="1"/>
          <p:nvPr/>
        </p:nvSpPr>
        <p:spPr>
          <a:xfrm>
            <a:off x="838200" y="4504071"/>
            <a:ext cx="1010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Priemerná mesačná splátka v pravidelných investíciách vzrástla za posledný rok na 65 EUR, čo je približne o 10 EUR viac ako minulý rok.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Mesačný prílev do fondov z pravidelných investícií je aktuálne 77,5 mil. EUR, čo predstavuje 930 mil. EUR ročne.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642722C-8214-0E5E-03F0-23133DA30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819712"/>
              </p:ext>
            </p:extLst>
          </p:nvPr>
        </p:nvGraphicFramePr>
        <p:xfrm>
          <a:off x="838200" y="1324365"/>
          <a:ext cx="4579620" cy="276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8462465-7B9D-409A-BCD6-46A19626E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694962"/>
              </p:ext>
            </p:extLst>
          </p:nvPr>
        </p:nvGraphicFramePr>
        <p:xfrm>
          <a:off x="6096000" y="1324365"/>
          <a:ext cx="44615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038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94"/>
            <a:ext cx="10515600" cy="1325563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Výkonnosti fondov predávaných v SR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9</a:t>
            </a:fld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A46B137-4E7B-456D-9966-B957FCCE43CD}"/>
              </a:ext>
            </a:extLst>
          </p:cNvPr>
          <p:cNvSpPr txBox="1"/>
          <p:nvPr/>
        </p:nvSpPr>
        <p:spPr>
          <a:xfrm>
            <a:off x="9982200" y="6140906"/>
            <a:ext cx="1480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SASS, dáta k 26.09.2025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7C0B1CD8-953B-4602-913C-36929901E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953241"/>
              </p:ext>
            </p:extLst>
          </p:nvPr>
        </p:nvGraphicFramePr>
        <p:xfrm>
          <a:off x="991735" y="1454343"/>
          <a:ext cx="4647065" cy="245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6CBE81E1-630C-A985-2D03-6F5EAAE15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6865"/>
              </p:ext>
            </p:extLst>
          </p:nvPr>
        </p:nvGraphicFramePr>
        <p:xfrm>
          <a:off x="6038850" y="1454344"/>
          <a:ext cx="5070308" cy="2375197"/>
        </p:xfrm>
        <a:graphic>
          <a:graphicData uri="http://schemas.openxmlformats.org/drawingml/2006/table">
            <a:tbl>
              <a:tblPr/>
              <a:tblGrid>
                <a:gridCol w="1790257">
                  <a:extLst>
                    <a:ext uri="{9D8B030D-6E8A-4147-A177-3AD203B41FA5}">
                      <a16:colId xmlns:a16="http://schemas.microsoft.com/office/drawing/2014/main" val="1863861934"/>
                    </a:ext>
                  </a:extLst>
                </a:gridCol>
                <a:gridCol w="851311">
                  <a:extLst>
                    <a:ext uri="{9D8B030D-6E8A-4147-A177-3AD203B41FA5}">
                      <a16:colId xmlns:a16="http://schemas.microsoft.com/office/drawing/2014/main" val="1327309026"/>
                    </a:ext>
                  </a:extLst>
                </a:gridCol>
                <a:gridCol w="763676">
                  <a:extLst>
                    <a:ext uri="{9D8B030D-6E8A-4147-A177-3AD203B41FA5}">
                      <a16:colId xmlns:a16="http://schemas.microsoft.com/office/drawing/2014/main" val="4232359896"/>
                    </a:ext>
                  </a:extLst>
                </a:gridCol>
                <a:gridCol w="838792">
                  <a:extLst>
                    <a:ext uri="{9D8B030D-6E8A-4147-A177-3AD203B41FA5}">
                      <a16:colId xmlns:a16="http://schemas.microsoft.com/office/drawing/2014/main" val="490964468"/>
                    </a:ext>
                  </a:extLst>
                </a:gridCol>
                <a:gridCol w="826272">
                  <a:extLst>
                    <a:ext uri="{9D8B030D-6E8A-4147-A177-3AD203B41FA5}">
                      <a16:colId xmlns:a16="http://schemas.microsoft.com/office/drawing/2014/main" val="3442656799"/>
                    </a:ext>
                  </a:extLst>
                </a:gridCol>
              </a:tblGrid>
              <a:tr h="2033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Výkonnosť v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Ročná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Trojročná p.a.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091307"/>
                  </a:ext>
                </a:extLst>
              </a:tr>
              <a:tr h="359737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Trieda fondov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 (3Q)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 (3Q)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 (3Q)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 (3Q)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4333"/>
                  </a:ext>
                </a:extLst>
              </a:tr>
              <a:tr h="2033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Peňažné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4,56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3,21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4,04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979426"/>
                  </a:ext>
                </a:extLst>
              </a:tr>
              <a:tr h="2033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Krátkodobých Investícií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4,21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042269"/>
                  </a:ext>
                </a:extLst>
              </a:tr>
              <a:tr h="2033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Dlhopisové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7,83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3,06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-0,59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461720"/>
                  </a:ext>
                </a:extLst>
              </a:tr>
              <a:tr h="17996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Akciové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23,00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8,30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5,02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14,17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224555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Zmiešané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12,84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6,90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652805"/>
                  </a:ext>
                </a:extLst>
              </a:tr>
              <a:tr h="2033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Štruktúrované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12,87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13,88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3,44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10,31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411205"/>
                  </a:ext>
                </a:extLst>
              </a:tr>
              <a:tr h="2033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Realitné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3,42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3,58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726703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Alternatívnych Investícií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6,67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3,58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30101"/>
                  </a:ext>
                </a:extLst>
              </a:tr>
              <a:tr h="20333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12,92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6,11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</a:t>
                      </a:r>
                    </a:p>
                  </a:txBody>
                  <a:tcPr marL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8,13</a:t>
                      </a:r>
                    </a:p>
                  </a:txBody>
                  <a:tcPr marL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232585"/>
                  </a:ext>
                </a:extLst>
              </a:tr>
            </a:tbl>
          </a:graphicData>
        </a:graphic>
      </p:graphicFrame>
      <p:graphicFrame>
        <p:nvGraphicFramePr>
          <p:cNvPr id="9" name="Tabuľka 8">
            <a:extLst>
              <a:ext uri="{FF2B5EF4-FFF2-40B4-BE49-F238E27FC236}">
                <a16:creationId xmlns:a16="http://schemas.microsoft.com/office/drawing/2014/main" id="{5604486F-6FBC-9BFC-3056-E7B006281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01874"/>
              </p:ext>
            </p:extLst>
          </p:nvPr>
        </p:nvGraphicFramePr>
        <p:xfrm>
          <a:off x="1129096" y="4175881"/>
          <a:ext cx="10053254" cy="1770843"/>
        </p:xfrm>
        <a:graphic>
          <a:graphicData uri="http://schemas.openxmlformats.org/drawingml/2006/table">
            <a:tbl>
              <a:tblPr/>
              <a:tblGrid>
                <a:gridCol w="1034715">
                  <a:extLst>
                    <a:ext uri="{9D8B030D-6E8A-4147-A177-3AD203B41FA5}">
                      <a16:colId xmlns:a16="http://schemas.microsoft.com/office/drawing/2014/main" val="2339436507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35236281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63933439"/>
                    </a:ext>
                  </a:extLst>
                </a:gridCol>
                <a:gridCol w="737937">
                  <a:extLst>
                    <a:ext uri="{9D8B030D-6E8A-4147-A177-3AD203B41FA5}">
                      <a16:colId xmlns:a16="http://schemas.microsoft.com/office/drawing/2014/main" val="2010903936"/>
                    </a:ext>
                  </a:extLst>
                </a:gridCol>
                <a:gridCol w="737937">
                  <a:extLst>
                    <a:ext uri="{9D8B030D-6E8A-4147-A177-3AD203B41FA5}">
                      <a16:colId xmlns:a16="http://schemas.microsoft.com/office/drawing/2014/main" val="4069654833"/>
                    </a:ext>
                  </a:extLst>
                </a:gridCol>
                <a:gridCol w="705853">
                  <a:extLst>
                    <a:ext uri="{9D8B030D-6E8A-4147-A177-3AD203B41FA5}">
                      <a16:colId xmlns:a16="http://schemas.microsoft.com/office/drawing/2014/main" val="3262266130"/>
                    </a:ext>
                  </a:extLst>
                </a:gridCol>
                <a:gridCol w="745958">
                  <a:extLst>
                    <a:ext uri="{9D8B030D-6E8A-4147-A177-3AD203B41FA5}">
                      <a16:colId xmlns:a16="http://schemas.microsoft.com/office/drawing/2014/main" val="1938169058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1689691646"/>
                    </a:ext>
                  </a:extLst>
                </a:gridCol>
                <a:gridCol w="681789">
                  <a:extLst>
                    <a:ext uri="{9D8B030D-6E8A-4147-A177-3AD203B41FA5}">
                      <a16:colId xmlns:a16="http://schemas.microsoft.com/office/drawing/2014/main" val="2330670530"/>
                    </a:ext>
                  </a:extLst>
                </a:gridCol>
                <a:gridCol w="686024">
                  <a:extLst>
                    <a:ext uri="{9D8B030D-6E8A-4147-A177-3AD203B41FA5}">
                      <a16:colId xmlns:a16="http://schemas.microsoft.com/office/drawing/2014/main" val="2284592902"/>
                    </a:ext>
                  </a:extLst>
                </a:gridCol>
                <a:gridCol w="669534">
                  <a:extLst>
                    <a:ext uri="{9D8B030D-6E8A-4147-A177-3AD203B41FA5}">
                      <a16:colId xmlns:a16="http://schemas.microsoft.com/office/drawing/2014/main" val="2421537352"/>
                    </a:ext>
                  </a:extLst>
                </a:gridCol>
                <a:gridCol w="605134">
                  <a:extLst>
                    <a:ext uri="{9D8B030D-6E8A-4147-A177-3AD203B41FA5}">
                      <a16:colId xmlns:a16="http://schemas.microsoft.com/office/drawing/2014/main" val="3132768220"/>
                    </a:ext>
                  </a:extLst>
                </a:gridCol>
                <a:gridCol w="637334">
                  <a:extLst>
                    <a:ext uri="{9D8B030D-6E8A-4147-A177-3AD203B41FA5}">
                      <a16:colId xmlns:a16="http://schemas.microsoft.com/office/drawing/2014/main" val="3773852991"/>
                    </a:ext>
                  </a:extLst>
                </a:gridCol>
                <a:gridCol w="637334">
                  <a:extLst>
                    <a:ext uri="{9D8B030D-6E8A-4147-A177-3AD203B41FA5}">
                      <a16:colId xmlns:a16="http://schemas.microsoft.com/office/drawing/2014/main" val="785010671"/>
                    </a:ext>
                  </a:extLst>
                </a:gridCol>
              </a:tblGrid>
              <a:tr h="30572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Slovenský fondový index</a:t>
                      </a: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január</a:t>
                      </a: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február</a:t>
                      </a:r>
                    </a:p>
                  </a:txBody>
                  <a:tcPr marL="6911" marR="6911" marT="6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marec</a:t>
                      </a:r>
                    </a:p>
                  </a:txBody>
                  <a:tcPr marL="6911" marR="6911" marT="6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apríl</a:t>
                      </a:r>
                    </a:p>
                  </a:txBody>
                  <a:tcPr marL="6911" marR="6911" marT="6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máj</a:t>
                      </a:r>
                    </a:p>
                  </a:txBody>
                  <a:tcPr marL="6911" marR="6911" marT="6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jún</a:t>
                      </a:r>
                    </a:p>
                  </a:txBody>
                  <a:tcPr marL="6911" marR="6911" marT="6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júl</a:t>
                      </a:r>
                    </a:p>
                  </a:txBody>
                  <a:tcPr marL="6911" marR="6911" marT="6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6911" marR="6911" marT="6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6911" marR="6911" marT="6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október</a:t>
                      </a:r>
                    </a:p>
                  </a:txBody>
                  <a:tcPr marL="6911" marR="6911" marT="6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6911" marR="6911" marT="6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6911" marR="6911" marT="691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607916"/>
                  </a:ext>
                </a:extLst>
              </a:tr>
              <a:tr h="20721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-3,01%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-0,23%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0,62%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1" marR="6911" marT="69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4,27%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482576"/>
                  </a:ext>
                </a:extLst>
              </a:tr>
              <a:tr h="20721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-1,00%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-0,83%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-0,16%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-0,71%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9,78%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980366"/>
                  </a:ext>
                </a:extLst>
              </a:tr>
              <a:tr h="20721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-0,80%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-0,64%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-1,39%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-1,61%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9,14%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763294"/>
                  </a:ext>
                </a:extLst>
              </a:tr>
              <a:tr h="20721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-2,86%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-1,18%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-1,97%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-0,95%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-2,79%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3,32%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-1,65%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-3,06%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-2,49%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-9,01%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75590"/>
                  </a:ext>
                </a:extLst>
              </a:tr>
              <a:tr h="20721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-0,97%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-0,65%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401852"/>
                  </a:ext>
                </a:extLst>
              </a:tr>
              <a:tr h="20721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-2,05%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-6,25%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-0,81%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-0,64%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3,82%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3,15%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32228"/>
                  </a:ext>
                </a:extLst>
              </a:tr>
              <a:tr h="21584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-1,41%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7,67%</a:t>
                      </a:r>
                    </a:p>
                  </a:txBody>
                  <a:tcPr marL="6911" marR="6911" marT="6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8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52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6511</TotalTime>
  <Words>1041</Words>
  <Application>Microsoft Office PowerPoint</Application>
  <PresentationFormat>Širokouhlá</PresentationFormat>
  <Paragraphs>354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Prezentácia programu PowerPoint</vt:lpstr>
      <vt:lpstr>Vývoj čistých aktív v podielových fondoch v SR v rokoch 2019 - 2025</vt:lpstr>
      <vt:lpstr>Aktíva v podielových fondoch podľa tried</vt:lpstr>
      <vt:lpstr>Podielové fondy na Slovensku podľa domicilu</vt:lpstr>
      <vt:lpstr>Vývoj čistých predajov otvorených podielových fondoch v SR v rokoch 2019 - 2025</vt:lpstr>
      <vt:lpstr>Čisté predaje podielových fondov v roku 2021 - 2025</vt:lpstr>
      <vt:lpstr>Pravidelné investície</vt:lpstr>
      <vt:lpstr>Pravidelné investície</vt:lpstr>
      <vt:lpstr>Výkonnosti fondov predávaných v SR</vt:lpstr>
      <vt:lpstr>Európsky trh kolektívneho investovania</vt:lpstr>
    </vt:vector>
  </TitlesOfParts>
  <Company>Tatra banka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Vlcek</dc:creator>
  <cp:lastModifiedBy>Roman Vlček</cp:lastModifiedBy>
  <cp:revision>46</cp:revision>
  <dcterms:created xsi:type="dcterms:W3CDTF">2021-01-21T10:50:06Z</dcterms:created>
  <dcterms:modified xsi:type="dcterms:W3CDTF">2025-10-17T13:35:36Z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2021-01-21T10:50:06Z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>41a455a4-9cfb-40a0-94cb-0545e501ab9d</vt:lpwstr>
  </property>
  <property fmtid="{D5CDD505-2E9C-101B-9397-08002B2CF9AE}" pid="8" name="MSIP_Label_2a6524ed-fb1a-49fd-bafe-15c5e5ffd047_ContentBits">
    <vt:lpwstr>0</vt:lpwstr>
  </property>
</Properties>
</file>