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  <p:sldMasterId id="2147483697" r:id="rId6"/>
    <p:sldMasterId id="2147483726" r:id="rId7"/>
    <p:sldMasterId id="2147483852" r:id="rId8"/>
  </p:sldMasterIdLst>
  <p:notesMasterIdLst>
    <p:notesMasterId r:id="rId23"/>
  </p:notesMasterIdLst>
  <p:sldIdLst>
    <p:sldId id="307133" r:id="rId9"/>
    <p:sldId id="2147479637" r:id="rId10"/>
    <p:sldId id="2147479658" r:id="rId11"/>
    <p:sldId id="2147479659" r:id="rId12"/>
    <p:sldId id="2147479656" r:id="rId13"/>
    <p:sldId id="2147479657" r:id="rId14"/>
    <p:sldId id="2147479661" r:id="rId15"/>
    <p:sldId id="2147479636" r:id="rId16"/>
    <p:sldId id="2147479663" r:id="rId17"/>
    <p:sldId id="2147479660" r:id="rId18"/>
    <p:sldId id="2147479644" r:id="rId19"/>
    <p:sldId id="2147479664" r:id="rId20"/>
    <p:sldId id="2147479647" r:id="rId21"/>
    <p:sldId id="2147479634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436E01-948F-C7DA-F5DA-E89A3BD2E8F5}" name="KLEMOVÁ Andrea" initials="KA" userId="S::AKLEMOVA@CSOB.SK::237e0dba-c608-41c6-a2e7-8496520fd5f0" providerId="AD"/>
  <p188:author id="{52755265-3882-C306-43CA-C0177F74CF11}" name="POLJAK Branislav" initials="PB" userId="S::BPOLJAK@CSOB.SK::ecde59c0-64f7-4a4f-ba96-eb784acd47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D2A50"/>
    <a:srgbClr val="25A7C2"/>
    <a:srgbClr val="B36732"/>
    <a:srgbClr val="FF6600"/>
    <a:srgbClr val="9F9593"/>
    <a:srgbClr val="000000"/>
    <a:srgbClr val="0A0809"/>
    <a:srgbClr val="FFFFFF"/>
    <a:srgbClr val="7B3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4A77E9-FD82-4D58-B8A4-76B977A64FD0}" v="1142" dt="2025-10-31T08:28:17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219200949195935E-2"/>
          <c:y val="9.3455152989316781E-2"/>
          <c:w val="0.93872221532134192"/>
          <c:h val="0.738993007073989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4E-4BFE-B45B-2604D04B40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4E-4BFE-B45B-2604D04B40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4E-4BFE-B45B-2604D04B4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02727664"/>
        <c:axId val="902727008"/>
      </c:barChart>
      <c:catAx>
        <c:axId val="90272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727008"/>
        <c:crosses val="autoZero"/>
        <c:auto val="1"/>
        <c:lblAlgn val="ctr"/>
        <c:lblOffset val="100"/>
        <c:noMultiLvlLbl val="0"/>
      </c:catAx>
      <c:valAx>
        <c:axId val="90272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72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219200949195935E-2"/>
          <c:y val="9.3455152989316781E-2"/>
          <c:w val="0.93872221532134192"/>
          <c:h val="0.738993007073989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4E-4BFE-B45B-2604D04B40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4E-4BFE-B45B-2604D04B40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4E-4BFE-B45B-2604D04B4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02727664"/>
        <c:axId val="902727008"/>
      </c:barChart>
      <c:catAx>
        <c:axId val="90272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727008"/>
        <c:crosses val="autoZero"/>
        <c:auto val="1"/>
        <c:lblAlgn val="ctr"/>
        <c:lblOffset val="100"/>
        <c:noMultiLvlLbl val="0"/>
      </c:catAx>
      <c:valAx>
        <c:axId val="90272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72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9609D-C5B3-43DC-BCA7-DB7E57B3FF89}" type="datetimeFigureOut">
              <a:rPr lang="sk-SK" smtClean="0"/>
              <a:t>31. 10. 2025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9C5A8-7091-4E02-818F-440F79A5B6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771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675E2-70E3-0143-BAC4-66BC72AC96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29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0067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1998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512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0811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112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628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5312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155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0183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6660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287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200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C5A8-7091-4E02-818F-440F79A5B68F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70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creen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4DE06E-F28A-88A1-4CC4-FFC4416F75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7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sz="1680" err="1"/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612395" y="2931110"/>
            <a:ext cx="8708470" cy="505292"/>
          </a:xfrm>
        </p:spPr>
        <p:txBody>
          <a:bodyPr anchor="b" anchorCtr="0">
            <a:spAutoFit/>
          </a:bodyPr>
          <a:lstStyle>
            <a:lvl1pPr>
              <a:defRPr sz="3840" b="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29836" y="3577594"/>
            <a:ext cx="8691034" cy="387798"/>
          </a:xfrm>
        </p:spPr>
        <p:txBody>
          <a:bodyPr lIns="0">
            <a:spAutoFit/>
          </a:bodyPr>
          <a:lstStyle>
            <a:lvl1pPr marL="0" indent="0">
              <a:spcAft>
                <a:spcPts val="0"/>
              </a:spcAft>
              <a:buNone/>
              <a:defRPr sz="1920" b="1" i="0">
                <a:solidFill>
                  <a:srgbClr val="0D2A50"/>
                </a:solidFill>
                <a:latin typeface="Gilroy Bold" pitchFamily="2" charset="77"/>
                <a:cs typeface="Verdana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9544B2-2511-F940-B3DF-313252248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0067" y="193591"/>
            <a:ext cx="1445250" cy="18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E91C3-A3B4-0343-C850-43938D0CA4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932" y="5834333"/>
            <a:ext cx="5284429" cy="604798"/>
          </a:xfrm>
          <a:prstGeom prst="rect">
            <a:avLst/>
          </a:prstGeom>
          <a:effectLst>
            <a:outerShdw blurRad="83748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7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56">
          <p15:clr>
            <a:srgbClr val="FBAE40"/>
          </p15:clr>
        </p15:guide>
        <p15:guide id="2" pos="3200">
          <p15:clr>
            <a:srgbClr val="FBAE40"/>
          </p15:clr>
        </p15:guide>
        <p15:guide id="3" pos="331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 bwMode="gray">
          <a:xfrm>
            <a:off x="1481583" y="4901098"/>
            <a:ext cx="2784935" cy="629454"/>
          </a:xfrm>
        </p:spPr>
        <p:txBody>
          <a:bodyPr/>
          <a:lstStyle>
            <a:lvl1pPr marL="0" indent="0" algn="ctr">
              <a:buNone/>
              <a:defRPr sz="1440" b="0" i="0">
                <a:solidFill>
                  <a:srgbClr val="003366"/>
                </a:solidFill>
                <a:latin typeface="Gilroy Medium" pitchFamily="2" charset="77"/>
                <a:cs typeface="Verdana"/>
              </a:defRPr>
            </a:lvl1pPr>
            <a:lvl2pPr marL="314322" indent="0" algn="ctr">
              <a:buNone/>
              <a:defRPr sz="1440">
                <a:solidFill>
                  <a:srgbClr val="4D4D4D"/>
                </a:solidFill>
              </a:defRPr>
            </a:lvl2pPr>
            <a:lvl3pPr marL="645788" indent="0" algn="ctr">
              <a:buNone/>
              <a:defRPr sz="1320">
                <a:solidFill>
                  <a:srgbClr val="4D4D4D"/>
                </a:solidFill>
              </a:defRPr>
            </a:lvl3pPr>
            <a:lvl4pPr marL="861052" indent="0" algn="ctr">
              <a:buNone/>
              <a:defRPr sz="1260">
                <a:solidFill>
                  <a:srgbClr val="4D4D4D"/>
                </a:solidFill>
              </a:defRPr>
            </a:lvl4pPr>
            <a:lvl5pPr marL="1175372" indent="0" algn="ctr">
              <a:buNone/>
              <a:defRPr sz="1260">
                <a:solidFill>
                  <a:srgbClr val="4D4D4D"/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jdelijke aanduiding voor tekst 10"/>
          <p:cNvSpPr>
            <a:spLocks noGrp="1"/>
          </p:cNvSpPr>
          <p:nvPr>
            <p:ph type="body" sz="quarter" idx="17"/>
          </p:nvPr>
        </p:nvSpPr>
        <p:spPr bwMode="gray">
          <a:xfrm>
            <a:off x="4704875" y="4895147"/>
            <a:ext cx="2786400" cy="629454"/>
          </a:xfrm>
        </p:spPr>
        <p:txBody>
          <a:bodyPr/>
          <a:lstStyle>
            <a:lvl1pPr marL="0" indent="0" algn="ctr">
              <a:buNone/>
              <a:defRPr sz="1440" b="0" i="0">
                <a:solidFill>
                  <a:srgbClr val="003366"/>
                </a:solidFill>
                <a:latin typeface="Gilroy Medium" pitchFamily="2" charset="77"/>
                <a:cs typeface="Verdana"/>
              </a:defRPr>
            </a:lvl1pPr>
            <a:lvl2pPr marL="314322" indent="0" algn="ctr">
              <a:buNone/>
              <a:defRPr sz="1440">
                <a:solidFill>
                  <a:srgbClr val="4D4D4D"/>
                </a:solidFill>
              </a:defRPr>
            </a:lvl2pPr>
            <a:lvl3pPr marL="645788" indent="0" algn="ctr">
              <a:buNone/>
              <a:defRPr sz="1320">
                <a:solidFill>
                  <a:srgbClr val="4D4D4D"/>
                </a:solidFill>
              </a:defRPr>
            </a:lvl3pPr>
            <a:lvl4pPr marL="861052" indent="0" algn="ctr">
              <a:buNone/>
              <a:defRPr sz="1260">
                <a:solidFill>
                  <a:srgbClr val="4D4D4D"/>
                </a:solidFill>
              </a:defRPr>
            </a:lvl4pPr>
            <a:lvl5pPr marL="1175372" indent="0" algn="ctr">
              <a:buNone/>
              <a:defRPr sz="1260">
                <a:solidFill>
                  <a:srgbClr val="4D4D4D"/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3" name="Tijdelijke aanduiding voor tekst 10"/>
          <p:cNvSpPr>
            <a:spLocks noGrp="1"/>
          </p:cNvSpPr>
          <p:nvPr>
            <p:ph type="body" sz="quarter" idx="18"/>
          </p:nvPr>
        </p:nvSpPr>
        <p:spPr bwMode="gray">
          <a:xfrm>
            <a:off x="7924020" y="4897405"/>
            <a:ext cx="2786400" cy="629454"/>
          </a:xfrm>
        </p:spPr>
        <p:txBody>
          <a:bodyPr/>
          <a:lstStyle>
            <a:lvl1pPr marL="0" indent="0" algn="ctr">
              <a:buNone/>
              <a:defRPr sz="1440" b="0" i="0">
                <a:solidFill>
                  <a:srgbClr val="003366"/>
                </a:solidFill>
                <a:latin typeface="Gilroy Medium" pitchFamily="2" charset="77"/>
                <a:cs typeface="Verdana"/>
              </a:defRPr>
            </a:lvl1pPr>
            <a:lvl2pPr marL="314322" indent="0" algn="ctr">
              <a:buNone/>
              <a:defRPr sz="1440">
                <a:solidFill>
                  <a:srgbClr val="4D4D4D"/>
                </a:solidFill>
              </a:defRPr>
            </a:lvl2pPr>
            <a:lvl3pPr marL="645788" indent="0" algn="ctr">
              <a:buNone/>
              <a:defRPr sz="1320">
                <a:solidFill>
                  <a:srgbClr val="4D4D4D"/>
                </a:solidFill>
              </a:defRPr>
            </a:lvl3pPr>
            <a:lvl4pPr marL="861052" indent="0" algn="ctr">
              <a:buNone/>
              <a:defRPr sz="1260">
                <a:solidFill>
                  <a:srgbClr val="4D4D4D"/>
                </a:solidFill>
              </a:defRPr>
            </a:lvl4pPr>
            <a:lvl5pPr marL="1175372" indent="0" algn="ctr">
              <a:buNone/>
              <a:defRPr sz="1260">
                <a:solidFill>
                  <a:srgbClr val="4D4D4D"/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1481580" y="1921193"/>
            <a:ext cx="2786400" cy="2793919"/>
          </a:xfrm>
        </p:spPr>
        <p:txBody>
          <a:bodyPr lIns="720000" rIns="720000" anchor="ctr"/>
          <a:lstStyle>
            <a:lvl1pPr marL="0" indent="0" algn="ctr">
              <a:buNone/>
              <a:defRPr sz="1200" b="0" i="0">
                <a:latin typeface="Gilroy Medium" pitchFamily="2" charset="77"/>
                <a:cs typeface="Verdana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fr-FR"/>
          </a:p>
        </p:txBody>
      </p:sp>
      <p:sp>
        <p:nvSpPr>
          <p:cNvPr id="15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4704875" y="1915241"/>
            <a:ext cx="2786400" cy="2793919"/>
          </a:xfrm>
        </p:spPr>
        <p:txBody>
          <a:bodyPr lIns="720000" rIns="720000" anchor="ctr"/>
          <a:lstStyle>
            <a:lvl1pPr marL="0" indent="0" algn="ctr">
              <a:buNone/>
              <a:defRPr sz="1200" b="0" i="0">
                <a:latin typeface="Gilroy Medium" pitchFamily="2" charset="77"/>
                <a:cs typeface="Verdana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fr-FR"/>
          </a:p>
        </p:txBody>
      </p:sp>
      <p:sp>
        <p:nvSpPr>
          <p:cNvPr id="16" name="Tijdelijke aanduiding voor afbeelding 3"/>
          <p:cNvSpPr>
            <a:spLocks noGrp="1"/>
          </p:cNvSpPr>
          <p:nvPr>
            <p:ph type="pic" sz="quarter" idx="21"/>
          </p:nvPr>
        </p:nvSpPr>
        <p:spPr>
          <a:xfrm>
            <a:off x="7924020" y="1917497"/>
            <a:ext cx="2786400" cy="2793919"/>
          </a:xfrm>
        </p:spPr>
        <p:txBody>
          <a:bodyPr lIns="720000" rIns="720000" anchor="ctr"/>
          <a:lstStyle>
            <a:lvl1pPr marL="0" indent="0" algn="ctr">
              <a:buNone/>
              <a:defRPr sz="1200" b="0" i="0">
                <a:latin typeface="Gilroy Medium" pitchFamily="2" charset="77"/>
                <a:cs typeface="Verdana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fr-FR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186DA89-707B-364D-9224-86EED170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604800"/>
            <a:ext cx="9710137" cy="442121"/>
          </a:xfrm>
        </p:spPr>
        <p:txBody>
          <a:bodyPr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AC3FEAE-207F-1637-6BDD-6882F7B89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0" y="-1"/>
            <a:ext cx="12192000" cy="5286042"/>
          </a:xfrm>
        </p:spPr>
        <p:txBody>
          <a:bodyPr lIns="1440000" rIns="1440000" anchor="ctr"/>
          <a:lstStyle>
            <a:lvl1pPr marL="0" indent="0" algn="ctr">
              <a:buNone/>
              <a:defRPr sz="1440">
                <a:solidFill>
                  <a:srgbClr val="003366"/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fr-FR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26DAFEF-1DCB-958E-1985-9C490DDEC18D}"/>
              </a:ext>
            </a:extLst>
          </p:cNvPr>
          <p:cNvSpPr>
            <a:spLocks noGrp="1"/>
          </p:cNvSpPr>
          <p:nvPr>
            <p:ph sz="half" idx="20"/>
          </p:nvPr>
        </p:nvSpPr>
        <p:spPr bwMode="gray">
          <a:xfrm>
            <a:off x="1413430" y="5535302"/>
            <a:ext cx="8640000" cy="723900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A76998D-BEA4-46EE-DC5F-44912F234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951AC7-105E-4C4F-B21F-244081E732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39999" y="0"/>
            <a:ext cx="4752000" cy="6858000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kstvak 3"/>
          <p:cNvSpPr txBox="1"/>
          <p:nvPr/>
        </p:nvSpPr>
        <p:spPr>
          <a:xfrm>
            <a:off x="9484808" y="7012531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16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17C1A40D-19AD-6044-A31D-E779CE0B26D5}"/>
              </a:ext>
            </a:extLst>
          </p:cNvPr>
          <p:cNvSpPr>
            <a:spLocks noGrp="1"/>
          </p:cNvSpPr>
          <p:nvPr>
            <p:ph idx="11"/>
          </p:nvPr>
        </p:nvSpPr>
        <p:spPr bwMode="gray">
          <a:xfrm>
            <a:off x="1140966" y="1814683"/>
            <a:ext cx="4799998" cy="4092766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57" indent="0">
              <a:buClr>
                <a:srgbClr val="003366"/>
              </a:buClr>
              <a:buNone/>
              <a:defRPr/>
            </a:lvl4pPr>
            <a:lvl5pPr marL="118299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843E394-03BC-769C-07AB-6C2073F4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9" y="604800"/>
            <a:ext cx="5968420" cy="442121"/>
          </a:xfrm>
        </p:spPr>
        <p:txBody>
          <a:bodyPr wrap="square"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B72D4DE-8BB3-4026-BA81-7BE00CD68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Graph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6206987" y="1814683"/>
            <a:ext cx="4113881" cy="409276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9" name="Tijdelijke aanduiding voor grafiek 7"/>
          <p:cNvSpPr>
            <a:spLocks noGrp="1"/>
          </p:cNvSpPr>
          <p:nvPr>
            <p:ph type="chart" sz="quarter" idx="11"/>
          </p:nvPr>
        </p:nvSpPr>
        <p:spPr>
          <a:xfrm>
            <a:off x="1140966" y="1814683"/>
            <a:ext cx="4844789" cy="4092766"/>
          </a:xfrm>
        </p:spPr>
        <p:txBody>
          <a:bodyPr lIns="1080000" rIns="1080000" anchor="ctr"/>
          <a:lstStyle>
            <a:lvl1pPr marL="0" indent="0" algn="ctr">
              <a:buNone/>
              <a:defRPr sz="1680" b="0" i="0">
                <a:solidFill>
                  <a:srgbClr val="0D2A50"/>
                </a:solidFill>
                <a:latin typeface="Gilroy Medium" pitchFamily="2" charset="77"/>
              </a:defRPr>
            </a:lvl1pPr>
          </a:lstStyle>
          <a:p>
            <a:r>
              <a:rPr lang="nl-NL"/>
              <a:t>Klik op het pictogram als u een grafiek wilt toevoegen</a:t>
            </a:r>
            <a:endParaRPr lang="fr-FR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6A9DFC6-4766-5C41-80CC-B66E82D7A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23440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73DD066-2F93-9BB6-ED31-C15D7DB5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604800"/>
            <a:ext cx="9710137" cy="442121"/>
          </a:xfrm>
        </p:spPr>
        <p:txBody>
          <a:bodyPr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77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grafiek 7"/>
          <p:cNvSpPr>
            <a:spLocks noGrp="1"/>
          </p:cNvSpPr>
          <p:nvPr>
            <p:ph type="chart" sz="quarter" idx="14"/>
          </p:nvPr>
        </p:nvSpPr>
        <p:spPr>
          <a:xfrm>
            <a:off x="6373948" y="1814690"/>
            <a:ext cx="3717050" cy="1943999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nl-NL"/>
              <a:t>Klik op het pictogram als u een grafiek wilt toevoegen</a:t>
            </a:r>
            <a:endParaRPr lang="fr-FR"/>
          </a:p>
        </p:txBody>
      </p:sp>
      <p:sp>
        <p:nvSpPr>
          <p:cNvPr id="11" name="Tijdelijke aanduiding voor grafiek 7"/>
          <p:cNvSpPr>
            <a:spLocks noGrp="1"/>
          </p:cNvSpPr>
          <p:nvPr>
            <p:ph type="chart" sz="quarter" idx="11"/>
          </p:nvPr>
        </p:nvSpPr>
        <p:spPr>
          <a:xfrm>
            <a:off x="1372447" y="1814683"/>
            <a:ext cx="4844789" cy="4004772"/>
          </a:xfrm>
        </p:spPr>
        <p:txBody>
          <a:bodyPr lIns="1080000" rIns="1080000" anchor="ctr"/>
          <a:lstStyle>
            <a:lvl1pPr marL="0" indent="0" algn="ctr">
              <a:buNone/>
              <a:defRPr sz="1680"/>
            </a:lvl1pPr>
          </a:lstStyle>
          <a:p>
            <a:r>
              <a:rPr lang="nl-NL"/>
              <a:t>Klik op het pictogram als u een grafiek wilt toevoegen</a:t>
            </a:r>
            <a:endParaRPr lang="fr-FR"/>
          </a:p>
        </p:txBody>
      </p:sp>
      <p:sp>
        <p:nvSpPr>
          <p:cNvPr id="17" name="Tijdelijke aanduiding voor grafiek 7"/>
          <p:cNvSpPr>
            <a:spLocks noGrp="1"/>
          </p:cNvSpPr>
          <p:nvPr>
            <p:ph type="chart" sz="quarter" idx="15"/>
          </p:nvPr>
        </p:nvSpPr>
        <p:spPr>
          <a:xfrm>
            <a:off x="6377320" y="3874277"/>
            <a:ext cx="3717050" cy="1944000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nl-NL"/>
              <a:t>Klik op het pictogram als u een grafiek wilt toevoegen</a:t>
            </a:r>
            <a:endParaRPr lang="fr-FR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27800B0-2487-6045-8D72-B259B052B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23440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20189B8-7333-8B31-050C-111F2D4EA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604800"/>
            <a:ext cx="9710137" cy="442121"/>
          </a:xfrm>
        </p:spPr>
        <p:txBody>
          <a:bodyPr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245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Graphs in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grafiek 7"/>
          <p:cNvSpPr>
            <a:spLocks noGrp="1"/>
          </p:cNvSpPr>
          <p:nvPr>
            <p:ph type="chart" sz="quarter" idx="14"/>
          </p:nvPr>
        </p:nvSpPr>
        <p:spPr>
          <a:xfrm>
            <a:off x="4339486" y="1885954"/>
            <a:ext cx="2784000" cy="4021456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nl-NL"/>
              <a:t>Klik op het pictogram als u een grafiek wilt toevoegen</a:t>
            </a:r>
            <a:endParaRPr lang="fr-FR"/>
          </a:p>
        </p:txBody>
      </p:sp>
      <p:sp>
        <p:nvSpPr>
          <p:cNvPr id="12" name="Tijdelijke aanduiding voor grafiek 7"/>
          <p:cNvSpPr>
            <a:spLocks noGrp="1"/>
          </p:cNvSpPr>
          <p:nvPr>
            <p:ph type="chart" sz="quarter" idx="15"/>
          </p:nvPr>
        </p:nvSpPr>
        <p:spPr>
          <a:xfrm>
            <a:off x="7545922" y="1885950"/>
            <a:ext cx="2783999" cy="4023161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nl-NL"/>
              <a:t>Klik op het pictogram als u een grafiek wilt toevoegen</a:t>
            </a:r>
            <a:endParaRPr lang="fr-FR"/>
          </a:p>
        </p:txBody>
      </p:sp>
      <p:sp>
        <p:nvSpPr>
          <p:cNvPr id="13" name="Tijdelijke aanduiding voor grafiek 7"/>
          <p:cNvSpPr>
            <a:spLocks noGrp="1"/>
          </p:cNvSpPr>
          <p:nvPr>
            <p:ph type="chart" sz="quarter" idx="13"/>
          </p:nvPr>
        </p:nvSpPr>
        <p:spPr>
          <a:xfrm>
            <a:off x="1122333" y="1885950"/>
            <a:ext cx="2783999" cy="4019750"/>
          </a:xfrm>
        </p:spPr>
        <p:txBody>
          <a:bodyPr lIns="720000" rIns="720000" anchor="ctr"/>
          <a:lstStyle>
            <a:lvl1pPr marL="0" indent="0" algn="ctr">
              <a:buNone/>
              <a:defRPr sz="1440"/>
            </a:lvl1pPr>
          </a:lstStyle>
          <a:p>
            <a:r>
              <a:rPr lang="nl-NL"/>
              <a:t>Klik op het pictogram als u een grafiek wilt toevoegen</a:t>
            </a:r>
            <a:endParaRPr lang="fr-FR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134754B-30B2-744B-854E-B287D2FC7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23440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D3762B7-5DD7-C97D-47C3-15C88C12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604800"/>
            <a:ext cx="9710137" cy="442121"/>
          </a:xfrm>
        </p:spPr>
        <p:txBody>
          <a:bodyPr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433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65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2C127-8743-AD6B-B2AD-37CB0B81B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64E1A-68D5-36FA-F749-DCDD08B45E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5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31BE3B-3339-E60F-58A0-E9A7C18EF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975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D1211-3D2F-2BD3-9363-731FEAE04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8" y="1999433"/>
            <a:ext cx="3616350" cy="2264774"/>
          </a:xfrm>
        </p:spPr>
        <p:txBody>
          <a:bodyPr anchor="ctr"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BE"/>
              <a:t>Welcome!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43790-F6CD-4764-84D5-A1C07C3BEB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932" y="5834333"/>
            <a:ext cx="5284429" cy="604798"/>
          </a:xfrm>
          <a:prstGeom prst="rect">
            <a:avLst/>
          </a:prstGeom>
          <a:effectLst>
            <a:outerShdw blurRad="83748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928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54ED5F9C-F776-9C6B-1094-5DF72607D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B35975-9538-B5A7-8AAF-31FF8A26D3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975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5045861-8327-1DC6-EB38-5C6FD3E8D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8" y="1999433"/>
            <a:ext cx="3151861" cy="2264774"/>
          </a:xfrm>
        </p:spPr>
        <p:txBody>
          <a:bodyPr anchor="ctr"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BE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AB5566-226D-4B01-A834-BA18C71068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932" y="5834333"/>
            <a:ext cx="5284429" cy="604798"/>
          </a:xfrm>
          <a:prstGeom prst="rect">
            <a:avLst/>
          </a:prstGeom>
          <a:effectLst>
            <a:outerShdw blurRad="83748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762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indoor, mirror&#10;&#10;Description automatically generated">
            <a:extLst>
              <a:ext uri="{FF2B5EF4-FFF2-40B4-BE49-F238E27FC236}">
                <a16:creationId xmlns:a16="http://schemas.microsoft.com/office/drawing/2014/main" id="{D0E3CDB1-FB66-B8FD-3E5C-CA23D5733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DE2E2-4AF9-B045-8F0E-EAF5A244EA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975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532994-B87F-DBFD-6A02-6190B6447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8" y="1999433"/>
            <a:ext cx="3309062" cy="2264774"/>
          </a:xfrm>
        </p:spPr>
        <p:txBody>
          <a:bodyPr anchor="ctr"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BE"/>
              <a:t>Don’t</a:t>
            </a:r>
            <a:br>
              <a:rPr lang="en-BE"/>
            </a:br>
            <a:r>
              <a:rPr lang="en-BE"/>
              <a:t>be shy.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A75AB-9541-E5E6-A582-7B099731B1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932" y="5834333"/>
            <a:ext cx="5284429" cy="604798"/>
          </a:xfrm>
          <a:prstGeom prst="rect">
            <a:avLst/>
          </a:prstGeom>
          <a:effectLst>
            <a:outerShdw blurRad="83748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85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creen -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1612395" y="1852077"/>
            <a:ext cx="8708470" cy="1470025"/>
          </a:xfrm>
        </p:spPr>
        <p:txBody>
          <a:bodyPr anchor="b" anchorCtr="0"/>
          <a:lstStyle>
            <a:lvl1pPr>
              <a:defRPr sz="3840">
                <a:solidFill>
                  <a:srgbClr val="0C294F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629836" y="3463294"/>
            <a:ext cx="8691034" cy="1986916"/>
          </a:xfrm>
        </p:spPr>
        <p:txBody>
          <a:bodyPr lIns="0"/>
          <a:lstStyle>
            <a:lvl1pPr marL="0" indent="0">
              <a:spcAft>
                <a:spcPts val="0"/>
              </a:spcAft>
              <a:buNone/>
              <a:defRPr sz="1920" b="1" i="0" baseline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Naam</a:t>
            </a:r>
            <a:r>
              <a:rPr lang="en-GB" noProof="0"/>
              <a:t> van de </a:t>
            </a:r>
            <a:r>
              <a:rPr lang="en-GB" noProof="0" err="1"/>
              <a:t>spreker</a:t>
            </a:r>
            <a:r>
              <a:rPr lang="en-GB" noProof="0"/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8252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bicycle&#10;&#10;Description automatically generated">
            <a:extLst>
              <a:ext uri="{FF2B5EF4-FFF2-40B4-BE49-F238E27FC236}">
                <a16:creationId xmlns:a16="http://schemas.microsoft.com/office/drawing/2014/main" id="{18A8E8B1-B062-A65E-C319-A044ACAC3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C4CE3-4C06-7936-E676-ECEC8F62AC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97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3C2A2-B914-09DD-53B4-346FD556FD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2" y="-219261"/>
            <a:ext cx="6530342" cy="73428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D13046-DE40-07A7-115B-328AF1795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8" y="1999433"/>
            <a:ext cx="3151861" cy="2264774"/>
          </a:xfrm>
        </p:spPr>
        <p:txBody>
          <a:bodyPr anchor="ctr"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BE"/>
              <a:t>Thank</a:t>
            </a:r>
            <a:br>
              <a:rPr lang="en-BE"/>
            </a:br>
            <a:r>
              <a:rPr lang="en-BE"/>
              <a:t>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5D3F0-C6FE-1B4F-54A9-10EC6B1F8E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932" y="5834333"/>
            <a:ext cx="5284429" cy="604798"/>
          </a:xfrm>
          <a:prstGeom prst="rect">
            <a:avLst/>
          </a:prstGeom>
          <a:effectLst>
            <a:outerShdw blurRad="83748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177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B4703E7F-140F-0A6A-E524-A304C8D74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FDB0E-3137-CB8C-6485-ECAF64900A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33161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03A5F2-8EA2-87BC-7AFC-6FA288F189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233161" cy="685800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6B6BA597-17B2-580C-5ABA-6623FE8EC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098" y="1622715"/>
            <a:ext cx="3901867" cy="3018211"/>
          </a:xfrm>
        </p:spPr>
        <p:txBody>
          <a:bodyPr wrap="square" lIns="0" anchor="ctr">
            <a:spAutoFit/>
          </a:bodyPr>
          <a:lstStyle>
            <a:lvl1pPr>
              <a:defRPr sz="5760" baseline="0">
                <a:solidFill>
                  <a:schemeClr val="bg1"/>
                </a:solidFill>
              </a:defRPr>
            </a:lvl1pPr>
          </a:lstStyle>
          <a:p>
            <a:r>
              <a:rPr lang="en-BE"/>
              <a:t>You’ve</a:t>
            </a:r>
            <a:br>
              <a:rPr lang="en-BE"/>
            </a:br>
            <a:r>
              <a:rPr lang="en-BE"/>
              <a:t>been a</a:t>
            </a:r>
            <a:br>
              <a:rPr lang="en-BE"/>
            </a:br>
            <a:r>
              <a:rPr lang="en-BE"/>
              <a:t>great</a:t>
            </a:r>
            <a:br>
              <a:rPr lang="en-BE"/>
            </a:br>
            <a:r>
              <a:rPr lang="en-BE"/>
              <a:t>audience.</a:t>
            </a:r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B06A9-9D02-4CAA-4A8D-79AE5EF1DD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3932" y="5834333"/>
            <a:ext cx="5284429" cy="604798"/>
          </a:xfrm>
          <a:prstGeom prst="rect">
            <a:avLst/>
          </a:prstGeom>
          <a:effectLst>
            <a:outerShdw blurRad="83748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08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484808" y="7012531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16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0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(2) Slide_Financiële mar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8" y="236369"/>
            <a:ext cx="10778276" cy="59093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algn="l" defTabSz="89529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l-BE" sz="2903" kern="1200" noProof="0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  <a:endParaRPr lang="nl-BE" noProof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91FA51-68FB-43D5-BE46-E79E2C4B0AAA}"/>
              </a:ext>
            </a:extLst>
          </p:cNvPr>
          <p:cNvSpPr/>
          <p:nvPr userDrawn="1"/>
        </p:nvSpPr>
        <p:spPr>
          <a:xfrm>
            <a:off x="11240612" y="-250026"/>
            <a:ext cx="616493" cy="1142644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78"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D3C14D-4558-430A-A7CB-E1C91FCFB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672" y="498535"/>
            <a:ext cx="472621" cy="2462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A88261-55AF-4D75-A9C7-73123043B565}"/>
              </a:ext>
            </a:extLst>
          </p:cNvPr>
          <p:cNvSpPr txBox="1"/>
          <p:nvPr userDrawn="1"/>
        </p:nvSpPr>
        <p:spPr>
          <a:xfrm>
            <a:off x="11244338" y="6630456"/>
            <a:ext cx="600097" cy="2275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EC95589E-823F-40F2-80E4-29327C600524}" type="slidenum">
              <a:rPr lang="en-GB" sz="907" smtClean="0">
                <a:solidFill>
                  <a:schemeClr val="accent2"/>
                </a:solidFill>
                <a:latin typeface="+mj-lt"/>
              </a:rPr>
              <a:pPr algn="ctr"/>
              <a:t>‹#›</a:t>
            </a:fld>
            <a:endParaRPr lang="en-GB" sz="127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2" name="Google Shape;12969;p69">
            <a:extLst>
              <a:ext uri="{FF2B5EF4-FFF2-40B4-BE49-F238E27FC236}">
                <a16:creationId xmlns:a16="http://schemas.microsoft.com/office/drawing/2014/main" id="{DFD4891A-96B6-4F05-9D9A-8AC50E3FEBAA}"/>
              </a:ext>
            </a:extLst>
          </p:cNvPr>
          <p:cNvGrpSpPr/>
          <p:nvPr userDrawn="1"/>
        </p:nvGrpSpPr>
        <p:grpSpPr>
          <a:xfrm>
            <a:off x="11410452" y="111797"/>
            <a:ext cx="290932" cy="231496"/>
            <a:chOff x="5774124" y="4294550"/>
            <a:chExt cx="331611" cy="331674"/>
          </a:xfrm>
          <a:solidFill>
            <a:schemeClr val="bg1"/>
          </a:solidFill>
        </p:grpSpPr>
        <p:sp>
          <p:nvSpPr>
            <p:cNvPr id="13" name="Google Shape;12970;p69">
              <a:extLst>
                <a:ext uri="{FF2B5EF4-FFF2-40B4-BE49-F238E27FC236}">
                  <a16:creationId xmlns:a16="http://schemas.microsoft.com/office/drawing/2014/main" id="{23F8F586-3B74-4057-AD5A-5928B1FB7F49}"/>
                </a:ext>
              </a:extLst>
            </p:cNvPr>
            <p:cNvSpPr/>
            <p:nvPr/>
          </p:nvSpPr>
          <p:spPr>
            <a:xfrm>
              <a:off x="5774124" y="4419664"/>
              <a:ext cx="331611" cy="206560"/>
            </a:xfrm>
            <a:custGeom>
              <a:avLst/>
              <a:gdLst/>
              <a:ahLst/>
              <a:cxnLst/>
              <a:rect l="l" t="t" r="r" b="b"/>
              <a:pathLst>
                <a:path w="10419" h="6490" extrusionOk="0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177"/>
            </a:p>
          </p:txBody>
        </p:sp>
        <p:sp>
          <p:nvSpPr>
            <p:cNvPr id="14" name="Google Shape;12971;p69">
              <a:extLst>
                <a:ext uri="{FF2B5EF4-FFF2-40B4-BE49-F238E27FC236}">
                  <a16:creationId xmlns:a16="http://schemas.microsoft.com/office/drawing/2014/main" id="{6FCD0F83-BBDA-4188-A8CC-AC3CEBBB8628}"/>
                </a:ext>
              </a:extLst>
            </p:cNvPr>
            <p:cNvSpPr/>
            <p:nvPr/>
          </p:nvSpPr>
          <p:spPr>
            <a:xfrm>
              <a:off x="5778294" y="4294550"/>
              <a:ext cx="316461" cy="191442"/>
            </a:xfrm>
            <a:custGeom>
              <a:avLst/>
              <a:gdLst/>
              <a:ahLst/>
              <a:cxnLst/>
              <a:rect l="l" t="t" r="r" b="b"/>
              <a:pathLst>
                <a:path w="9943" h="6015" extrusionOk="0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177"/>
            </a:p>
          </p:txBody>
        </p:sp>
      </p:grpSp>
      <p:sp>
        <p:nvSpPr>
          <p:cNvPr id="16" name="Title 7">
            <a:extLst>
              <a:ext uri="{FF2B5EF4-FFF2-40B4-BE49-F238E27FC236}">
                <a16:creationId xmlns:a16="http://schemas.microsoft.com/office/drawing/2014/main" id="{12140806-BA56-4D3D-905B-AF879F29B0A5}"/>
              </a:ext>
            </a:extLst>
          </p:cNvPr>
          <p:cNvSpPr txBox="1">
            <a:spLocks/>
          </p:cNvSpPr>
          <p:nvPr userDrawn="1"/>
        </p:nvSpPr>
        <p:spPr>
          <a:xfrm>
            <a:off x="9259347" y="162738"/>
            <a:ext cx="1868900" cy="20670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869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4" kern="120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</a:lstStyle>
          <a:p>
            <a:pPr marL="0" lvl="0" indent="0" algn="r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BE" sz="1270" kern="1200" cap="all" baseline="0" noProof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FINANCIËLE MARKTEN</a:t>
            </a:r>
            <a:endParaRPr lang="en-GB" sz="1270" kern="1200" cap="all" baseline="0" noProof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Chart Placeholder 4">
            <a:extLst>
              <a:ext uri="{FF2B5EF4-FFF2-40B4-BE49-F238E27FC236}">
                <a16:creationId xmlns:a16="http://schemas.microsoft.com/office/drawing/2014/main" id="{9962AB0D-0434-47E5-89E6-E01742F28FC7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7568" y="1306218"/>
            <a:ext cx="5542970" cy="53242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270">
                <a:latin typeface="+mj-lt"/>
              </a:defRPr>
            </a:lvl1pPr>
          </a:lstStyle>
          <a:p>
            <a:r>
              <a:rPr lang="en-US" noProof="0"/>
              <a:t>Click icon to add chart</a:t>
            </a:r>
            <a:endParaRPr lang="nl-BE" noProof="0"/>
          </a:p>
        </p:txBody>
      </p:sp>
      <p:sp>
        <p:nvSpPr>
          <p:cNvPr id="21" name="Chart Placeholder 4">
            <a:extLst>
              <a:ext uri="{FF2B5EF4-FFF2-40B4-BE49-F238E27FC236}">
                <a16:creationId xmlns:a16="http://schemas.microsoft.com/office/drawing/2014/main" id="{53530A52-BB56-4200-8161-0C6F3FBD3001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01464" y="1306219"/>
            <a:ext cx="5542970" cy="5324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0"/>
              </a:spcBef>
              <a:buFontTx/>
              <a:buNone/>
              <a:defRPr sz="1270">
                <a:latin typeface="+mj-lt"/>
              </a:defRPr>
            </a:lvl1pPr>
          </a:lstStyle>
          <a:p>
            <a:r>
              <a:rPr lang="en-US" noProof="0"/>
              <a:t>Click icon to add chart</a:t>
            </a:r>
            <a:endParaRPr lang="nl-BE" noProof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7C8FBD92-44A7-4F86-BA1C-79CC0CC5828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47567" y="886515"/>
            <a:ext cx="11496866" cy="25128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33" kern="1200" cap="all" baseline="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63712" indent="0" algn="ctr">
              <a:buNone/>
              <a:defRPr sz="1591"/>
            </a:lvl2pPr>
            <a:lvl3pPr marL="727424" indent="0" algn="ctr">
              <a:buNone/>
              <a:defRPr sz="1432"/>
            </a:lvl3pPr>
            <a:lvl4pPr marL="1091135" indent="0" algn="ctr">
              <a:buNone/>
              <a:defRPr sz="1273"/>
            </a:lvl4pPr>
            <a:lvl5pPr marL="1454848" indent="0" algn="ctr">
              <a:buNone/>
              <a:defRPr sz="1273"/>
            </a:lvl5pPr>
            <a:lvl6pPr marL="1818559" indent="0" algn="ctr">
              <a:buNone/>
              <a:defRPr sz="1273"/>
            </a:lvl6pPr>
            <a:lvl7pPr marL="2182272" indent="0" algn="ctr">
              <a:buNone/>
              <a:defRPr sz="1273"/>
            </a:lvl7pPr>
            <a:lvl8pPr marL="2545984" indent="0" algn="ctr">
              <a:buNone/>
              <a:defRPr sz="1273"/>
            </a:lvl8pPr>
            <a:lvl9pPr marL="2909695" indent="0" algn="ctr">
              <a:buNone/>
              <a:defRPr sz="1273"/>
            </a:lvl9pPr>
          </a:lstStyle>
          <a:p>
            <a:r>
              <a:rPr lang="nl-BE" noProof="0"/>
              <a:t>CLICK TO EDIT MASTER SUBTITLE STYLE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7146398-E94B-4B38-89F0-9834FB5010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568" y="1306218"/>
            <a:ext cx="5542970" cy="19595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70" b="0" kern="1200" cap="all" baseline="0" noProof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graph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EDCBC91-FA2B-4FE1-80CC-B8B02D2459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1464" y="1306218"/>
            <a:ext cx="5542970" cy="19595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70" b="0" kern="1200" cap="all" baseline="0" noProof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29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graph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5537938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pos="3254">
          <p15:clr>
            <a:srgbClr val="FBAE40"/>
          </p15:clr>
        </p15:guide>
        <p15:guide id="4" orient="horz" pos="158">
          <p15:clr>
            <a:srgbClr val="FBAE40"/>
          </p15:clr>
        </p15:guide>
        <p15:guide id="5" orient="horz" pos="612">
          <p15:clr>
            <a:srgbClr val="FBAE40"/>
          </p15:clr>
        </p15:guide>
        <p15:guide id="6" orient="horz" pos="907">
          <p15:clr>
            <a:srgbClr val="FBAE40"/>
          </p15:clr>
        </p15:guide>
        <p15:guide id="8" pos="348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484808" y="7012531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16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4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05A5A7-D7B5-4855-9CBA-B84BB75C9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82" t="1842"/>
          <a:stretch/>
        </p:blipFill>
        <p:spPr>
          <a:xfrm>
            <a:off x="0" y="0"/>
            <a:ext cx="4580718" cy="6331319"/>
          </a:xfrm>
          <a:prstGeom prst="rect">
            <a:avLst/>
          </a:prstGeom>
        </p:spPr>
      </p:pic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5A665C4C-1955-4E16-98B1-404F09499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4903" y="4095750"/>
            <a:ext cx="7252252" cy="1049338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3200" b="1">
                <a:solidFill>
                  <a:schemeClr val="tx2"/>
                </a:solidFill>
                <a:latin typeface="Myriad Pr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DBBD3415-C047-4609-B1C0-25CE0957D9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2573" y="3553280"/>
            <a:ext cx="7242390" cy="431539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2400">
                <a:solidFill>
                  <a:schemeClr val="tx2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499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B0D1F3-D392-443A-8007-2A6013D73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r="11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C0B3248-890F-4CA2-839D-084DC1BC9B23}"/>
              </a:ext>
            </a:extLst>
          </p:cNvPr>
          <p:cNvSpPr txBox="1">
            <a:spLocks/>
          </p:cNvSpPr>
          <p:nvPr userDrawn="1"/>
        </p:nvSpPr>
        <p:spPr>
          <a:xfrm>
            <a:off x="4324865" y="3429000"/>
            <a:ext cx="7867134" cy="1857881"/>
          </a:xfrm>
          <a:prstGeom prst="rect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3B1F6-39B3-473D-BC76-0BD893B29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78" b="90977" l="10000" r="90000">
                        <a14:backgroundMark x1="34231" y1="56692" x2="34231" y2="56692"/>
                        <a14:backgroundMark x1="34436" y1="57726" x2="34436" y2="57726"/>
                        <a14:backgroundMark x1="34606" y1="58760" x2="34606" y2="58760"/>
                        <a14:backgroundMark x1="33992" y1="54897" x2="33992" y2="54897"/>
                        <a14:backgroundMark x1="33754" y1="50272" x2="33754" y2="50272"/>
                        <a14:backgroundMark x1="34845" y1="40044" x2="34845" y2="40044"/>
                        <a14:backgroundMark x1="34027" y1="44723" x2="34027" y2="44723"/>
                        <a14:backgroundMark x1="36754" y1="34712" x2="36754" y2="34712"/>
                        <a14:backgroundMark x1="35800" y1="37106" x2="35800" y2="37106"/>
                        <a14:backgroundMark x1="36243" y1="36126" x2="36243" y2="36126"/>
                        <a14:backgroundMark x1="35220" y1="38901" x2="35220" y2="38901"/>
                        <a14:backgroundMark x1="41493" y1="27802" x2="41493" y2="27802"/>
                        <a14:backgroundMark x1="39959" y1="29217" x2="39959" y2="29217"/>
                        <a14:backgroundMark x1="39209" y1="30522" x2="39209" y2="30522"/>
                        <a14:backgroundMark x1="44596" y1="25408" x2="44596" y2="25408"/>
                        <a14:backgroundMark x1="42005" y1="27367" x2="42005" y2="27367"/>
                        <a14:backgroundMark x1="61746" y1="31610" x2="61746" y2="31610"/>
                        <a14:backgroundMark x1="58814" y1="27748" x2="58814" y2="27748"/>
                        <a14:backgroundMark x1="56836" y1="26115" x2="56836" y2="26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91" b="36"/>
          <a:stretch/>
        </p:blipFill>
        <p:spPr>
          <a:xfrm>
            <a:off x="5780911" y="182882"/>
            <a:ext cx="2432000" cy="13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474DCC-B386-4427-AB02-2E4F50883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250" r="90000">
                        <a14:foregroundMark x1="19583" y1="45556" x2="20417" y2="25278"/>
                        <a14:foregroundMark x1="26250" y1="44722" x2="6875" y2="32500"/>
                        <a14:foregroundMark x1="6875" y1="32500" x2="6250" y2="32500"/>
                        <a14:foregroundMark x1="11667" y1="46389" x2="8333" y2="38889"/>
                        <a14:foregroundMark x1="6250" y1="28611" x2="6250" y2="28611"/>
                        <a14:foregroundMark x1="7292" y1="40278" x2="7292" y2="40278"/>
                        <a14:foregroundMark x1="14167" y1="51667" x2="14167" y2="51667"/>
                        <a14:foregroundMark x1="11250" y1="16389" x2="11250" y2="16389"/>
                        <a14:foregroundMark x1="12083" y1="15278" x2="12083" y2="15278"/>
                        <a14:foregroundMark x1="6667" y1="23056" x2="6667" y2="23056"/>
                        <a14:backgroundMark x1="56667" y1="90000" x2="81250" y2="16389"/>
                      </a14:backgroundRemoval>
                    </a14:imgEffect>
                  </a14:imgLayer>
                </a14:imgProps>
              </a:ext>
            </a:extLst>
          </a:blip>
          <a:srcRect r="57619" b="40429"/>
          <a:stretch/>
        </p:blipFill>
        <p:spPr>
          <a:xfrm>
            <a:off x="111600" y="1305394"/>
            <a:ext cx="1468426" cy="154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F5E836-81CF-4BA0-9B6A-134D2F4B083D}"/>
              </a:ext>
            </a:extLst>
          </p:cNvPr>
          <p:cNvSpPr/>
          <p:nvPr userDrawn="1"/>
        </p:nvSpPr>
        <p:spPr>
          <a:xfrm>
            <a:off x="1155440" y="511760"/>
            <a:ext cx="5442857" cy="1722577"/>
          </a:xfrm>
          <a:custGeom>
            <a:avLst/>
            <a:gdLst>
              <a:gd name="connsiteX0" fmla="*/ 0 w 5442857"/>
              <a:gd name="connsiteY0" fmla="*/ 1197411 h 1722577"/>
              <a:gd name="connsiteX1" fmla="*/ 859972 w 5442857"/>
              <a:gd name="connsiteY1" fmla="*/ 827297 h 1722577"/>
              <a:gd name="connsiteX2" fmla="*/ 1850572 w 5442857"/>
              <a:gd name="connsiteY2" fmla="*/ 1709040 h 1722577"/>
              <a:gd name="connsiteX3" fmla="*/ 3015343 w 5442857"/>
              <a:gd name="connsiteY3" fmla="*/ 10868 h 1722577"/>
              <a:gd name="connsiteX4" fmla="*/ 4321629 w 5442857"/>
              <a:gd name="connsiteY4" fmla="*/ 957925 h 1722577"/>
              <a:gd name="connsiteX5" fmla="*/ 5442857 w 5442857"/>
              <a:gd name="connsiteY5" fmla="*/ 468068 h 172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2857" h="1722577">
                <a:moveTo>
                  <a:pt x="0" y="1197411"/>
                </a:moveTo>
                <a:cubicBezTo>
                  <a:pt x="275771" y="969718"/>
                  <a:pt x="551543" y="742025"/>
                  <a:pt x="859972" y="827297"/>
                </a:cubicBezTo>
                <a:cubicBezTo>
                  <a:pt x="1168401" y="912568"/>
                  <a:pt x="1491344" y="1845111"/>
                  <a:pt x="1850572" y="1709040"/>
                </a:cubicBezTo>
                <a:cubicBezTo>
                  <a:pt x="2209800" y="1572969"/>
                  <a:pt x="2603500" y="136054"/>
                  <a:pt x="3015343" y="10868"/>
                </a:cubicBezTo>
                <a:cubicBezTo>
                  <a:pt x="3427186" y="-114318"/>
                  <a:pt x="3917043" y="881725"/>
                  <a:pt x="4321629" y="957925"/>
                </a:cubicBezTo>
                <a:cubicBezTo>
                  <a:pt x="4726215" y="1034125"/>
                  <a:pt x="5084536" y="751096"/>
                  <a:pt x="5442857" y="468068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981D9F0-8A95-471A-8169-5FB5B7D738DF}"/>
              </a:ext>
            </a:extLst>
          </p:cNvPr>
          <p:cNvSpPr txBox="1">
            <a:spLocks/>
          </p:cNvSpPr>
          <p:nvPr userDrawn="1"/>
        </p:nvSpPr>
        <p:spPr>
          <a:xfrm>
            <a:off x="385986" y="643579"/>
            <a:ext cx="6600082" cy="1607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DD7151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“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everyone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E9BD8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invested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all the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DA25D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time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”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26EF10-392C-4411-B9B2-2E342A0F2696}"/>
              </a:ext>
            </a:extLst>
          </p:cNvPr>
          <p:cNvCxnSpPr>
            <a:cxnSpLocks/>
          </p:cNvCxnSpPr>
          <p:nvPr userDrawn="1"/>
        </p:nvCxnSpPr>
        <p:spPr>
          <a:xfrm>
            <a:off x="-12001" y="6353700"/>
            <a:ext cx="12204000" cy="235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33931C5-22B9-4BBB-8D82-9DC9AF66B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-10715" t="-10714" r="10714" b="10715"/>
          <a:stretch/>
        </p:blipFill>
        <p:spPr>
          <a:xfrm>
            <a:off x="11225902" y="6298360"/>
            <a:ext cx="538758" cy="538758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1DB35-8A45-4561-9DD1-E68D99B50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4903" y="4095750"/>
            <a:ext cx="7252252" cy="1049338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3200" b="1">
                <a:solidFill>
                  <a:schemeClr val="bg1">
                    <a:lumMod val="95000"/>
                  </a:schemeClr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9C277B0-2797-4712-A2F5-A34FDC170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2573" y="3553280"/>
            <a:ext cx="7242390" cy="431539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8CDDA99-4412-4764-93FA-1A190E9F3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4765" y="5441423"/>
            <a:ext cx="7242390" cy="431539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Myriad Pro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E5B11F-D679-4F8A-9907-BE844824715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182" y="698671"/>
            <a:ext cx="1021261" cy="1266112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939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186280"/>
            <a:ext cx="11236915" cy="28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2"/>
                </a:solidFill>
                <a:latin typeface="Myriad Pro" panose="020B0503030403020204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1688841"/>
            <a:ext cx="11236915" cy="450586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B0F0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Myriad Pro Light"/>
              </a:defRPr>
            </a:lvl1pPr>
            <a:lvl2pPr marL="534988" indent="-228600">
              <a:buClr>
                <a:srgbClr val="FDA25D"/>
              </a:buClr>
              <a:defRPr sz="1600">
                <a:solidFill>
                  <a:schemeClr val="tx2"/>
                </a:solidFill>
                <a:latin typeface="Myriad Pro Light"/>
              </a:defRPr>
            </a:lvl2pPr>
            <a:lvl3pPr marL="860425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Myriad Pro Ligh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1" name="Title 15">
            <a:extLst>
              <a:ext uri="{FF2B5EF4-FFF2-40B4-BE49-F238E27FC236}">
                <a16:creationId xmlns:a16="http://schemas.microsoft.com/office/drawing/2014/main" id="{27D0706F-61E9-42B4-859E-7B03A1B6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09288"/>
            <a:ext cx="11236915" cy="39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3600" b="0">
                <a:solidFill>
                  <a:schemeClr val="tx2"/>
                </a:solidFill>
                <a:latin typeface="Myriad Pro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2434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ew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186280"/>
            <a:ext cx="11236915" cy="28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2"/>
                </a:solidFill>
                <a:latin typeface="Myriad Pro" panose="020B0503030403020204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1688841"/>
            <a:ext cx="11236915" cy="450586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Myriad Pro Light"/>
              </a:defRPr>
            </a:lvl1pPr>
            <a:lvl2pPr marL="534988" indent="-228600">
              <a:buClr>
                <a:schemeClr val="accent5"/>
              </a:buClr>
              <a:defRPr sz="1600">
                <a:solidFill>
                  <a:schemeClr val="tx2"/>
                </a:solidFill>
                <a:latin typeface="Myriad Pro Light"/>
              </a:defRPr>
            </a:lvl2pPr>
            <a:lvl3pPr marL="860425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Myriad Pro Ligh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22C23-78E9-44F8-AE67-172466F6A033}"/>
              </a:ext>
            </a:extLst>
          </p:cNvPr>
          <p:cNvSpPr txBox="1"/>
          <p:nvPr userDrawn="1"/>
        </p:nvSpPr>
        <p:spPr>
          <a:xfrm>
            <a:off x="477542" y="438700"/>
            <a:ext cx="1123691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Click to </a:t>
            </a:r>
            <a:r>
              <a:rPr lang="nl-BE" sz="3200" err="1">
                <a:solidFill>
                  <a:schemeClr val="bg1"/>
                </a:solidFill>
                <a:latin typeface="Myriad Pro" panose="020B0503030403020204"/>
              </a:rPr>
              <a:t>edit</a:t>
            </a:r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4434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186280"/>
            <a:ext cx="11236915" cy="28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2"/>
                </a:solidFill>
                <a:latin typeface="Myriad Pro" panose="020B0503030403020204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1688841"/>
            <a:ext cx="11236915" cy="450586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B0F0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Myriad Pro Light"/>
              </a:defRPr>
            </a:lvl1pPr>
            <a:lvl2pPr marL="534988" indent="-228600">
              <a:buClr>
                <a:schemeClr val="bg2"/>
              </a:buClr>
              <a:defRPr sz="1600">
                <a:solidFill>
                  <a:schemeClr val="tx2"/>
                </a:solidFill>
                <a:latin typeface="Myriad Pro Light"/>
              </a:defRPr>
            </a:lvl2pPr>
            <a:lvl3pPr marL="860425" indent="-285750"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Myriad Pro Ligh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22C23-78E9-44F8-AE67-172466F6A033}"/>
              </a:ext>
            </a:extLst>
          </p:cNvPr>
          <p:cNvSpPr txBox="1"/>
          <p:nvPr userDrawn="1"/>
        </p:nvSpPr>
        <p:spPr>
          <a:xfrm>
            <a:off x="477542" y="438700"/>
            <a:ext cx="1123691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Click </a:t>
            </a:r>
            <a:r>
              <a:rPr lang="nl-BE" sz="3200" err="1">
                <a:solidFill>
                  <a:schemeClr val="bg1"/>
                </a:solidFill>
                <a:latin typeface="Myriad Pro" panose="020B0503030403020204"/>
              </a:rPr>
              <a:t>to</a:t>
            </a:r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 </a:t>
            </a:r>
            <a:r>
              <a:rPr lang="nl-BE" sz="3200" err="1">
                <a:solidFill>
                  <a:schemeClr val="bg1"/>
                </a:solidFill>
                <a:latin typeface="Myriad Pro" panose="020B0503030403020204"/>
              </a:rPr>
              <a:t>edit</a:t>
            </a:r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 Master </a:t>
            </a:r>
            <a:r>
              <a:rPr lang="nl-BE" sz="3200" err="1">
                <a:solidFill>
                  <a:schemeClr val="bg1"/>
                </a:solidFill>
                <a:latin typeface="Myriad Pro" panose="020B0503030403020204"/>
              </a:rPr>
              <a:t>Title</a:t>
            </a:r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31669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4B67787-4A81-914B-959D-B9BB7A9B2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23440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0FB8FD5-DF1A-358D-84A4-B9D2FE03C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800" y="604800"/>
            <a:ext cx="9716068" cy="442121"/>
          </a:xfrm>
        </p:spPr>
        <p:txBody>
          <a:bodyPr lIns="0">
            <a:noAutofit/>
          </a:bodyPr>
          <a:lstStyle>
            <a:lvl1pPr>
              <a:defRPr baseline="0"/>
            </a:lvl1pPr>
          </a:lstStyle>
          <a:p>
            <a:r>
              <a:rPr lang="en-US" noProof="0"/>
              <a:t>Content</a:t>
            </a:r>
            <a:endParaRPr lang="en-GB" noProof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B47D3AA-2274-6A97-D7F5-9DBADA42BADC}"/>
              </a:ext>
            </a:extLst>
          </p:cNvPr>
          <p:cNvSpPr>
            <a:spLocks noGrp="1"/>
          </p:cNvSpPr>
          <p:nvPr>
            <p:ph idx="10"/>
          </p:nvPr>
        </p:nvSpPr>
        <p:spPr bwMode="gray">
          <a:xfrm>
            <a:off x="1140966" y="1814683"/>
            <a:ext cx="9179902" cy="4092766"/>
          </a:xfrm>
        </p:spPr>
        <p:txBody>
          <a:bodyPr/>
          <a:lstStyle>
            <a:lvl1pPr marL="274320" indent="-274320">
              <a:lnSpc>
                <a:spcPct val="100000"/>
              </a:lnSpc>
              <a:spcAft>
                <a:spcPts val="2160"/>
              </a:spcAft>
              <a:buClr>
                <a:srgbClr val="0096DC"/>
              </a:buClr>
              <a:buFont typeface="+mj-lt"/>
              <a:buAutoNum type="arabicPeriod"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57" indent="0">
              <a:buClr>
                <a:srgbClr val="003366"/>
              </a:buClr>
              <a:buNone/>
              <a:defRPr/>
            </a:lvl4pPr>
            <a:lvl5pPr marL="118299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3854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186280"/>
            <a:ext cx="11236915" cy="28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2"/>
                </a:solidFill>
                <a:latin typeface="Myriad Pro" panose="020B0503030403020204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1688841"/>
            <a:ext cx="11236915" cy="450586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2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Myriad Pro Light"/>
              </a:defRPr>
            </a:lvl1pPr>
            <a:lvl2pPr marL="534988" indent="-228600">
              <a:buClr>
                <a:srgbClr val="92D050"/>
              </a:buClr>
              <a:defRPr sz="1600">
                <a:solidFill>
                  <a:schemeClr val="tx2"/>
                </a:solidFill>
                <a:latin typeface="Myriad Pro Light"/>
              </a:defRPr>
            </a:lvl2pPr>
            <a:lvl3pPr marL="860425" indent="-285750">
              <a:buClr>
                <a:srgbClr val="92D050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Myriad Pro Ligh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22C23-78E9-44F8-AE67-172466F6A033}"/>
              </a:ext>
            </a:extLst>
          </p:cNvPr>
          <p:cNvSpPr txBox="1"/>
          <p:nvPr userDrawn="1"/>
        </p:nvSpPr>
        <p:spPr>
          <a:xfrm>
            <a:off x="477542" y="438700"/>
            <a:ext cx="11236915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Click to </a:t>
            </a:r>
            <a:r>
              <a:rPr lang="nl-BE" sz="3200" err="1">
                <a:solidFill>
                  <a:schemeClr val="bg1"/>
                </a:solidFill>
                <a:latin typeface="Myriad Pro" panose="020B0503030403020204"/>
              </a:rPr>
              <a:t>edit</a:t>
            </a:r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01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ew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186280"/>
            <a:ext cx="11236915" cy="28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2"/>
                </a:solidFill>
                <a:latin typeface="Myriad Pro" panose="020B0503030403020204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1688841"/>
            <a:ext cx="11236915" cy="450586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4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Myriad Pro Light"/>
              </a:defRPr>
            </a:lvl1pPr>
            <a:lvl2pPr marL="534988" indent="-228600">
              <a:buClr>
                <a:schemeClr val="accent4"/>
              </a:buClr>
              <a:defRPr sz="1600">
                <a:solidFill>
                  <a:schemeClr val="tx2"/>
                </a:solidFill>
                <a:latin typeface="Myriad Pro Light"/>
              </a:defRPr>
            </a:lvl2pPr>
            <a:lvl3pPr marL="860425" indent="-28575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Myriad Pro Ligh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22C23-78E9-44F8-AE67-172466F6A033}"/>
              </a:ext>
            </a:extLst>
          </p:cNvPr>
          <p:cNvSpPr txBox="1"/>
          <p:nvPr userDrawn="1"/>
        </p:nvSpPr>
        <p:spPr>
          <a:xfrm>
            <a:off x="477542" y="438700"/>
            <a:ext cx="11236915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Click to </a:t>
            </a:r>
            <a:r>
              <a:rPr lang="nl-BE" sz="3200" err="1">
                <a:solidFill>
                  <a:schemeClr val="bg1"/>
                </a:solidFill>
                <a:latin typeface="Myriad Pro" panose="020B0503030403020204"/>
              </a:rPr>
              <a:t>edit</a:t>
            </a:r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154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ew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186280"/>
            <a:ext cx="11236915" cy="28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2"/>
                </a:solidFill>
                <a:latin typeface="Myriad Pro" panose="020B0503030403020204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1688841"/>
            <a:ext cx="11236915" cy="450586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5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Myriad Pro Light"/>
              </a:defRPr>
            </a:lvl1pPr>
            <a:lvl2pPr marL="534988" indent="-228600">
              <a:buClr>
                <a:schemeClr val="accent5"/>
              </a:buClr>
              <a:defRPr sz="1600">
                <a:solidFill>
                  <a:schemeClr val="tx2"/>
                </a:solidFill>
                <a:latin typeface="Myriad Pro Light"/>
              </a:defRPr>
            </a:lvl2pPr>
            <a:lvl3pPr marL="860425" indent="-28575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Myriad Pro Ligh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22C23-78E9-44F8-AE67-172466F6A033}"/>
              </a:ext>
            </a:extLst>
          </p:cNvPr>
          <p:cNvSpPr txBox="1"/>
          <p:nvPr userDrawn="1"/>
        </p:nvSpPr>
        <p:spPr>
          <a:xfrm>
            <a:off x="477542" y="438700"/>
            <a:ext cx="11236915" cy="5847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Click to </a:t>
            </a:r>
            <a:r>
              <a:rPr lang="nl-BE" sz="3200" err="1">
                <a:solidFill>
                  <a:schemeClr val="bg1"/>
                </a:solidFill>
                <a:latin typeface="Myriad Pro" panose="020B0503030403020204"/>
              </a:rPr>
              <a:t>edit</a:t>
            </a:r>
            <a:r>
              <a:rPr lang="nl-BE" sz="3200">
                <a:solidFill>
                  <a:schemeClr val="bg1"/>
                </a:solidFill>
                <a:latin typeface="Myriad Pro" panose="020B0503030403020204"/>
              </a:rPr>
              <a:t>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824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ew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5">
            <a:extLst>
              <a:ext uri="{FF2B5EF4-FFF2-40B4-BE49-F238E27FC236}">
                <a16:creationId xmlns:a16="http://schemas.microsoft.com/office/drawing/2014/main" id="{27D0706F-61E9-42B4-859E-7B03A1B6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09288"/>
            <a:ext cx="11236915" cy="39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3600" b="0">
                <a:solidFill>
                  <a:schemeClr val="tx2"/>
                </a:solidFill>
                <a:latin typeface="Myriad Pro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946EA2E-57AB-4D62-9CA5-9E1C6926E32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01362488"/>
              </p:ext>
            </p:extLst>
          </p:nvPr>
        </p:nvGraphicFramePr>
        <p:xfrm>
          <a:off x="2164702" y="1287624"/>
          <a:ext cx="7428586" cy="478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4026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ABCD616-C6D8-4576-B74B-8942CFA96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 b="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3BB6F9-414B-4311-80CE-BBDE761AE5A9}"/>
              </a:ext>
            </a:extLst>
          </p:cNvPr>
          <p:cNvSpPr txBox="1">
            <a:spLocks/>
          </p:cNvSpPr>
          <p:nvPr userDrawn="1"/>
        </p:nvSpPr>
        <p:spPr>
          <a:xfrm>
            <a:off x="9649306" y="97219"/>
            <a:ext cx="1944091" cy="1912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b="1" noProof="0">
                <a:solidFill>
                  <a:srgbClr val="00B0F0"/>
                </a:solidFill>
                <a:latin typeface="Myriad Pro Light"/>
              </a:rPr>
              <a:t>•</a:t>
            </a:r>
            <a:r>
              <a:rPr lang="en-GB" b="1" noProof="0">
                <a:solidFill>
                  <a:srgbClr val="ED7D55"/>
                </a:solidFill>
                <a:latin typeface="Myriad Pro Light"/>
              </a:rPr>
              <a:t> </a:t>
            </a:r>
            <a:r>
              <a:rPr lang="en-GB" noProof="0">
                <a:solidFill>
                  <a:schemeClr val="bg1"/>
                </a:solidFill>
                <a:latin typeface="Myriad Pro Light"/>
              </a:rPr>
              <a:t>KBC Asset Management</a:t>
            </a:r>
            <a:endParaRPr lang="en-GB" b="1" noProof="0">
              <a:solidFill>
                <a:schemeClr val="bg1"/>
              </a:solidFill>
              <a:latin typeface="Myriad Pro Light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F1C643-8459-4704-AB36-7F14BCCDC6CA}"/>
              </a:ext>
            </a:extLst>
          </p:cNvPr>
          <p:cNvSpPr txBox="1">
            <a:spLocks/>
          </p:cNvSpPr>
          <p:nvPr userDrawn="1"/>
        </p:nvSpPr>
        <p:spPr>
          <a:xfrm>
            <a:off x="11488792" y="97219"/>
            <a:ext cx="540000" cy="1912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600" b="1" noProof="0">
                <a:solidFill>
                  <a:schemeClr val="bg1"/>
                </a:solidFill>
                <a:latin typeface="Verdana Pro" panose="020B0604020202020204" pitchFamily="34" charset="0"/>
              </a:rPr>
              <a:t>|</a:t>
            </a:r>
            <a:r>
              <a:rPr lang="en-GB" sz="1600" noProof="0">
                <a:solidFill>
                  <a:schemeClr val="bg1"/>
                </a:solidFill>
                <a:latin typeface="Myriad Pro Light"/>
              </a:rPr>
              <a:t> </a:t>
            </a:r>
            <a:fld id="{F22A55DC-903D-46E3-A714-16C6285BE7D7}" type="slidenum">
              <a:rPr lang="en-GB" sz="1600" b="1" noProof="0" smtClean="0">
                <a:solidFill>
                  <a:schemeClr val="bg1"/>
                </a:solidFill>
                <a:latin typeface="Myriad Pro Light"/>
              </a:rPr>
              <a:pPr algn="r">
                <a:defRPr/>
              </a:pPr>
              <a:t>‹#›</a:t>
            </a:fld>
            <a:endParaRPr lang="en-GB" sz="1600" b="1" noProof="0">
              <a:solidFill>
                <a:schemeClr val="bg1"/>
              </a:solidFill>
              <a:latin typeface="Myriad Pro Ligh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376E4F-2B89-4131-B105-86CC0A68C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125" t="-10714" r="3125" b="10714"/>
          <a:stretch/>
        </p:blipFill>
        <p:spPr>
          <a:xfrm>
            <a:off x="134520" y="6397819"/>
            <a:ext cx="1357890" cy="39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951565-0927-4F99-9534-613B1C7BA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73" r="-673"/>
          <a:stretch/>
        </p:blipFill>
        <p:spPr>
          <a:xfrm>
            <a:off x="102338" y="6645325"/>
            <a:ext cx="144000" cy="1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BC811F-FF3D-4D95-8601-020296533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8502" t="32801" r="14674" b="55382"/>
          <a:stretch/>
        </p:blipFill>
        <p:spPr>
          <a:xfrm>
            <a:off x="1524593" y="6461920"/>
            <a:ext cx="110867" cy="108000"/>
          </a:xfrm>
          <a:prstGeom prst="ellipse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B0CCB7-7FFE-4109-B931-B6166DCE9740}"/>
              </a:ext>
            </a:extLst>
          </p:cNvPr>
          <p:cNvCxnSpPr>
            <a:cxnSpLocks/>
          </p:cNvCxnSpPr>
          <p:nvPr userDrawn="1"/>
        </p:nvCxnSpPr>
        <p:spPr>
          <a:xfrm>
            <a:off x="-1" y="6403629"/>
            <a:ext cx="12204000" cy="235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E498080-46EF-4BA5-8AE0-2D54CF446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0715" t="-10714" r="10714" b="10715"/>
          <a:stretch/>
        </p:blipFill>
        <p:spPr>
          <a:xfrm>
            <a:off x="11676317" y="6397819"/>
            <a:ext cx="396000" cy="3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B893DF-91F2-465D-BF9D-4E27E707CF8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28" y="3030754"/>
            <a:ext cx="4058585" cy="1400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4C7FFD-AC36-4664-A3D9-8B249C4210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82" y="5398301"/>
            <a:ext cx="702521" cy="870953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9F48D9E-254E-424A-A697-2923CDEB6F9D}"/>
              </a:ext>
            </a:extLst>
          </p:cNvPr>
          <p:cNvSpPr txBox="1">
            <a:spLocks/>
          </p:cNvSpPr>
          <p:nvPr userDrawn="1"/>
        </p:nvSpPr>
        <p:spPr>
          <a:xfrm>
            <a:off x="3994484" y="4597738"/>
            <a:ext cx="3960829" cy="4989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DD7151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ED7D3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63370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ost 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b="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A965A"/>
          </a:solidFill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5764696"/>
            <a:ext cx="720000" cy="894193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/>
          <p:cNvSpPr/>
          <p:nvPr userDrawn="1"/>
        </p:nvSpPr>
        <p:spPr>
          <a:xfrm>
            <a:off x="2150562" y="6335360"/>
            <a:ext cx="230751" cy="230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28538" r="5144" b="17691"/>
          <a:stretch/>
        </p:blipFill>
        <p:spPr>
          <a:xfrm>
            <a:off x="1492044" y="6256019"/>
            <a:ext cx="1047136" cy="4336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803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472538"/>
      </p:ext>
    </p:extLst>
  </p:cSld>
  <p:clrMapOvr>
    <a:masterClrMapping/>
  </p:clrMapOvr>
  <p:hf sldNum="0"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MODUS - Overview Ite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3BB6F9-414B-4311-80CE-BBDE761AE5A9}"/>
              </a:ext>
            </a:extLst>
          </p:cNvPr>
          <p:cNvSpPr txBox="1">
            <a:spLocks/>
          </p:cNvSpPr>
          <p:nvPr/>
        </p:nvSpPr>
        <p:spPr>
          <a:xfrm>
            <a:off x="16087124" y="1771729"/>
            <a:ext cx="1944091" cy="1912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b="1" noProof="0">
                <a:solidFill>
                  <a:srgbClr val="00B0F0"/>
                </a:solidFill>
                <a:latin typeface="Verdana" panose="020B0604030504040204" pitchFamily="34" charset="0"/>
              </a:rPr>
              <a:t>•</a:t>
            </a:r>
            <a:r>
              <a:rPr lang="en-GB" b="1" noProof="0">
                <a:solidFill>
                  <a:srgbClr val="ED7D55"/>
                </a:solidFill>
                <a:latin typeface="Verdana" panose="020B0604030504040204" pitchFamily="34" charset="0"/>
              </a:rPr>
              <a:t> </a:t>
            </a:r>
            <a:r>
              <a:rPr lang="en-GB" noProof="0">
                <a:solidFill>
                  <a:schemeClr val="bg1"/>
                </a:solidFill>
                <a:latin typeface="Verdana" panose="020B0604030504040204" pitchFamily="34" charset="0"/>
              </a:rPr>
              <a:t>KBC Asset Management</a:t>
            </a:r>
            <a:endParaRPr lang="en-GB" b="1" noProof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5A5A7-D7B5-4855-9CBA-B84BB75C9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" t="1842"/>
          <a:stretch/>
        </p:blipFill>
        <p:spPr>
          <a:xfrm>
            <a:off x="0" y="0"/>
            <a:ext cx="4580718" cy="6331319"/>
          </a:xfrm>
          <a:prstGeom prst="rect">
            <a:avLst/>
          </a:prstGeom>
        </p:spPr>
      </p:pic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5A665C4C-1955-4E16-98B1-404F09499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56" y="4051653"/>
            <a:ext cx="7252252" cy="1049338"/>
          </a:xfrm>
          <a:prstGeom prst="rect">
            <a:avLst/>
          </a:prstGeom>
        </p:spPr>
        <p:txBody>
          <a:bodyPr rIns="0" anchor="t" anchorCtr="0"/>
          <a:lstStyle>
            <a:lvl1pPr marL="0" indent="0" algn="r">
              <a:lnSpc>
                <a:spcPts val="3000"/>
              </a:lnSpc>
              <a:buNone/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DBBD3415-C047-4609-B1C0-25CE0957D9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0718" y="3165659"/>
            <a:ext cx="7242390" cy="705005"/>
          </a:xfrm>
          <a:prstGeom prst="rect">
            <a:avLst/>
          </a:prstGeom>
        </p:spPr>
        <p:txBody>
          <a:bodyPr rIns="0" anchor="t" anchorCtr="0"/>
          <a:lstStyle>
            <a:lvl1pPr marL="0" indent="0" algn="r">
              <a:lnSpc>
                <a:spcPts val="2200"/>
              </a:lnSpc>
              <a:buNone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4200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MODUS - New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42" y="1456246"/>
            <a:ext cx="11236915" cy="668645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ts val="1800"/>
              </a:lnSpc>
              <a:buNone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2213893"/>
            <a:ext cx="11236915" cy="3980810"/>
          </a:xfrm>
          <a:prstGeom prst="rect">
            <a:avLst/>
          </a:prstGeom>
        </p:spPr>
        <p:txBody>
          <a:bodyPr lIns="0"/>
          <a:lstStyle>
            <a:lvl1pPr marL="228600" indent="-228600">
              <a:buClr>
                <a:schemeClr val="tx2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534988" indent="-228600">
              <a:buClr>
                <a:schemeClr val="tx2"/>
              </a:buClr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860425" indent="-28575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</p:txBody>
      </p:sp>
      <p:sp>
        <p:nvSpPr>
          <p:cNvPr id="21" name="Title 15">
            <a:extLst>
              <a:ext uri="{FF2B5EF4-FFF2-40B4-BE49-F238E27FC236}">
                <a16:creationId xmlns:a16="http://schemas.microsoft.com/office/drawing/2014/main" id="{27D0706F-61E9-42B4-859E-7B03A1B6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65296"/>
            <a:ext cx="11236915" cy="901949"/>
          </a:xfrm>
          <a:prstGeom prst="rect">
            <a:avLst/>
          </a:prstGeom>
        </p:spPr>
        <p:txBody>
          <a:bodyPr lIns="0" anchor="t" anchorCtr="0"/>
          <a:lstStyle>
            <a:lvl1pPr algn="l">
              <a:lnSpc>
                <a:spcPts val="3400"/>
              </a:lnSpc>
              <a:defRPr sz="3600" b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5774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MODUS - New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42" y="1452847"/>
            <a:ext cx="11236915" cy="668645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ts val="1800"/>
              </a:lnSpc>
              <a:buNone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2213893"/>
            <a:ext cx="11236915" cy="3980810"/>
          </a:xfrm>
          <a:prstGeom prst="rect">
            <a:avLst/>
          </a:prstGeom>
        </p:spPr>
        <p:txBody>
          <a:bodyPr lIns="0" anchor="t"/>
          <a:lstStyle>
            <a:lvl1pPr marL="228600" indent="-228600">
              <a:buClr>
                <a:schemeClr val="bg1">
                  <a:lumMod val="50000"/>
                </a:schemeClr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534988" indent="-228600">
              <a:buClr>
                <a:schemeClr val="bg1">
                  <a:lumMod val="50000"/>
                </a:schemeClr>
              </a:buClr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860425" indent="-28575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BD1F6-D4F7-403C-8E9F-D67F3DFDCCB3}"/>
              </a:ext>
            </a:extLst>
          </p:cNvPr>
          <p:cNvSpPr txBox="1"/>
          <p:nvPr/>
        </p:nvSpPr>
        <p:spPr>
          <a:xfrm>
            <a:off x="477542" y="565256"/>
            <a:ext cx="11236915" cy="602830"/>
          </a:xfrm>
          <a:prstGeom prst="rect">
            <a:avLst/>
          </a:prstGeom>
          <a:solidFill>
            <a:schemeClr val="tx1"/>
          </a:solidFill>
        </p:spPr>
        <p:txBody>
          <a:bodyPr wrap="square" lIns="72000" tIns="108000" bIns="108000" rtlCol="0" anchor="ctr" anchorCtr="0">
            <a:spAutoFit/>
          </a:bodyPr>
          <a:lstStyle/>
          <a:p>
            <a:pPr>
              <a:lnSpc>
                <a:spcPts val="3000"/>
              </a:lnSpc>
            </a:pPr>
            <a:endParaRPr lang="nl-BE" sz="3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11E81A9-8B3B-45BC-92D1-3252391B9C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470" y="565255"/>
            <a:ext cx="11087408" cy="602829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9523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45979" y="2931635"/>
            <a:ext cx="8314783" cy="1876843"/>
          </a:xfrm>
        </p:spPr>
        <p:txBody>
          <a:bodyPr anchor="t" anchorCtr="0"/>
          <a:lstStyle>
            <a:lvl1pPr>
              <a:defRPr sz="3360" b="0">
                <a:solidFill>
                  <a:srgbClr val="003366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71092A-C51B-3E40-A8DB-8A7FEB60DAC1}"/>
              </a:ext>
            </a:extLst>
          </p:cNvPr>
          <p:cNvSpPr/>
          <p:nvPr userDrawn="1"/>
        </p:nvSpPr>
        <p:spPr>
          <a:xfrm>
            <a:off x="1151809" y="2778020"/>
            <a:ext cx="670342" cy="670342"/>
          </a:xfrm>
          <a:prstGeom prst="ellipse">
            <a:avLst/>
          </a:prstGeom>
          <a:solidFill>
            <a:srgbClr val="0096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E" sz="1680" err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51C78A-799E-5E41-8F39-A4A0FABE0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1151809" y="2727360"/>
            <a:ext cx="670342" cy="779144"/>
          </a:xfrm>
          <a:noFill/>
        </p:spPr>
        <p:txBody>
          <a:bodyPr anchor="ctr"/>
          <a:lstStyle>
            <a:lvl1pPr marL="0" indent="0" algn="ctr">
              <a:buNone/>
              <a:defRPr sz="2880" b="1" i="0">
                <a:solidFill>
                  <a:srgbClr val="FFFFFF"/>
                </a:solidFill>
                <a:latin typeface="Gilroy Bold" pitchFamily="2" charset="77"/>
                <a:cs typeface="Verdana"/>
              </a:defRPr>
            </a:lvl1pPr>
            <a:lvl2pPr marL="323846" indent="0">
              <a:buNone/>
              <a:defRPr sz="1680"/>
            </a:lvl2pPr>
            <a:lvl3pPr marL="645790" indent="0">
              <a:buNone/>
              <a:defRPr sz="1440"/>
            </a:lvl3pPr>
            <a:lvl4pPr marL="862957" indent="0">
              <a:buNone/>
              <a:defRPr sz="1260"/>
            </a:lvl4pPr>
            <a:lvl5pPr marL="1182995" indent="0">
              <a:buNone/>
              <a:defRPr sz="1260"/>
            </a:lvl5pPr>
          </a:lstStyle>
          <a:p>
            <a:pPr lvl="0"/>
            <a:r>
              <a:rPr lang="nl-B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MODUS - New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42" y="1452847"/>
            <a:ext cx="11236915" cy="668645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ts val="1800"/>
              </a:lnSpc>
              <a:buNone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2213893"/>
            <a:ext cx="11236915" cy="3980810"/>
          </a:xfrm>
          <a:prstGeom prst="rect">
            <a:avLst/>
          </a:prstGeom>
        </p:spPr>
        <p:txBody>
          <a:bodyPr lIns="0" anchor="t"/>
          <a:lstStyle>
            <a:lvl1pPr marL="228600" indent="-228600">
              <a:buClr>
                <a:srgbClr val="00B0F0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534988" indent="-228600">
              <a:buClr>
                <a:srgbClr val="00B0F0"/>
              </a:buClr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860425" indent="-285750">
              <a:buClr>
                <a:srgbClr val="00B0F0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BD1F6-D4F7-403C-8E9F-D67F3DFDCCB3}"/>
              </a:ext>
            </a:extLst>
          </p:cNvPr>
          <p:cNvSpPr txBox="1"/>
          <p:nvPr/>
        </p:nvSpPr>
        <p:spPr>
          <a:xfrm>
            <a:off x="477542" y="565256"/>
            <a:ext cx="11236915" cy="602830"/>
          </a:xfrm>
          <a:prstGeom prst="rect">
            <a:avLst/>
          </a:prstGeom>
          <a:solidFill>
            <a:srgbClr val="00B0F0"/>
          </a:solidFill>
        </p:spPr>
        <p:txBody>
          <a:bodyPr wrap="square" lIns="72000" tIns="108000" bIns="108000" rtlCol="0" anchor="ctr" anchorCtr="0">
            <a:spAutoFit/>
          </a:bodyPr>
          <a:lstStyle/>
          <a:p>
            <a:pPr>
              <a:lnSpc>
                <a:spcPts val="3000"/>
              </a:lnSpc>
            </a:pPr>
            <a:endParaRPr lang="nl-BE" sz="3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C3744D4-5FD8-4A45-84CF-4531CA28E8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470" y="565255"/>
            <a:ext cx="11087408" cy="602829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997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MODUS - New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42" y="1452847"/>
            <a:ext cx="11236915" cy="668645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ts val="1800"/>
              </a:lnSpc>
              <a:buNone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2213893"/>
            <a:ext cx="11236915" cy="3980810"/>
          </a:xfrm>
          <a:prstGeom prst="rect">
            <a:avLst/>
          </a:prstGeom>
        </p:spPr>
        <p:txBody>
          <a:bodyPr lIns="0" anchor="t"/>
          <a:lstStyle>
            <a:lvl1pPr marL="228600" indent="-228600">
              <a:buClr>
                <a:srgbClr val="92D050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534988" indent="-228600">
              <a:buClr>
                <a:srgbClr val="92D050"/>
              </a:buClr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860425" indent="-285750">
              <a:buClr>
                <a:srgbClr val="92D050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BD1F6-D4F7-403C-8E9F-D67F3DFDCCB3}"/>
              </a:ext>
            </a:extLst>
          </p:cNvPr>
          <p:cNvSpPr txBox="1"/>
          <p:nvPr/>
        </p:nvSpPr>
        <p:spPr>
          <a:xfrm>
            <a:off x="461962" y="594765"/>
            <a:ext cx="11236915" cy="602830"/>
          </a:xfrm>
          <a:prstGeom prst="rect">
            <a:avLst/>
          </a:prstGeom>
          <a:solidFill>
            <a:srgbClr val="92D050"/>
          </a:solidFill>
        </p:spPr>
        <p:txBody>
          <a:bodyPr wrap="square" lIns="72000" tIns="108000" bIns="108000" rtlCol="0" anchor="ctr" anchorCtr="0">
            <a:spAutoFit/>
          </a:bodyPr>
          <a:lstStyle/>
          <a:p>
            <a:pPr>
              <a:lnSpc>
                <a:spcPts val="3000"/>
              </a:lnSpc>
            </a:pPr>
            <a:endParaRPr lang="nl-BE" sz="3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39F27835-F71C-43C1-B183-D21F88CBB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469" y="594765"/>
            <a:ext cx="11087408" cy="60283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38477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MODUS - New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42" y="1452847"/>
            <a:ext cx="11236915" cy="668645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ts val="1800"/>
              </a:lnSpc>
              <a:buNone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2213893"/>
            <a:ext cx="11236915" cy="3980810"/>
          </a:xfrm>
          <a:prstGeom prst="rect">
            <a:avLst/>
          </a:prstGeom>
        </p:spPr>
        <p:txBody>
          <a:bodyPr lIns="0" anchor="t"/>
          <a:lstStyle>
            <a:lvl1pPr marL="228600" indent="-228600">
              <a:buClr>
                <a:srgbClr val="ED7D31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534988" indent="-228600">
              <a:buClr>
                <a:srgbClr val="ED7D31"/>
              </a:buClr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860425" indent="-285750">
              <a:buClr>
                <a:srgbClr val="ED7D3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BD1F6-D4F7-403C-8E9F-D67F3DFDCCB3}"/>
              </a:ext>
            </a:extLst>
          </p:cNvPr>
          <p:cNvSpPr txBox="1"/>
          <p:nvPr/>
        </p:nvSpPr>
        <p:spPr>
          <a:xfrm>
            <a:off x="477542" y="565256"/>
            <a:ext cx="11236915" cy="602830"/>
          </a:xfrm>
          <a:prstGeom prst="rect">
            <a:avLst/>
          </a:prstGeom>
          <a:solidFill>
            <a:srgbClr val="ED7D31"/>
          </a:solidFill>
        </p:spPr>
        <p:txBody>
          <a:bodyPr wrap="square" lIns="72000" tIns="108000" bIns="108000" rtlCol="0" anchor="ctr" anchorCtr="0">
            <a:spAutoFit/>
          </a:bodyPr>
          <a:lstStyle/>
          <a:p>
            <a:pPr>
              <a:lnSpc>
                <a:spcPts val="3000"/>
              </a:lnSpc>
            </a:pPr>
            <a:endParaRPr lang="nl-BE" sz="3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F0DBB6E-6919-40BA-940F-C0A967603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469" y="560499"/>
            <a:ext cx="11087408" cy="60283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67332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MODUS - New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42" y="1452847"/>
            <a:ext cx="11236915" cy="668645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ts val="1800"/>
              </a:lnSpc>
              <a:buNone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2213893"/>
            <a:ext cx="11236915" cy="3980810"/>
          </a:xfrm>
          <a:prstGeom prst="rect">
            <a:avLst/>
          </a:prstGeom>
        </p:spPr>
        <p:txBody>
          <a:bodyPr lIns="0" anchor="t"/>
          <a:lstStyle>
            <a:lvl1pPr marL="228600" indent="-228600">
              <a:buClr>
                <a:srgbClr val="FFC000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534988" indent="-228600">
              <a:buClr>
                <a:srgbClr val="FFC000"/>
              </a:buClr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860425" indent="-285750">
              <a:buClr>
                <a:srgbClr val="FFC000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BD1F6-D4F7-403C-8E9F-D67F3DFDCCB3}"/>
              </a:ext>
            </a:extLst>
          </p:cNvPr>
          <p:cNvSpPr txBox="1"/>
          <p:nvPr/>
        </p:nvSpPr>
        <p:spPr>
          <a:xfrm>
            <a:off x="477542" y="565256"/>
            <a:ext cx="11236915" cy="602830"/>
          </a:xfrm>
          <a:prstGeom prst="rect">
            <a:avLst/>
          </a:prstGeom>
          <a:solidFill>
            <a:srgbClr val="FFC000"/>
          </a:solidFill>
        </p:spPr>
        <p:txBody>
          <a:bodyPr wrap="square" lIns="72000" tIns="108000" bIns="108000" rtlCol="0" anchor="ctr" anchorCtr="0">
            <a:spAutoFit/>
          </a:bodyPr>
          <a:lstStyle/>
          <a:p>
            <a:pPr>
              <a:lnSpc>
                <a:spcPts val="3000"/>
              </a:lnSpc>
            </a:pPr>
            <a:endParaRPr lang="nl-BE" sz="3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BE92DCF-2A21-466B-A969-7F5080609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469" y="560499"/>
            <a:ext cx="11087408" cy="60283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4528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MODUS - Graph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5">
            <a:extLst>
              <a:ext uri="{FF2B5EF4-FFF2-40B4-BE49-F238E27FC236}">
                <a16:creationId xmlns:a16="http://schemas.microsoft.com/office/drawing/2014/main" id="{27D0706F-61E9-42B4-859E-7B03A1B6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09288"/>
            <a:ext cx="11236915" cy="949546"/>
          </a:xfrm>
          <a:prstGeom prst="rect">
            <a:avLst/>
          </a:prstGeom>
          <a:noFill/>
        </p:spPr>
        <p:txBody>
          <a:bodyPr lIns="0" anchor="t" anchorCtr="0"/>
          <a:lstStyle>
            <a:lvl1pPr algn="l">
              <a:lnSpc>
                <a:spcPts val="3400"/>
              </a:lnSpc>
              <a:defRPr sz="3600" b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946EA2E-57AB-4D62-9CA5-9E1C6926E3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629996"/>
              </p:ext>
            </p:extLst>
          </p:nvPr>
        </p:nvGraphicFramePr>
        <p:xfrm>
          <a:off x="2164702" y="1287624"/>
          <a:ext cx="7428586" cy="478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1959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B0D1F3-D392-443A-8007-2A6013D73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r="11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C0B3248-890F-4CA2-839D-084DC1BC9B23}"/>
              </a:ext>
            </a:extLst>
          </p:cNvPr>
          <p:cNvSpPr txBox="1">
            <a:spLocks/>
          </p:cNvSpPr>
          <p:nvPr userDrawn="1"/>
        </p:nvSpPr>
        <p:spPr>
          <a:xfrm>
            <a:off x="4324865" y="3429000"/>
            <a:ext cx="7867134" cy="1857881"/>
          </a:xfrm>
          <a:prstGeom prst="rect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3B1F6-39B3-473D-BC76-0BD893B29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78" b="90977" l="10000" r="90000">
                        <a14:backgroundMark x1="34231" y1="56692" x2="34231" y2="56692"/>
                        <a14:backgroundMark x1="34436" y1="57726" x2="34436" y2="57726"/>
                        <a14:backgroundMark x1="34606" y1="58760" x2="34606" y2="58760"/>
                        <a14:backgroundMark x1="33992" y1="54897" x2="33992" y2="54897"/>
                        <a14:backgroundMark x1="33754" y1="50272" x2="33754" y2="50272"/>
                        <a14:backgroundMark x1="34845" y1="40044" x2="34845" y2="40044"/>
                        <a14:backgroundMark x1="34027" y1="44723" x2="34027" y2="44723"/>
                        <a14:backgroundMark x1="36754" y1="34712" x2="36754" y2="34712"/>
                        <a14:backgroundMark x1="35800" y1="37106" x2="35800" y2="37106"/>
                        <a14:backgroundMark x1="36243" y1="36126" x2="36243" y2="36126"/>
                        <a14:backgroundMark x1="35220" y1="38901" x2="35220" y2="38901"/>
                        <a14:backgroundMark x1="41493" y1="27802" x2="41493" y2="27802"/>
                        <a14:backgroundMark x1="39959" y1="29217" x2="39959" y2="29217"/>
                        <a14:backgroundMark x1="39209" y1="30522" x2="39209" y2="30522"/>
                        <a14:backgroundMark x1="44596" y1="25408" x2="44596" y2="25408"/>
                        <a14:backgroundMark x1="42005" y1="27367" x2="42005" y2="27367"/>
                        <a14:backgroundMark x1="61746" y1="31610" x2="61746" y2="31610"/>
                        <a14:backgroundMark x1="58814" y1="27748" x2="58814" y2="27748"/>
                        <a14:backgroundMark x1="56836" y1="26115" x2="56836" y2="26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91" b="36"/>
          <a:stretch/>
        </p:blipFill>
        <p:spPr>
          <a:xfrm>
            <a:off x="5780911" y="182882"/>
            <a:ext cx="2432000" cy="13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474DCC-B386-4427-AB02-2E4F50883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250" r="90000">
                        <a14:foregroundMark x1="19583" y1="45556" x2="20417" y2="25278"/>
                        <a14:foregroundMark x1="26250" y1="44722" x2="6875" y2="32500"/>
                        <a14:foregroundMark x1="6875" y1="32500" x2="6250" y2="32500"/>
                        <a14:foregroundMark x1="11667" y1="46389" x2="8333" y2="38889"/>
                        <a14:foregroundMark x1="6250" y1="28611" x2="6250" y2="28611"/>
                        <a14:foregroundMark x1="7292" y1="40278" x2="7292" y2="40278"/>
                        <a14:foregroundMark x1="14167" y1="51667" x2="14167" y2="51667"/>
                        <a14:foregroundMark x1="11250" y1="16389" x2="11250" y2="16389"/>
                        <a14:foregroundMark x1="12083" y1="15278" x2="12083" y2="15278"/>
                        <a14:foregroundMark x1="6667" y1="23056" x2="6667" y2="23056"/>
                        <a14:backgroundMark x1="56667" y1="90000" x2="81250" y2="16389"/>
                      </a14:backgroundRemoval>
                    </a14:imgEffect>
                  </a14:imgLayer>
                </a14:imgProps>
              </a:ext>
            </a:extLst>
          </a:blip>
          <a:srcRect r="57619" b="40429"/>
          <a:stretch/>
        </p:blipFill>
        <p:spPr>
          <a:xfrm>
            <a:off x="111600" y="1305394"/>
            <a:ext cx="1468426" cy="154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F5E836-81CF-4BA0-9B6A-134D2F4B083D}"/>
              </a:ext>
            </a:extLst>
          </p:cNvPr>
          <p:cNvSpPr/>
          <p:nvPr userDrawn="1"/>
        </p:nvSpPr>
        <p:spPr>
          <a:xfrm>
            <a:off x="1155440" y="511760"/>
            <a:ext cx="5442857" cy="1722577"/>
          </a:xfrm>
          <a:custGeom>
            <a:avLst/>
            <a:gdLst>
              <a:gd name="connsiteX0" fmla="*/ 0 w 5442857"/>
              <a:gd name="connsiteY0" fmla="*/ 1197411 h 1722577"/>
              <a:gd name="connsiteX1" fmla="*/ 859972 w 5442857"/>
              <a:gd name="connsiteY1" fmla="*/ 827297 h 1722577"/>
              <a:gd name="connsiteX2" fmla="*/ 1850572 w 5442857"/>
              <a:gd name="connsiteY2" fmla="*/ 1709040 h 1722577"/>
              <a:gd name="connsiteX3" fmla="*/ 3015343 w 5442857"/>
              <a:gd name="connsiteY3" fmla="*/ 10868 h 1722577"/>
              <a:gd name="connsiteX4" fmla="*/ 4321629 w 5442857"/>
              <a:gd name="connsiteY4" fmla="*/ 957925 h 1722577"/>
              <a:gd name="connsiteX5" fmla="*/ 5442857 w 5442857"/>
              <a:gd name="connsiteY5" fmla="*/ 468068 h 172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2857" h="1722577">
                <a:moveTo>
                  <a:pt x="0" y="1197411"/>
                </a:moveTo>
                <a:cubicBezTo>
                  <a:pt x="275771" y="969718"/>
                  <a:pt x="551543" y="742025"/>
                  <a:pt x="859972" y="827297"/>
                </a:cubicBezTo>
                <a:cubicBezTo>
                  <a:pt x="1168401" y="912568"/>
                  <a:pt x="1491344" y="1845111"/>
                  <a:pt x="1850572" y="1709040"/>
                </a:cubicBezTo>
                <a:cubicBezTo>
                  <a:pt x="2209800" y="1572969"/>
                  <a:pt x="2603500" y="136054"/>
                  <a:pt x="3015343" y="10868"/>
                </a:cubicBezTo>
                <a:cubicBezTo>
                  <a:pt x="3427186" y="-114318"/>
                  <a:pt x="3917043" y="881725"/>
                  <a:pt x="4321629" y="957925"/>
                </a:cubicBezTo>
                <a:cubicBezTo>
                  <a:pt x="4726215" y="1034125"/>
                  <a:pt x="5084536" y="751096"/>
                  <a:pt x="5442857" y="468068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981D9F0-8A95-471A-8169-5FB5B7D738DF}"/>
              </a:ext>
            </a:extLst>
          </p:cNvPr>
          <p:cNvSpPr txBox="1">
            <a:spLocks/>
          </p:cNvSpPr>
          <p:nvPr userDrawn="1"/>
        </p:nvSpPr>
        <p:spPr>
          <a:xfrm>
            <a:off x="385986" y="643579"/>
            <a:ext cx="6600082" cy="1607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DD7151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“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everyone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E9BD8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invested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all the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DA25D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time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”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26EF10-392C-4411-B9B2-2E342A0F2696}"/>
              </a:ext>
            </a:extLst>
          </p:cNvPr>
          <p:cNvCxnSpPr>
            <a:cxnSpLocks/>
          </p:cNvCxnSpPr>
          <p:nvPr userDrawn="1"/>
        </p:nvCxnSpPr>
        <p:spPr>
          <a:xfrm>
            <a:off x="-12001" y="6353700"/>
            <a:ext cx="12204000" cy="235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33931C5-22B9-4BBB-8D82-9DC9AF66B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-10715" t="-10714" r="10714" b="10715"/>
          <a:stretch/>
        </p:blipFill>
        <p:spPr>
          <a:xfrm>
            <a:off x="11225902" y="6298360"/>
            <a:ext cx="538758" cy="538758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1DB35-8A45-4561-9DD1-E68D99B50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4903" y="4095750"/>
            <a:ext cx="7252252" cy="1049338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3200" b="1">
                <a:solidFill>
                  <a:schemeClr val="bg1">
                    <a:lumMod val="95000"/>
                  </a:schemeClr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9C277B0-2797-4712-A2F5-A34FDC170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2573" y="3553280"/>
            <a:ext cx="7242390" cy="431539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8CDDA99-4412-4764-93FA-1A190E9F3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4765" y="5441423"/>
            <a:ext cx="7242390" cy="431539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Myriad Pro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E5B11F-D679-4F8A-9907-BE844824715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182" y="698671"/>
            <a:ext cx="1021261" cy="1266112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993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lide white">
    <p:bg>
      <p:bgPr>
        <a:solidFill>
          <a:srgbClr val="353C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2F48FAE-0894-43DF-AF42-61E8CE7D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575719"/>
            <a:ext cx="11236915" cy="39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3600" b="0">
                <a:solidFill>
                  <a:schemeClr val="bg1"/>
                </a:solidFill>
                <a:latin typeface="Myriad Pro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A718EB0-B44E-4895-827F-690E93039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1186280"/>
            <a:ext cx="11236915" cy="28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bg1"/>
                </a:solidFill>
                <a:latin typeface="Myriad Pro" panose="020B0503030403020204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1788DE-9615-4B9A-8BE7-C66302151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1688841"/>
            <a:ext cx="11236915" cy="450586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B0F0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bg1"/>
                </a:solidFill>
                <a:latin typeface="Myriad Pro Light"/>
              </a:defRPr>
            </a:lvl1pPr>
            <a:lvl2pPr marL="534988" indent="-228600">
              <a:buClr>
                <a:srgbClr val="FDA25D"/>
              </a:buClr>
              <a:defRPr sz="1600">
                <a:solidFill>
                  <a:schemeClr val="bg1"/>
                </a:solidFill>
                <a:latin typeface="Myriad Pro Light"/>
              </a:defRPr>
            </a:lvl2pPr>
            <a:lvl3pPr marL="860425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Myriad Pro Light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82447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B930B65C-3653-2955-40B5-D84E1FFD6A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925" y="5686425"/>
            <a:ext cx="2246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61045" y="2169964"/>
            <a:ext cx="5417389" cy="1299489"/>
          </a:xfr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100000"/>
              </a:lnSpc>
              <a:defRPr sz="4400" b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426017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erson sitting on a train using a mobile phone and looking out the window">
            <a:extLst>
              <a:ext uri="{FF2B5EF4-FFF2-40B4-BE49-F238E27FC236}">
                <a16:creationId xmlns:a16="http://schemas.microsoft.com/office/drawing/2014/main" id="{A508F78A-A09C-9401-55FB-856A56D25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9BEBBA6-0D7C-165B-DA22-DD23979CAA8D}"/>
              </a:ext>
            </a:extLst>
          </p:cNvPr>
          <p:cNvSpPr/>
          <p:nvPr/>
        </p:nvSpPr>
        <p:spPr>
          <a:xfrm>
            <a:off x="0" y="0"/>
            <a:ext cx="53975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tx2"/>
              </a:gs>
            </a:gsLst>
            <a:lin ang="10800000" scaled="0"/>
            <a:tileRect/>
          </a:gra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9" descr="Logo&#10;&#10;Description automatically generated">
            <a:extLst>
              <a:ext uri="{FF2B5EF4-FFF2-40B4-BE49-F238E27FC236}">
                <a16:creationId xmlns:a16="http://schemas.microsoft.com/office/drawing/2014/main" id="{540BDB70-22D5-1134-9AB0-81910D5E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8275354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venster, binnen, kamer, tafel&#10;&#10;Automatisch gegenereerde beschrijving">
            <a:extLst>
              <a:ext uri="{FF2B5EF4-FFF2-40B4-BE49-F238E27FC236}">
                <a16:creationId xmlns:a16="http://schemas.microsoft.com/office/drawing/2014/main" id="{9B8860DB-46B9-1F77-9919-C4856CCF8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07CE07A-00C5-E669-78DE-B8CA8D234437}"/>
              </a:ext>
            </a:extLst>
          </p:cNvPr>
          <p:cNvSpPr/>
          <p:nvPr/>
        </p:nvSpPr>
        <p:spPr>
          <a:xfrm>
            <a:off x="0" y="0"/>
            <a:ext cx="53975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tx2"/>
              </a:gs>
            </a:gsLst>
            <a:lin ang="10800000" scaled="0"/>
            <a:tileRect/>
          </a:gra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34C8AD1F-3C68-7075-3A7B-626CB854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8607663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800" y="604800"/>
            <a:ext cx="9716068" cy="442121"/>
          </a:xfrm>
        </p:spPr>
        <p:txBody>
          <a:bodyPr lIns="0">
            <a:no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4" name="Tekstvak 3"/>
          <p:cNvSpPr txBox="1"/>
          <p:nvPr/>
        </p:nvSpPr>
        <p:spPr>
          <a:xfrm>
            <a:off x="9484808" y="7012531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160" noProof="0">
              <a:solidFill>
                <a:srgbClr val="003366"/>
              </a:solidFill>
              <a:latin typeface="Calibri"/>
              <a:cs typeface="Calibri"/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 bwMode="gray">
          <a:xfrm>
            <a:off x="1140966" y="1814683"/>
            <a:ext cx="9179902" cy="4092766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57" indent="0">
              <a:buClr>
                <a:srgbClr val="003366"/>
              </a:buClr>
              <a:buNone/>
              <a:defRPr/>
            </a:lvl4pPr>
            <a:lvl5pPr marL="118299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9B9901E-1E6D-7D69-34EF-A45BF4F90BAF}"/>
              </a:ext>
            </a:extLst>
          </p:cNvPr>
          <p:cNvSpPr txBox="1">
            <a:spLocks/>
          </p:cNvSpPr>
          <p:nvPr userDrawn="1"/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b="1" i="0" kern="1200">
                <a:solidFill>
                  <a:srgbClr val="0096DC"/>
                </a:solidFill>
                <a:latin typeface="Gilroy Bold" pitchFamily="2" charset="77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7BFF24-2C35-3444-B615-6A3C0CF587B2}" type="slidenum">
              <a:rPr lang="en-US" sz="720" smtClean="0"/>
              <a:pPr/>
              <a:t>‹#›</a:t>
            </a:fld>
            <a:endParaRPr lang="en-US" sz="720"/>
          </a:p>
        </p:txBody>
      </p:sp>
    </p:spTree>
    <p:extLst>
      <p:ext uri="{BB962C8B-B14F-4D97-AF65-F5344CB8AC3E}">
        <p14:creationId xmlns:p14="http://schemas.microsoft.com/office/powerpoint/2010/main" val="10667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persoon, binnen, muur&#10;&#10;Automatisch gegenereerde beschrijving">
            <a:extLst>
              <a:ext uri="{FF2B5EF4-FFF2-40B4-BE49-F238E27FC236}">
                <a16:creationId xmlns:a16="http://schemas.microsoft.com/office/drawing/2014/main" id="{54EC0312-F2FF-D2A5-6E0E-A7A875E7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AA708A6-071F-20E3-1158-6F1276884534}"/>
              </a:ext>
            </a:extLst>
          </p:cNvPr>
          <p:cNvSpPr/>
          <p:nvPr/>
        </p:nvSpPr>
        <p:spPr>
          <a:xfrm rot="16200000">
            <a:off x="3845719" y="-1488281"/>
            <a:ext cx="4500562" cy="1219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9000">
                <a:schemeClr val="tx2"/>
              </a:gs>
            </a:gsLst>
            <a:lin ang="10800000" scaled="0"/>
            <a:tileRect/>
          </a:gra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4A1DBA07-1B30-3910-0891-BC65C2AA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1836511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tekst, persoon, computer, bureau&#10;&#10;Automatisch gegenereerde beschrijving">
            <a:extLst>
              <a:ext uri="{FF2B5EF4-FFF2-40B4-BE49-F238E27FC236}">
                <a16:creationId xmlns:a16="http://schemas.microsoft.com/office/drawing/2014/main" id="{F793EDEE-3E00-4B26-A3FA-2B2B0257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44268A1-883B-5504-90EE-B5819691A0C4}"/>
              </a:ext>
            </a:extLst>
          </p:cNvPr>
          <p:cNvSpPr/>
          <p:nvPr/>
        </p:nvSpPr>
        <p:spPr>
          <a:xfrm>
            <a:off x="0" y="0"/>
            <a:ext cx="53578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"/>
                </a:schemeClr>
              </a:gs>
              <a:gs pos="99000">
                <a:schemeClr val="tx2"/>
              </a:gs>
            </a:gsLst>
            <a:lin ang="10800000" scaled="0"/>
            <a:tileRect/>
          </a:gra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B7BA1952-774A-3A40-1B5C-EB162E52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416335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 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5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6B8091F7-2721-78DB-A8C0-AED4963D8322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9BEBBA6-0D7C-165B-DA22-DD23979CAA8D}"/>
              </a:ext>
            </a:extLst>
          </p:cNvPr>
          <p:cNvSpPr/>
          <p:nvPr/>
        </p:nvSpPr>
        <p:spPr>
          <a:xfrm>
            <a:off x="0" y="0"/>
            <a:ext cx="53975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tx2"/>
              </a:gs>
            </a:gsLst>
            <a:lin ang="10800000" scaled="0"/>
            <a:tileRect/>
          </a:gra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9" descr="Logo&#10;&#10;Description automatically generated">
            <a:extLst>
              <a:ext uri="{FF2B5EF4-FFF2-40B4-BE49-F238E27FC236}">
                <a16:creationId xmlns:a16="http://schemas.microsoft.com/office/drawing/2014/main" id="{540BDB70-22D5-1134-9AB0-81910D5E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925907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 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icture containing text, person, computer, table&#10;&#10;Description automatically generated">
            <a:extLst>
              <a:ext uri="{FF2B5EF4-FFF2-40B4-BE49-F238E27FC236}">
                <a16:creationId xmlns:a16="http://schemas.microsoft.com/office/drawing/2014/main" id="{F4C13FF4-F780-EE46-1681-9F4AFDA28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50EAB723-A787-3FCA-82D5-F724314E3EE5}"/>
              </a:ext>
            </a:extLst>
          </p:cNvPr>
          <p:cNvSpPr/>
          <p:nvPr userDrawn="1"/>
        </p:nvSpPr>
        <p:spPr>
          <a:xfrm>
            <a:off x="-14829" y="3"/>
            <a:ext cx="5916991" cy="68579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rgbClr val="00B0F0">
                  <a:lumMod val="100000"/>
                </a:srgbClr>
              </a:gs>
            </a:gsLst>
            <a:lin ang="10800000" scaled="1"/>
            <a:tileRect/>
          </a:gradFill>
        </p:spPr>
        <p:txBody>
          <a:bodyPr wrap="none" lIns="0" tIns="0" rIns="0" bIns="0" rtlCol="0" anchor="ctr">
            <a:noAutofit/>
          </a:bodyPr>
          <a:lstStyle/>
          <a:p>
            <a:pPr algn="l"/>
            <a:endParaRPr lang="en-GB" sz="2000">
              <a:solidFill>
                <a:schemeClr val="accent5"/>
              </a:solidFill>
            </a:endParaRPr>
          </a:p>
        </p:txBody>
      </p:sp>
      <p:pic>
        <p:nvPicPr>
          <p:cNvPr id="4" name="Picture 9" descr="Logo&#10;&#10;Description automatically generated">
            <a:extLst>
              <a:ext uri="{FF2B5EF4-FFF2-40B4-BE49-F238E27FC236}">
                <a16:creationId xmlns:a16="http://schemas.microsoft.com/office/drawing/2014/main" id="{540BDB70-22D5-1134-9AB0-81910D5E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1229678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go&#10;&#10;Description automatically generated">
            <a:extLst>
              <a:ext uri="{FF2B5EF4-FFF2-40B4-BE49-F238E27FC236}">
                <a16:creationId xmlns:a16="http://schemas.microsoft.com/office/drawing/2014/main" id="{4FAA6526-B330-96AC-99C4-5FEB0D19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sp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1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5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810216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31" y="268976"/>
            <a:ext cx="11509507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Klik om stijl te bewerken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/>
              <a:t>Klikken om de ondertitelstijl van het model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56AB7-B85E-4D03-BA96-043935FE15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3" y="1196975"/>
            <a:ext cx="11522075" cy="5003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378830"/>
      </p:ext>
    </p:extLst>
  </p:cSld>
  <p:clrMapOvr>
    <a:masterClrMapping/>
  </p:clrMapOvr>
  <p:transition spd="med">
    <p:pull/>
  </p:transition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3">
            <a:extLst>
              <a:ext uri="{FF2B5EF4-FFF2-40B4-BE49-F238E27FC236}">
                <a16:creationId xmlns:a16="http://schemas.microsoft.com/office/drawing/2014/main" id="{ABD04A06-1FD3-1CCF-5CE2-FE9566ED887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22363" y="1431925"/>
            <a:ext cx="720725" cy="720725"/>
            <a:chOff x="1123122" y="2763077"/>
            <a:chExt cx="720000" cy="720000"/>
          </a:xfrm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70F8E49E-FED4-F461-318C-189C82A1C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122" y="2763077"/>
              <a:ext cx="720000" cy="72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Gilroy Light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roy Light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roy Light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roy Light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roy Light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roy Light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roy Light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roy Light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roy Light" pitchFamily="2" charset="77"/>
                </a:defRPr>
              </a:lvl9pPr>
            </a:lstStyle>
            <a:p>
              <a:pPr eaLnBrk="1" hangingPunct="1"/>
              <a:endParaRPr lang="en-GB" altLang="nl-BE" sz="2000" noProof="0">
                <a:solidFill>
                  <a:schemeClr val="bg2"/>
                </a:solidFill>
              </a:endParaRPr>
            </a:p>
          </p:txBody>
        </p:sp>
        <p:grpSp>
          <p:nvGrpSpPr>
            <p:cNvPr id="6" name="Google Shape;4704;p65">
              <a:extLst>
                <a:ext uri="{FF2B5EF4-FFF2-40B4-BE49-F238E27FC236}">
                  <a16:creationId xmlns:a16="http://schemas.microsoft.com/office/drawing/2014/main" id="{234BD02E-67A1-F76E-66EF-567E849B353D}"/>
                </a:ext>
              </a:extLst>
            </p:cNvPr>
            <p:cNvGrpSpPr/>
            <p:nvPr/>
          </p:nvGrpSpPr>
          <p:grpSpPr>
            <a:xfrm>
              <a:off x="1288984" y="2932311"/>
              <a:ext cx="388276" cy="381532"/>
              <a:chOff x="-60988625" y="2310475"/>
              <a:chExt cx="316650" cy="311150"/>
            </a:xfrm>
            <a:solidFill>
              <a:schemeClr val="bg1"/>
            </a:solidFill>
          </p:grpSpPr>
          <p:sp>
            <p:nvSpPr>
              <p:cNvPr id="7" name="Google Shape;4705;p65">
                <a:extLst>
                  <a:ext uri="{FF2B5EF4-FFF2-40B4-BE49-F238E27FC236}">
                    <a16:creationId xmlns:a16="http://schemas.microsoft.com/office/drawing/2014/main" id="{67488C1A-81C2-2AD7-EF28-C1DD7376F6A3}"/>
                  </a:ext>
                </a:extLst>
              </p:cNvPr>
              <p:cNvSpPr/>
              <p:nvPr/>
            </p:nvSpPr>
            <p:spPr>
              <a:xfrm>
                <a:off x="-60988625" y="2310475"/>
                <a:ext cx="3111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6" extrusionOk="0">
                    <a:moveTo>
                      <a:pt x="7877" y="883"/>
                    </a:moveTo>
                    <a:cubicBezTo>
                      <a:pt x="8097" y="883"/>
                      <a:pt x="8318" y="1072"/>
                      <a:pt x="8318" y="1324"/>
                    </a:cubicBezTo>
                    <a:lnTo>
                      <a:pt x="8318" y="10398"/>
                    </a:lnTo>
                    <a:cubicBezTo>
                      <a:pt x="8318" y="10870"/>
                      <a:pt x="8444" y="11311"/>
                      <a:pt x="8727" y="11626"/>
                    </a:cubicBezTo>
                    <a:lnTo>
                      <a:pt x="2111" y="11626"/>
                    </a:lnTo>
                    <a:cubicBezTo>
                      <a:pt x="1450" y="11626"/>
                      <a:pt x="851" y="11091"/>
                      <a:pt x="851" y="10398"/>
                    </a:cubicBezTo>
                    <a:lnTo>
                      <a:pt x="851" y="1324"/>
                    </a:lnTo>
                    <a:lnTo>
                      <a:pt x="820" y="1324"/>
                    </a:lnTo>
                    <a:cubicBezTo>
                      <a:pt x="820" y="1072"/>
                      <a:pt x="1009" y="883"/>
                      <a:pt x="1261" y="883"/>
                    </a:cubicBezTo>
                    <a:close/>
                    <a:moveTo>
                      <a:pt x="11500" y="10807"/>
                    </a:moveTo>
                    <a:cubicBezTo>
                      <a:pt x="11342" y="11280"/>
                      <a:pt x="10870" y="11626"/>
                      <a:pt x="10303" y="11626"/>
                    </a:cubicBezTo>
                    <a:cubicBezTo>
                      <a:pt x="9767" y="11626"/>
                      <a:pt x="9326" y="11280"/>
                      <a:pt x="9137" y="10807"/>
                    </a:cubicBezTo>
                    <a:close/>
                    <a:moveTo>
                      <a:pt x="1261" y="1"/>
                    </a:moveTo>
                    <a:cubicBezTo>
                      <a:pt x="568" y="1"/>
                      <a:pt x="32" y="568"/>
                      <a:pt x="32" y="1230"/>
                    </a:cubicBezTo>
                    <a:lnTo>
                      <a:pt x="32" y="10334"/>
                    </a:lnTo>
                    <a:cubicBezTo>
                      <a:pt x="0" y="11563"/>
                      <a:pt x="946" y="12445"/>
                      <a:pt x="2080" y="12445"/>
                    </a:cubicBezTo>
                    <a:lnTo>
                      <a:pt x="10334" y="12445"/>
                    </a:lnTo>
                    <a:cubicBezTo>
                      <a:pt x="11500" y="12445"/>
                      <a:pt x="12445" y="11500"/>
                      <a:pt x="12445" y="10366"/>
                    </a:cubicBezTo>
                    <a:cubicBezTo>
                      <a:pt x="12445" y="10145"/>
                      <a:pt x="12224" y="9925"/>
                      <a:pt x="12004" y="9925"/>
                    </a:cubicBezTo>
                    <a:lnTo>
                      <a:pt x="9074" y="9925"/>
                    </a:lnTo>
                    <a:lnTo>
                      <a:pt x="9074" y="1230"/>
                    </a:lnTo>
                    <a:cubicBezTo>
                      <a:pt x="9074" y="568"/>
                      <a:pt x="8538" y="1"/>
                      <a:pt x="78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GB" sz="1867" noProof="0"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4706;p65">
                <a:extLst>
                  <a:ext uri="{FF2B5EF4-FFF2-40B4-BE49-F238E27FC236}">
                    <a16:creationId xmlns:a16="http://schemas.microsoft.com/office/drawing/2014/main" id="{613F5A44-451B-40D6-CADA-96DCF76B1672}"/>
                  </a:ext>
                </a:extLst>
              </p:cNvPr>
              <p:cNvSpPr/>
              <p:nvPr/>
            </p:nvSpPr>
            <p:spPr>
              <a:xfrm>
                <a:off x="-60947675" y="2353025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441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441"/>
                    </a:cubicBezTo>
                    <a:cubicBezTo>
                      <a:pt x="5829" y="189"/>
                      <a:pt x="5640" y="0"/>
                      <a:pt x="53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GB" sz="1867" noProof="0"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707;p65">
                <a:extLst>
                  <a:ext uri="{FF2B5EF4-FFF2-40B4-BE49-F238E27FC236}">
                    <a16:creationId xmlns:a16="http://schemas.microsoft.com/office/drawing/2014/main" id="{15D72992-8D90-8247-6BB0-C45529FF4A32}"/>
                  </a:ext>
                </a:extLst>
              </p:cNvPr>
              <p:cNvSpPr/>
              <p:nvPr/>
            </p:nvSpPr>
            <p:spPr>
              <a:xfrm>
                <a:off x="-60947675" y="2415250"/>
                <a:ext cx="1457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20" extrusionOk="0">
                    <a:moveTo>
                      <a:pt x="442" y="0"/>
                    </a:moveTo>
                    <a:cubicBezTo>
                      <a:pt x="190" y="0"/>
                      <a:pt x="1" y="189"/>
                      <a:pt x="1" y="378"/>
                    </a:cubicBezTo>
                    <a:cubicBezTo>
                      <a:pt x="1" y="630"/>
                      <a:pt x="190" y="819"/>
                      <a:pt x="442" y="819"/>
                    </a:cubicBezTo>
                    <a:lnTo>
                      <a:pt x="5388" y="819"/>
                    </a:lnTo>
                    <a:cubicBezTo>
                      <a:pt x="5640" y="819"/>
                      <a:pt x="5829" y="630"/>
                      <a:pt x="5829" y="378"/>
                    </a:cubicBezTo>
                    <a:cubicBezTo>
                      <a:pt x="5829" y="158"/>
                      <a:pt x="5640" y="0"/>
                      <a:pt x="53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GB" sz="1867" noProof="0"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708;p65">
                <a:extLst>
                  <a:ext uri="{FF2B5EF4-FFF2-40B4-BE49-F238E27FC236}">
                    <a16:creationId xmlns:a16="http://schemas.microsoft.com/office/drawing/2014/main" id="{41097BC8-DE7A-1DEC-6581-86CB2485AAE9}"/>
                  </a:ext>
                </a:extLst>
              </p:cNvPr>
              <p:cNvSpPr/>
              <p:nvPr/>
            </p:nvSpPr>
            <p:spPr>
              <a:xfrm>
                <a:off x="-60947675" y="2475875"/>
                <a:ext cx="145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4" extrusionOk="0">
                    <a:moveTo>
                      <a:pt x="442" y="1"/>
                    </a:moveTo>
                    <a:cubicBezTo>
                      <a:pt x="190" y="1"/>
                      <a:pt x="1" y="221"/>
                      <a:pt x="1" y="442"/>
                    </a:cubicBezTo>
                    <a:cubicBezTo>
                      <a:pt x="1" y="694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94"/>
                      <a:pt x="5829" y="442"/>
                    </a:cubicBezTo>
                    <a:cubicBezTo>
                      <a:pt x="5829" y="221"/>
                      <a:pt x="5640" y="1"/>
                      <a:pt x="53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GB" sz="1867" noProof="0"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709;p65">
                <a:extLst>
                  <a:ext uri="{FF2B5EF4-FFF2-40B4-BE49-F238E27FC236}">
                    <a16:creationId xmlns:a16="http://schemas.microsoft.com/office/drawing/2014/main" id="{F546400F-DAEB-D3B7-4A45-120E83D3C9F8}"/>
                  </a:ext>
                </a:extLst>
              </p:cNvPr>
              <p:cNvSpPr/>
              <p:nvPr/>
            </p:nvSpPr>
            <p:spPr>
              <a:xfrm>
                <a:off x="-60947675" y="2538100"/>
                <a:ext cx="1457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883" extrusionOk="0">
                    <a:moveTo>
                      <a:pt x="442" y="1"/>
                    </a:moveTo>
                    <a:cubicBezTo>
                      <a:pt x="190" y="1"/>
                      <a:pt x="1" y="190"/>
                      <a:pt x="1" y="442"/>
                    </a:cubicBezTo>
                    <a:cubicBezTo>
                      <a:pt x="1" y="662"/>
                      <a:pt x="190" y="883"/>
                      <a:pt x="442" y="883"/>
                    </a:cubicBezTo>
                    <a:lnTo>
                      <a:pt x="5388" y="883"/>
                    </a:lnTo>
                    <a:cubicBezTo>
                      <a:pt x="5640" y="883"/>
                      <a:pt x="5829" y="662"/>
                      <a:pt x="5829" y="442"/>
                    </a:cubicBezTo>
                    <a:cubicBezTo>
                      <a:pt x="5829" y="190"/>
                      <a:pt x="5640" y="1"/>
                      <a:pt x="53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GB" sz="1867" noProof="0"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710;p65">
                <a:extLst>
                  <a:ext uri="{FF2B5EF4-FFF2-40B4-BE49-F238E27FC236}">
                    <a16:creationId xmlns:a16="http://schemas.microsoft.com/office/drawing/2014/main" id="{4D253B1F-1AEC-3AB5-DE98-2BDC62860BB0}"/>
                  </a:ext>
                </a:extLst>
              </p:cNvPr>
              <p:cNvSpPr/>
              <p:nvPr/>
            </p:nvSpPr>
            <p:spPr>
              <a:xfrm>
                <a:off x="-60740525" y="2312050"/>
                <a:ext cx="68550" cy="23395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9358" extrusionOk="0">
                    <a:moveTo>
                      <a:pt x="1796" y="789"/>
                    </a:moveTo>
                    <a:cubicBezTo>
                      <a:pt x="1891" y="789"/>
                      <a:pt x="1922" y="852"/>
                      <a:pt x="1922" y="946"/>
                    </a:cubicBezTo>
                    <a:lnTo>
                      <a:pt x="1922" y="1639"/>
                    </a:lnTo>
                    <a:lnTo>
                      <a:pt x="820" y="1639"/>
                    </a:lnTo>
                    <a:lnTo>
                      <a:pt x="820" y="946"/>
                    </a:lnTo>
                    <a:cubicBezTo>
                      <a:pt x="820" y="852"/>
                      <a:pt x="883" y="789"/>
                      <a:pt x="977" y="789"/>
                    </a:cubicBezTo>
                    <a:close/>
                    <a:moveTo>
                      <a:pt x="1922" y="2458"/>
                    </a:moveTo>
                    <a:lnTo>
                      <a:pt x="1922" y="6617"/>
                    </a:lnTo>
                    <a:lnTo>
                      <a:pt x="820" y="6617"/>
                    </a:lnTo>
                    <a:lnTo>
                      <a:pt x="820" y="2458"/>
                    </a:lnTo>
                    <a:close/>
                    <a:moveTo>
                      <a:pt x="1639" y="7436"/>
                    </a:moveTo>
                    <a:lnTo>
                      <a:pt x="1355" y="8035"/>
                    </a:lnTo>
                    <a:lnTo>
                      <a:pt x="1040" y="7436"/>
                    </a:lnTo>
                    <a:close/>
                    <a:moveTo>
                      <a:pt x="977" y="1"/>
                    </a:moveTo>
                    <a:cubicBezTo>
                      <a:pt x="410" y="1"/>
                      <a:pt x="1" y="410"/>
                      <a:pt x="1" y="946"/>
                    </a:cubicBezTo>
                    <a:lnTo>
                      <a:pt x="1" y="6995"/>
                    </a:lnTo>
                    <a:cubicBezTo>
                      <a:pt x="1" y="7090"/>
                      <a:pt x="1" y="7121"/>
                      <a:pt x="32" y="7184"/>
                    </a:cubicBezTo>
                    <a:lnTo>
                      <a:pt x="1009" y="9137"/>
                    </a:lnTo>
                    <a:cubicBezTo>
                      <a:pt x="1103" y="9295"/>
                      <a:pt x="1198" y="9358"/>
                      <a:pt x="1355" y="9358"/>
                    </a:cubicBezTo>
                    <a:cubicBezTo>
                      <a:pt x="1513" y="9358"/>
                      <a:pt x="1670" y="9295"/>
                      <a:pt x="1733" y="9137"/>
                    </a:cubicBezTo>
                    <a:lnTo>
                      <a:pt x="2678" y="7184"/>
                    </a:lnTo>
                    <a:cubicBezTo>
                      <a:pt x="2710" y="7153"/>
                      <a:pt x="2710" y="7090"/>
                      <a:pt x="2710" y="6995"/>
                    </a:cubicBezTo>
                    <a:lnTo>
                      <a:pt x="2710" y="946"/>
                    </a:lnTo>
                    <a:cubicBezTo>
                      <a:pt x="2741" y="410"/>
                      <a:pt x="2300" y="1"/>
                      <a:pt x="179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121900" tIns="121900" rIns="121900" bIns="121900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GB" sz="1867" noProof="0"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061" y="1582871"/>
            <a:ext cx="627460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8"/>
          </p:nvPr>
        </p:nvSpPr>
        <p:spPr>
          <a:xfrm>
            <a:off x="2164741" y="2143028"/>
            <a:ext cx="6274603" cy="4057748"/>
          </a:xfrm>
          <a:prstGeom prst="roundRect">
            <a:avLst>
              <a:gd name="adj" fmla="val 3511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square" lIns="72000" tIns="72000" rIns="72000" bIns="72000" rtlCol="0" anchor="t" anchorCtr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nl-NL" sz="1200" b="0" i="0" dirty="0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tabLst/>
              <a:defRPr lang="nl-NL" sz="1200" dirty="0">
                <a:solidFill>
                  <a:schemeClr val="tx1">
                    <a:lumMod val="75000"/>
                  </a:schemeClr>
                </a:solidFill>
                <a:latin typeface="+mn-lt"/>
              </a:defRPr>
            </a:lvl2pPr>
            <a:lvl3pPr marL="0" indent="0">
              <a:spcBef>
                <a:spcPts val="0"/>
              </a:spcBef>
              <a:buNone/>
              <a:tabLst/>
              <a:defRPr lang="nl-NL" sz="1200" dirty="0"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 marL="0" indent="0">
              <a:spcBef>
                <a:spcPts val="0"/>
              </a:spcBef>
              <a:buNone/>
              <a:tabLst/>
              <a:defRPr lang="nl-NL" sz="1200" dirty="0"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tabLst/>
              <a:defRPr lang="en-GB" sz="1200" dirty="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9097291"/>
      </p:ext>
    </p:extLst>
  </p:cSld>
  <p:clrMapOvr>
    <a:masterClrMapping/>
  </p:clrMapOvr>
  <p:transition spd="med">
    <p:pull/>
  </p:transition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76F6A71-D93A-70AD-0772-4F030A2F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63" y="2763838"/>
            <a:ext cx="720725" cy="7191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45979" y="2931635"/>
            <a:ext cx="8314783" cy="1876843"/>
          </a:xfrm>
        </p:spPr>
        <p:txBody>
          <a:bodyPr lIns="0" tIns="0" rIns="0" bIns="0" anchor="t" anchorCtr="0"/>
          <a:lstStyle>
            <a:lvl1pPr>
              <a:defRPr sz="336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928017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ACBF734-E1C9-1FFA-6A59-94E489361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63" y="2763838"/>
            <a:ext cx="720725" cy="7191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chemeClr val="accent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F10832BB-9D1A-C8CA-CEBD-81A51E2FAE23}"/>
              </a:ext>
            </a:extLst>
          </p:cNvPr>
          <p:cNvGrpSpPr>
            <a:grpSpLocks/>
          </p:cNvGrpSpPr>
          <p:nvPr/>
        </p:nvGrpSpPr>
        <p:grpSpPr bwMode="auto">
          <a:xfrm>
            <a:off x="2160588" y="3508375"/>
            <a:ext cx="1073150" cy="765175"/>
            <a:chOff x="5258442" y="1146158"/>
            <a:chExt cx="1727985" cy="1514850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682635BA-9A20-517E-C06F-3E5C15456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442" y="1146158"/>
              <a:ext cx="885504" cy="151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A037C9FF-8D23-D78E-65B7-86FC0ECE0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923" y="1146158"/>
              <a:ext cx="885504" cy="151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2145979" y="2931635"/>
            <a:ext cx="8314783" cy="1876843"/>
          </a:xfrm>
        </p:spPr>
        <p:txBody>
          <a:bodyPr lIns="0" tIns="0" rIns="0" bIns="0" anchor="t" anchorCtr="0"/>
          <a:lstStyle>
            <a:lvl1pPr>
              <a:defRPr sz="336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2145020" y="4003664"/>
            <a:ext cx="7034211" cy="470413"/>
          </a:xfrm>
          <a:prstGeom prst="roundRect">
            <a:avLst>
              <a:gd name="adj" fmla="val 13621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</p:spPr>
        <p:txBody>
          <a:bodyPr wrap="square" lIns="72000" tIns="108000" rIns="72000" bIns="108000" anchor="t" anchorCtr="0">
            <a:spAutoFit/>
          </a:bodyPr>
          <a:lstStyle>
            <a:lvl1pPr marL="0" indent="0" algn="l" defTabSz="826455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tx2"/>
                </a:solidFill>
                <a:latin typeface="+mn-lt"/>
                <a:ea typeface="Yu Gothic Medium" panose="020B0500000000000000" pitchFamily="34" charset="-128"/>
                <a:cs typeface="+mn-cs"/>
              </a:defRPr>
            </a:lvl1pPr>
            <a:lvl2pPr marL="0" indent="0" algn="ctr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8" kern="1200" dirty="0" smtClean="0">
                <a:solidFill>
                  <a:schemeClr val="tx2">
                    <a:lumMod val="50000"/>
                    <a:alpha val="6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defRPr>
            </a:lvl2pPr>
            <a:lvl3pPr marL="0" indent="0" algn="ctr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8" kern="1200" dirty="0" smtClean="0">
                <a:solidFill>
                  <a:schemeClr val="tx2">
                    <a:lumMod val="50000"/>
                    <a:alpha val="6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defRPr>
            </a:lvl3pPr>
            <a:lvl4pPr marL="0" indent="0" algn="ctr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8" kern="1200" dirty="0" smtClean="0">
                <a:solidFill>
                  <a:schemeClr val="tx2">
                    <a:lumMod val="50000"/>
                    <a:alpha val="6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defRPr>
            </a:lvl4pPr>
            <a:lvl5pPr marL="0" indent="0" algn="ctr" defTabSz="826455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108" kern="1200" dirty="0">
                <a:solidFill>
                  <a:schemeClr val="tx2">
                    <a:lumMod val="50000"/>
                    <a:alpha val="65000"/>
                  </a:schemeClr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774668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graph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75563194-602B-C744-67A8-96E36F3742CA}"/>
              </a:ext>
            </a:extLst>
          </p:cNvPr>
          <p:cNvSpPr/>
          <p:nvPr/>
        </p:nvSpPr>
        <p:spPr>
          <a:xfrm>
            <a:off x="334963" y="1196975"/>
            <a:ext cx="11522075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Klik om stijl te bewerken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/>
              <a:t>Klikken om de ondertitelstijl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5544" y="1313373"/>
            <a:ext cx="11518133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2888383"/>
      </p:ext>
    </p:extLst>
  </p:cSld>
  <p:clrMapOvr>
    <a:masterClrMapping/>
  </p:clrMapOvr>
  <p:transition spd="med">
    <p:pull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9A825C6D-480A-DA40-9E17-203DDF53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604800"/>
            <a:ext cx="9710137" cy="442121"/>
          </a:xfrm>
        </p:spPr>
        <p:txBody>
          <a:bodyPr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08EE45E-DC1E-BB4B-AD14-2263433398FF}"/>
              </a:ext>
            </a:extLst>
          </p:cNvPr>
          <p:cNvSpPr>
            <a:spLocks noGrp="1"/>
          </p:cNvSpPr>
          <p:nvPr>
            <p:ph idx="10"/>
          </p:nvPr>
        </p:nvSpPr>
        <p:spPr bwMode="gray">
          <a:xfrm>
            <a:off x="1140966" y="1814683"/>
            <a:ext cx="4377835" cy="4092766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57" indent="0">
              <a:buClr>
                <a:srgbClr val="003366"/>
              </a:buClr>
              <a:buNone/>
              <a:defRPr/>
            </a:lvl4pPr>
            <a:lvl5pPr marL="118299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FB997149-C787-924E-B314-9DBAA07FD9F0}"/>
              </a:ext>
            </a:extLst>
          </p:cNvPr>
          <p:cNvSpPr>
            <a:spLocks noGrp="1"/>
          </p:cNvSpPr>
          <p:nvPr>
            <p:ph idx="11"/>
          </p:nvPr>
        </p:nvSpPr>
        <p:spPr bwMode="gray">
          <a:xfrm>
            <a:off x="5937101" y="1814683"/>
            <a:ext cx="4377835" cy="4092766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0096DC"/>
              </a:buClr>
              <a:buFontTx/>
              <a:buNone/>
              <a:defRPr sz="144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57" indent="0">
              <a:buClr>
                <a:srgbClr val="003366"/>
              </a:buClr>
              <a:buNone/>
              <a:defRPr/>
            </a:lvl4pPr>
            <a:lvl5pPr marL="118299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5BFB1EA-B6DB-134D-8E89-6BA32028A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grap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57887ECB-8860-0308-356F-FF7D71737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196975"/>
            <a:ext cx="11522075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5544" y="1313373"/>
            <a:ext cx="11518133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0526485"/>
      </p:ext>
    </p:extLst>
  </p:cSld>
  <p:clrMapOvr>
    <a:masterClrMapping/>
  </p:clrMapOvr>
  <p:transition spd="med">
    <p:pull/>
  </p:transition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graph black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032E9D8E-7101-5978-8E99-57FE9C668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196975"/>
            <a:ext cx="11522075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5544" y="1313373"/>
            <a:ext cx="11518133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bg1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88991047"/>
      </p:ext>
    </p:extLst>
  </p:cSld>
  <p:clrMapOvr>
    <a:masterClrMapping/>
  </p:clrMapOvr>
  <p:transition spd="med">
    <p:pull/>
  </p:transition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graph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1BFF8B52-56C6-DB5A-D631-9CDAF00CEAB6}"/>
              </a:ext>
            </a:extLst>
          </p:cNvPr>
          <p:cNvSpPr/>
          <p:nvPr/>
        </p:nvSpPr>
        <p:spPr>
          <a:xfrm>
            <a:off x="6180138" y="1196975"/>
            <a:ext cx="5689600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Klik om stijl te bewerken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/>
              <a:t>Klikken om de ondertitelstijl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80487" y="1287749"/>
            <a:ext cx="5663501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130D7-540A-9295-B08E-D075E8BBAC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1196975"/>
            <a:ext cx="5676900" cy="5003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572370"/>
      </p:ext>
    </p:extLst>
  </p:cSld>
  <p:clrMapOvr>
    <a:masterClrMapping/>
  </p:clrMapOvr>
  <p:transition spd="med">
    <p:pull/>
  </p:transition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grap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1D761215-431D-71F8-5C07-A4D006346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138" y="1196975"/>
            <a:ext cx="5689600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80487" y="1287749"/>
            <a:ext cx="5663501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D40D2-6791-EED6-2F23-FE97346DBF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4" y="1196975"/>
            <a:ext cx="5676900" cy="5003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953206"/>
      </p:ext>
    </p:extLst>
  </p:cSld>
  <p:clrMapOvr>
    <a:masterClrMapping/>
  </p:clrMapOvr>
  <p:transition spd="med">
    <p:pull/>
  </p:transition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graph black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19E787FA-3854-F183-A8EA-71442D254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138" y="1196975"/>
            <a:ext cx="5689600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80487" y="1287749"/>
            <a:ext cx="5663501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bg1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4BA60-9269-BDF0-8513-45832838F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108" y="1196975"/>
            <a:ext cx="5676900" cy="5003800"/>
          </a:xfrm>
          <a:prstGeom prst="roundRect">
            <a:avLst>
              <a:gd name="adj" fmla="val 3327"/>
            </a:avLst>
          </a:prstGeom>
          <a:solidFill>
            <a:schemeClr val="bg1"/>
          </a:solidFill>
        </p:spPr>
        <p:txBody>
          <a:bodyPr lIns="72000" tIns="72000" rIns="72000" bIns="7200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5160314"/>
      </p:ext>
    </p:extLst>
  </p:cSld>
  <p:clrMapOvr>
    <a:masterClrMapping/>
  </p:clrMapOvr>
  <p:transition spd="med">
    <p:pull/>
  </p:transition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+ text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522B7A70-5ED2-A023-C6D7-40B99C4CE2E5}"/>
              </a:ext>
            </a:extLst>
          </p:cNvPr>
          <p:cNvSpPr/>
          <p:nvPr/>
        </p:nvSpPr>
        <p:spPr>
          <a:xfrm>
            <a:off x="334963" y="1196975"/>
            <a:ext cx="5689600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" name="Afgeronde rechthoek 2">
            <a:extLst>
              <a:ext uri="{FF2B5EF4-FFF2-40B4-BE49-F238E27FC236}">
                <a16:creationId xmlns:a16="http://schemas.microsoft.com/office/drawing/2014/main" id="{DF545260-37C6-F4F6-7C33-71C6A7C67C3A}"/>
              </a:ext>
            </a:extLst>
          </p:cNvPr>
          <p:cNvSpPr/>
          <p:nvPr/>
        </p:nvSpPr>
        <p:spPr>
          <a:xfrm>
            <a:off x="334963" y="1196975"/>
            <a:ext cx="5689600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2" y="1287749"/>
            <a:ext cx="5663501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5127F2-7A66-8DDF-520B-6AFD62AFBC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2783" y="1196975"/>
            <a:ext cx="5571555" cy="5003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055247"/>
      </p:ext>
    </p:extLst>
  </p:cSld>
  <p:clrMapOvr>
    <a:masterClrMapping/>
  </p:clrMapOvr>
  <p:transition spd="med">
    <p:pull/>
  </p:transition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+ text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566DCB13-5057-7AF1-FCCE-CCD911DAA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196975"/>
            <a:ext cx="5689600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2" y="1287749"/>
            <a:ext cx="5663501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2AA84-850D-FE90-1AF7-514F1803E1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2783" y="1196975"/>
            <a:ext cx="5571555" cy="5003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366191"/>
      </p:ext>
    </p:extLst>
  </p:cSld>
  <p:clrMapOvr>
    <a:masterClrMapping/>
  </p:clrMapOvr>
  <p:transition spd="med">
    <p:pull/>
  </p:transition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+ text black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13154457-13F7-0EA0-45AF-F0B838212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196975"/>
            <a:ext cx="5689600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3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18133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3" y="1287749"/>
            <a:ext cx="5663501" cy="217779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bg1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Klikken</a:t>
            </a:r>
            <a:r>
              <a:rPr lang="en-GB"/>
              <a:t> om de </a:t>
            </a:r>
            <a:r>
              <a:rPr lang="en-GB" err="1"/>
              <a:t>tekststijl</a:t>
            </a:r>
            <a:r>
              <a:rPr lang="en-GB"/>
              <a:t> van het model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2207E-5FA2-CF01-3A61-22712BD1DA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3538" y="1196975"/>
            <a:ext cx="5659558" cy="5003800"/>
          </a:xfrm>
          <a:prstGeom prst="roundRect">
            <a:avLst>
              <a:gd name="adj" fmla="val 3327"/>
            </a:avLst>
          </a:prstGeom>
          <a:solidFill>
            <a:schemeClr val="bg1"/>
          </a:solidFill>
        </p:spPr>
        <p:txBody>
          <a:bodyPr lIns="72000" tIns="72000" rIns="72000" bIns="7200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133113"/>
      </p:ext>
    </p:extLst>
  </p:cSld>
  <p:clrMapOvr>
    <a:masterClrMapping/>
  </p:clrMapOvr>
  <p:transition spd="med">
    <p:pull/>
  </p:transition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graphs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67734DF6-84C9-BC09-7C71-C4D784476B80}"/>
              </a:ext>
            </a:extLst>
          </p:cNvPr>
          <p:cNvSpPr/>
          <p:nvPr/>
        </p:nvSpPr>
        <p:spPr>
          <a:xfrm>
            <a:off x="334963" y="1196975"/>
            <a:ext cx="5664200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6CB08517-FC18-139A-B2DB-C80F3038318A}"/>
              </a:ext>
            </a:extLst>
          </p:cNvPr>
          <p:cNvSpPr/>
          <p:nvPr/>
        </p:nvSpPr>
        <p:spPr>
          <a:xfrm>
            <a:off x="6192838" y="1196975"/>
            <a:ext cx="5662612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Klik om stijl te bewerken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/>
              <a:t>Klikken om de ondertitelstijl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3" y="1278513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82911495"/>
      </p:ext>
    </p:extLst>
  </p:cSld>
  <p:clrMapOvr>
    <a:masterClrMapping/>
  </p:clrMapOvr>
  <p:transition spd="med">
    <p:pull/>
  </p:transition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graphs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9059D5C4-624D-870F-8769-1346AD5E7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196975"/>
            <a:ext cx="5664200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4" name="Afgeronde rechthoek 5">
            <a:extLst>
              <a:ext uri="{FF2B5EF4-FFF2-40B4-BE49-F238E27FC236}">
                <a16:creationId xmlns:a16="http://schemas.microsoft.com/office/drawing/2014/main" id="{9871D8AF-A0C4-6E54-62E3-6FC91AD8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838" y="1196975"/>
            <a:ext cx="5662612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3" y="1278513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0108157"/>
      </p:ext>
    </p:extLst>
  </p:cSld>
  <p:clrMapOvr>
    <a:masterClrMapping/>
  </p:clrMapOvr>
  <p:transition spd="med">
    <p:pull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37EBAF5B-D86B-6F42-9266-8625CC28AF74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1143672" y="2498981"/>
            <a:ext cx="9179515" cy="340842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32555AF-3A0F-3D44-9401-81E7533D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604800"/>
            <a:ext cx="9710137" cy="442121"/>
          </a:xfrm>
        </p:spPr>
        <p:txBody>
          <a:bodyPr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1CCBC89D-3CC4-A94A-AA95-1EE292E03C56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1143672" y="1683641"/>
            <a:ext cx="9179515" cy="723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83DD39A-42E6-0F60-3B43-DA143BD5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graphs black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7BF67FC7-AFF2-60F8-B1AF-B30F57FD6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196975"/>
            <a:ext cx="5664200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4" name="Afgeronde rechthoek 5">
            <a:extLst>
              <a:ext uri="{FF2B5EF4-FFF2-40B4-BE49-F238E27FC236}">
                <a16:creationId xmlns:a16="http://schemas.microsoft.com/office/drawing/2014/main" id="{E7E87214-BE65-97F8-D0C7-DF3C19777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838" y="1196975"/>
            <a:ext cx="5662612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34963" y="1278513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bg1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bg1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DB3BE-C359-34D7-B4D0-84A525F0DC49}"/>
              </a:ext>
            </a:extLst>
          </p:cNvPr>
          <p:cNvSpPr txBox="1">
            <a:spLocks/>
          </p:cNvSpPr>
          <p:nvPr userDrawn="1"/>
        </p:nvSpPr>
        <p:spPr>
          <a:xfrm>
            <a:off x="57150" y="6527277"/>
            <a:ext cx="215900" cy="2159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ctr" defTabSz="995507" rtl="0" eaLnBrk="1" latinLnBrk="0" hangingPunct="1">
              <a:defRPr sz="800" b="1" i="0" kern="1200">
                <a:solidFill>
                  <a:schemeClr val="bg1"/>
                </a:solidFill>
                <a:latin typeface="Gilroy Medium Italic" panose="00000600000000000000" pitchFamily="50" charset="0"/>
                <a:ea typeface="+mn-ea"/>
                <a:cs typeface="Gilroy Medium Italic" panose="00000600000000000000" pitchFamily="50" charset="0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fld id="{67277098-E01F-BA46-99FD-FAA8141634C8}" type="slidenum">
              <a:rPr lang="en-GB" sz="700" noProof="0" smtClean="0">
                <a:solidFill>
                  <a:schemeClr val="tx2"/>
                </a:solidFill>
                <a:latin typeface="+mn-lt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noProof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690295"/>
      </p:ext>
    </p:extLst>
  </p:cSld>
  <p:clrMapOvr>
    <a:masterClrMapping/>
  </p:clrMapOvr>
  <p:transition spd="med">
    <p:pull/>
  </p:transition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graphs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1D19CBE5-D4CB-3471-0F57-6554B4DF7114}"/>
              </a:ext>
            </a:extLst>
          </p:cNvPr>
          <p:cNvSpPr/>
          <p:nvPr/>
        </p:nvSpPr>
        <p:spPr>
          <a:xfrm>
            <a:off x="6192838" y="1196975"/>
            <a:ext cx="5662612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Klik om stijl te bewerken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/>
              <a:t>Klikken om de ondertitelstijl van het model te bewerken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93152" y="3800069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60799-0816-A54C-38C0-DAC4126788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3" y="1196975"/>
            <a:ext cx="5571555" cy="5003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5103569"/>
      </p:ext>
    </p:extLst>
  </p:cSld>
  <p:clrMapOvr>
    <a:masterClrMapping/>
  </p:clrMapOvr>
  <p:transition spd="med">
    <p:pull/>
  </p:transition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graphs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4B921FE1-8105-FAC7-0EF3-4C92F32890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192838" y="1196975"/>
            <a:ext cx="5662612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93152" y="3800069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BF443-F10A-BDF0-9A3A-0F4C725B8A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3" y="1196975"/>
            <a:ext cx="5571555" cy="5003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332674"/>
      </p:ext>
    </p:extLst>
  </p:cSld>
  <p:clrMapOvr>
    <a:masterClrMapping/>
  </p:clrMapOvr>
  <p:transition spd="med">
    <p:pull/>
  </p:transition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graphs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687EBBE9-A4D5-3909-6BB0-9F0C6C13DD09}"/>
              </a:ext>
            </a:extLst>
          </p:cNvPr>
          <p:cNvSpPr/>
          <p:nvPr/>
        </p:nvSpPr>
        <p:spPr>
          <a:xfrm>
            <a:off x="6192838" y="1196975"/>
            <a:ext cx="5662612" cy="5003800"/>
          </a:xfrm>
          <a:prstGeom prst="roundRect">
            <a:avLst>
              <a:gd name="adj" fmla="val 1631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F5B0B341-19CF-81F8-3452-B69FF88DDAF0}"/>
              </a:ext>
            </a:extLst>
          </p:cNvPr>
          <p:cNvSpPr/>
          <p:nvPr/>
        </p:nvSpPr>
        <p:spPr>
          <a:xfrm>
            <a:off x="334963" y="3768725"/>
            <a:ext cx="5664200" cy="2430463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Klik om stijl te bewerken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/>
              <a:t>Klikken om de ondertitelstijl van het model te bewerken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34963" y="3860357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93152" y="3860357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9A1F207-A24F-4F96-5D55-46DF17FE1A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3" y="1196975"/>
            <a:ext cx="5571555" cy="243046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537077"/>
      </p:ext>
    </p:extLst>
  </p:cSld>
  <p:clrMapOvr>
    <a:masterClrMapping/>
  </p:clrMapOvr>
  <p:transition spd="med">
    <p:pull/>
  </p:transition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graphs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C550AD0E-6D3C-3F59-A4A5-72DE45282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838" y="1196975"/>
            <a:ext cx="5662612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4" name="Afgeronde rechthoek 5">
            <a:extLst>
              <a:ext uri="{FF2B5EF4-FFF2-40B4-BE49-F238E27FC236}">
                <a16:creationId xmlns:a16="http://schemas.microsoft.com/office/drawing/2014/main" id="{8ACCEED3-5330-1F8D-DAC7-DB7A1D913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3768725"/>
            <a:ext cx="5664200" cy="2430463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34963" y="3860357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93152" y="3860357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C2CF543-F740-0C82-687A-26B6A9FF17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63" y="1196975"/>
            <a:ext cx="5662612" cy="243046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0"/>
              </a:spcBef>
              <a:defRPr lang="en-US" sz="1400" kern="1200" dirty="0" smtClean="0">
                <a:solidFill>
                  <a:schemeClr val="tx2"/>
                </a:solidFill>
                <a:latin typeface="Gilroy Medium" panose="00000600000000000000" pitchFamily="50" charset="0"/>
                <a:ea typeface="+mn-ea"/>
                <a:cs typeface="+mn-cs"/>
              </a:defRPr>
            </a:lvl1pPr>
            <a:lvl2pPr marL="171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15325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05450" indent="-171450">
              <a:lnSpc>
                <a:spcPct val="120000"/>
              </a:lnSpc>
              <a:spcBef>
                <a:spcPts val="0"/>
              </a:spcBef>
              <a:defRPr lang="en-US" sz="1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1450" indent="-171450">
              <a:lnSpc>
                <a:spcPct val="120000"/>
              </a:lnSpc>
              <a:spcBef>
                <a:spcPts val="0"/>
              </a:spcBef>
              <a:defRPr lang="en-GB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825500" rtl="0" fontAlgn="base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noProof="0"/>
              <a:t>Click to edit Master text styles</a:t>
            </a:r>
          </a:p>
          <a:p>
            <a:pPr marL="126000" lvl="1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Second level</a:t>
            </a:r>
          </a:p>
          <a:p>
            <a:pPr marL="269875" lvl="2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Third level</a:t>
            </a:r>
          </a:p>
          <a:p>
            <a:pPr marL="360000" lvl="3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Fourth level</a:t>
            </a:r>
          </a:p>
          <a:p>
            <a:pPr marL="486000" lvl="4" indent="-126000" algn="l" defTabSz="825500" rtl="0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899962"/>
      </p:ext>
    </p:extLst>
  </p:cSld>
  <p:clrMapOvr>
    <a:masterClrMapping/>
  </p:clrMapOvr>
  <p:transition spd="med">
    <p:pull/>
  </p:transition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graphs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15DE8D1E-E2C0-5BA4-D1FE-B5FDDD8A04AF}"/>
              </a:ext>
            </a:extLst>
          </p:cNvPr>
          <p:cNvSpPr/>
          <p:nvPr/>
        </p:nvSpPr>
        <p:spPr>
          <a:xfrm>
            <a:off x="338138" y="1196975"/>
            <a:ext cx="5664200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 w="15875"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15D2E6EB-FB95-D384-9DBD-841938599F8B}"/>
              </a:ext>
            </a:extLst>
          </p:cNvPr>
          <p:cNvSpPr/>
          <p:nvPr/>
        </p:nvSpPr>
        <p:spPr>
          <a:xfrm>
            <a:off x="6192838" y="1196975"/>
            <a:ext cx="5664200" cy="5003800"/>
          </a:xfrm>
          <a:prstGeom prst="roundRect">
            <a:avLst>
              <a:gd name="adj" fmla="val 2916"/>
            </a:avLst>
          </a:prstGeom>
          <a:solidFill>
            <a:schemeClr val="tx2">
              <a:lumMod val="20000"/>
              <a:lumOff val="80000"/>
              <a:alpha val="20000"/>
            </a:schemeClr>
          </a:solidFill>
          <a:ln w="15875"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Klik om stijl te bewerken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/>
              <a:t>Klikken om de ondertitelstijl van het model te bewerken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34963" y="3800069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93152" y="3800069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335347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59316058"/>
      </p:ext>
    </p:extLst>
  </p:cSld>
  <p:clrMapOvr>
    <a:masterClrMapping/>
  </p:clrMapOvr>
  <p:transition spd="med">
    <p:pull/>
  </p:transition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graphs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3">
            <a:extLst>
              <a:ext uri="{FF2B5EF4-FFF2-40B4-BE49-F238E27FC236}">
                <a16:creationId xmlns:a16="http://schemas.microsoft.com/office/drawing/2014/main" id="{8590E6CA-3D4B-65FD-B0D9-89B8B7F73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1196975"/>
            <a:ext cx="5662612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4" name="Afgeronde rechthoek 5">
            <a:extLst>
              <a:ext uri="{FF2B5EF4-FFF2-40B4-BE49-F238E27FC236}">
                <a16:creationId xmlns:a16="http://schemas.microsoft.com/office/drawing/2014/main" id="{993254E7-133C-4862-46A7-0ED1ECDFC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838" y="1196975"/>
            <a:ext cx="5662612" cy="5003800"/>
          </a:xfrm>
          <a:prstGeom prst="roundRect">
            <a:avLst>
              <a:gd name="adj" fmla="val 291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905" y="260350"/>
            <a:ext cx="11518132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93536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34963" y="3800069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93152" y="3800069"/>
            <a:ext cx="5663500" cy="251288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335347" y="1278513"/>
            <a:ext cx="5663501" cy="224932"/>
          </a:xfrm>
          <a:prstGeom prst="rect">
            <a:avLst/>
          </a:prstGeom>
          <a:noFill/>
        </p:spPr>
        <p:txBody>
          <a:bodyPr lIns="72000" tIns="72000" rIns="72000" bIns="72000" anchor="ctr" anchorCtr="0"/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1" b="0" i="0" kern="1200" cap="none" baseline="0" noProof="0" dirty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633" kern="1200" cap="all" baseline="0" noProof="0" dirty="0" smtClean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633" kern="1200" cap="all" baseline="0" noProof="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8386204"/>
      </p:ext>
    </p:extLst>
  </p:cSld>
  <p:clrMapOvr>
    <a:masterClrMapping/>
  </p:clrMapOvr>
  <p:transition spd="med">
    <p:pull/>
  </p:transition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slide Financiële mar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tekst, persoon, computer, bureau&#10;&#10;Automatisch gegenereerde beschrijving">
            <a:extLst>
              <a:ext uri="{FF2B5EF4-FFF2-40B4-BE49-F238E27FC236}">
                <a16:creationId xmlns:a16="http://schemas.microsoft.com/office/drawing/2014/main" id="{25FF4849-0795-DB5C-7ECD-48BAD985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5">
            <a:extLst>
              <a:ext uri="{FF2B5EF4-FFF2-40B4-BE49-F238E27FC236}">
                <a16:creationId xmlns:a16="http://schemas.microsoft.com/office/drawing/2014/main" id="{D3DDA359-07DA-C565-FA3B-E85D97566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78450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50000"/>
                </a:schemeClr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F9C13412-C828-1DC4-2F29-660537FDC8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2363" y="2763838"/>
            <a:ext cx="720725" cy="7191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chemeClr val="bg2"/>
              </a:solidFill>
            </a:endParaRPr>
          </a:p>
        </p:txBody>
      </p:sp>
      <p:grpSp>
        <p:nvGrpSpPr>
          <p:cNvPr id="6" name="Google Shape;12163;p68">
            <a:extLst>
              <a:ext uri="{FF2B5EF4-FFF2-40B4-BE49-F238E27FC236}">
                <a16:creationId xmlns:a16="http://schemas.microsoft.com/office/drawing/2014/main" id="{7262A1C8-ED8C-EA69-BBEB-1B3553B6AE2F}"/>
              </a:ext>
            </a:extLst>
          </p:cNvPr>
          <p:cNvGrpSpPr/>
          <p:nvPr/>
        </p:nvGrpSpPr>
        <p:grpSpPr>
          <a:xfrm>
            <a:off x="1250330" y="2911539"/>
            <a:ext cx="470860" cy="469331"/>
            <a:chOff x="852385" y="1510916"/>
            <a:chExt cx="353145" cy="351998"/>
          </a:xfrm>
          <a:solidFill>
            <a:schemeClr val="bg1"/>
          </a:solidFill>
        </p:grpSpPr>
        <p:sp>
          <p:nvSpPr>
            <p:cNvPr id="7" name="Google Shape;12164;p68">
              <a:extLst>
                <a:ext uri="{FF2B5EF4-FFF2-40B4-BE49-F238E27FC236}">
                  <a16:creationId xmlns:a16="http://schemas.microsoft.com/office/drawing/2014/main" id="{D395ECAD-FB69-9703-47EE-7E3EB406A471}"/>
                </a:ext>
              </a:extLst>
            </p:cNvPr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8" name="Google Shape;12165;p68">
              <a:extLst>
                <a:ext uri="{FF2B5EF4-FFF2-40B4-BE49-F238E27FC236}">
                  <a16:creationId xmlns:a16="http://schemas.microsoft.com/office/drawing/2014/main" id="{788EB569-9CAC-0AFD-DCDA-C532E9C36F25}"/>
                </a:ext>
              </a:extLst>
            </p:cNvPr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9" name="Google Shape;12166;p68">
              <a:extLst>
                <a:ext uri="{FF2B5EF4-FFF2-40B4-BE49-F238E27FC236}">
                  <a16:creationId xmlns:a16="http://schemas.microsoft.com/office/drawing/2014/main" id="{334AAAE2-A28C-9DED-A19A-C0431EEC9264}"/>
                </a:ext>
              </a:extLst>
            </p:cNvPr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</p:grpSp>
      <p:pic>
        <p:nvPicPr>
          <p:cNvPr id="11" name="Afbeelding 14">
            <a:extLst>
              <a:ext uri="{FF2B5EF4-FFF2-40B4-BE49-F238E27FC236}">
                <a16:creationId xmlns:a16="http://schemas.microsoft.com/office/drawing/2014/main" id="{418D75A1-274F-2A11-1A65-F55BA9C8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72213"/>
            <a:ext cx="11382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oogle Shape;12163;p68">
            <a:extLst>
              <a:ext uri="{FF2B5EF4-FFF2-40B4-BE49-F238E27FC236}">
                <a16:creationId xmlns:a16="http://schemas.microsoft.com/office/drawing/2014/main" id="{FA51E519-CB38-C4BC-4305-44D30DACA1D2}"/>
              </a:ext>
            </a:extLst>
          </p:cNvPr>
          <p:cNvGrpSpPr/>
          <p:nvPr/>
        </p:nvGrpSpPr>
        <p:grpSpPr>
          <a:xfrm>
            <a:off x="1250330" y="2911539"/>
            <a:ext cx="470860" cy="469331"/>
            <a:chOff x="852385" y="1510916"/>
            <a:chExt cx="353145" cy="351998"/>
          </a:xfrm>
          <a:solidFill>
            <a:schemeClr val="bg1"/>
          </a:solidFill>
        </p:grpSpPr>
        <p:sp>
          <p:nvSpPr>
            <p:cNvPr id="13" name="Google Shape;12164;p68">
              <a:extLst>
                <a:ext uri="{FF2B5EF4-FFF2-40B4-BE49-F238E27FC236}">
                  <a16:creationId xmlns:a16="http://schemas.microsoft.com/office/drawing/2014/main" id="{F897E5B0-1457-2951-7463-0E868DA598E3}"/>
                </a:ext>
              </a:extLst>
            </p:cNvPr>
            <p:cNvSpPr/>
            <p:nvPr/>
          </p:nvSpPr>
          <p:spPr>
            <a:xfrm>
              <a:off x="852385" y="1510916"/>
              <a:ext cx="353145" cy="187785"/>
            </a:xfrm>
            <a:custGeom>
              <a:avLst/>
              <a:gdLst/>
              <a:ahLst/>
              <a:cxnLst/>
              <a:rect l="l" t="t" r="r" b="b"/>
              <a:pathLst>
                <a:path w="11086" h="5895" extrusionOk="0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4" name="Google Shape;12165;p68">
              <a:extLst>
                <a:ext uri="{FF2B5EF4-FFF2-40B4-BE49-F238E27FC236}">
                  <a16:creationId xmlns:a16="http://schemas.microsoft.com/office/drawing/2014/main" id="{728B179B-9B9A-83B6-3D61-A3C31DA7F885}"/>
                </a:ext>
              </a:extLst>
            </p:cNvPr>
            <p:cNvSpPr/>
            <p:nvPr/>
          </p:nvSpPr>
          <p:spPr>
            <a:xfrm>
              <a:off x="852385" y="1609921"/>
              <a:ext cx="353145" cy="252992"/>
            </a:xfrm>
            <a:custGeom>
              <a:avLst/>
              <a:gdLst/>
              <a:ahLst/>
              <a:cxnLst/>
              <a:rect l="l" t="t" r="r" b="b"/>
              <a:pathLst>
                <a:path w="11086" h="7942" extrusionOk="0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5" name="Google Shape;12166;p68">
              <a:extLst>
                <a:ext uri="{FF2B5EF4-FFF2-40B4-BE49-F238E27FC236}">
                  <a16:creationId xmlns:a16="http://schemas.microsoft.com/office/drawing/2014/main" id="{5E1E57DA-14AB-E227-5212-95167E6F4FDD}"/>
                </a:ext>
              </a:extLst>
            </p:cNvPr>
            <p:cNvSpPr/>
            <p:nvPr/>
          </p:nvSpPr>
          <p:spPr>
            <a:xfrm>
              <a:off x="928264" y="1584501"/>
              <a:ext cx="198775" cy="140735"/>
            </a:xfrm>
            <a:custGeom>
              <a:avLst/>
              <a:gdLst/>
              <a:ahLst/>
              <a:cxnLst/>
              <a:rect l="l" t="t" r="r" b="b"/>
              <a:pathLst>
                <a:path w="6240" h="4418" extrusionOk="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</p:grp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848D187-E9FD-AFDF-14B3-C77ADECB802C}"/>
              </a:ext>
            </a:extLst>
          </p:cNvPr>
          <p:cNvSpPr txBox="1">
            <a:spLocks/>
          </p:cNvSpPr>
          <p:nvPr userDrawn="1"/>
        </p:nvSpPr>
        <p:spPr>
          <a:xfrm>
            <a:off x="57150" y="6527277"/>
            <a:ext cx="215900" cy="2159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ctr" defTabSz="995507" rtl="0" eaLnBrk="1" latinLnBrk="0" hangingPunct="1">
              <a:defRPr sz="800" b="1" i="0" kern="1200">
                <a:solidFill>
                  <a:schemeClr val="bg1"/>
                </a:solidFill>
                <a:latin typeface="Gilroy Medium Italic" panose="00000600000000000000" pitchFamily="50" charset="0"/>
                <a:ea typeface="+mn-ea"/>
                <a:cs typeface="Gilroy Medium Italic" panose="00000600000000000000" pitchFamily="50" charset="0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fld id="{67277098-E01F-BA46-99FD-FAA8141634C8}" type="slidenum">
              <a:rPr lang="en-GB" sz="700" noProof="0" smtClean="0">
                <a:solidFill>
                  <a:schemeClr val="tx2"/>
                </a:solidFill>
                <a:latin typeface="+mn-lt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noProof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53ED7B3-023A-7669-C23A-E20EAACE3E5A}"/>
              </a:ext>
            </a:extLst>
          </p:cNvPr>
          <p:cNvSpPr txBox="1"/>
          <p:nvPr userDrawn="1"/>
        </p:nvSpPr>
        <p:spPr>
          <a:xfrm>
            <a:off x="2146300" y="2932114"/>
            <a:ext cx="5888038" cy="55086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826455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3360" noProof="0" err="1"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Financiële</a:t>
            </a:r>
            <a:r>
              <a:rPr lang="en-GB" sz="3360" noProof="0"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GB" sz="3360" noProof="0" err="1"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Markten</a:t>
            </a:r>
            <a:endParaRPr lang="en-GB" sz="3360" noProof="0">
              <a:effectLst>
                <a:outerShdw dist="12700" dir="2700000" algn="tl" rotWithShape="0">
                  <a:schemeClr val="tx2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6485982"/>
      </p:ext>
    </p:extLst>
  </p:cSld>
  <p:clrMapOvr>
    <a:masterClrMapping/>
  </p:clrMapOvr>
  <p:transition spd="med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slide Economische omge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tekst, persoon, computer, bureau&#10;&#10;Automatisch gegenereerde beschrijving">
            <a:extLst>
              <a:ext uri="{FF2B5EF4-FFF2-40B4-BE49-F238E27FC236}">
                <a16:creationId xmlns:a16="http://schemas.microsoft.com/office/drawing/2014/main" id="{E851E5D8-E3E2-79D0-E73F-6D14A9E37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5">
            <a:extLst>
              <a:ext uri="{FF2B5EF4-FFF2-40B4-BE49-F238E27FC236}">
                <a16:creationId xmlns:a16="http://schemas.microsoft.com/office/drawing/2014/main" id="{02119DAE-38FD-5061-D0E7-F96C53DA8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78450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50000"/>
                </a:schemeClr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63401A8E-1877-FDD1-7746-7D91572340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2363" y="2763838"/>
            <a:ext cx="720725" cy="7191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chemeClr val="bg2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47F9400-2B9C-085F-D4FF-3C8807A5BF56}"/>
              </a:ext>
            </a:extLst>
          </p:cNvPr>
          <p:cNvSpPr txBox="1"/>
          <p:nvPr/>
        </p:nvSpPr>
        <p:spPr>
          <a:xfrm>
            <a:off x="2146300" y="2932113"/>
            <a:ext cx="5888038" cy="14763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l" defTabSz="826455" rtl="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GB" sz="3360" kern="1200" noProof="0" err="1">
                <a:solidFill>
                  <a:schemeClr val="tx1"/>
                </a:solidFill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Economische</a:t>
            </a:r>
            <a:r>
              <a:rPr lang="en-GB" sz="3360" kern="1200" noProof="0">
                <a:solidFill>
                  <a:schemeClr val="tx1"/>
                </a:solidFill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GB" sz="3360" kern="1200" noProof="0" err="1">
                <a:solidFill>
                  <a:schemeClr val="tx1"/>
                </a:solidFill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omgeving</a:t>
            </a:r>
            <a:endParaRPr lang="en-GB" sz="3360" kern="1200" noProof="0">
              <a:solidFill>
                <a:schemeClr val="tx1"/>
              </a:solidFill>
              <a:effectLst>
                <a:outerShdw dist="12700" dir="2700000" algn="tl" rotWithShape="0">
                  <a:schemeClr val="tx2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7" name="Google Shape;15179;p73">
            <a:extLst>
              <a:ext uri="{FF2B5EF4-FFF2-40B4-BE49-F238E27FC236}">
                <a16:creationId xmlns:a16="http://schemas.microsoft.com/office/drawing/2014/main" id="{38BDDA77-E5DC-822F-6117-33575383E549}"/>
              </a:ext>
            </a:extLst>
          </p:cNvPr>
          <p:cNvGrpSpPr/>
          <p:nvPr/>
        </p:nvGrpSpPr>
        <p:grpSpPr>
          <a:xfrm>
            <a:off x="1264608" y="2951731"/>
            <a:ext cx="416931" cy="382045"/>
            <a:chOff x="2312623" y="2468584"/>
            <a:chExt cx="312698" cy="286534"/>
          </a:xfrm>
          <a:solidFill>
            <a:schemeClr val="bg1"/>
          </a:solidFill>
        </p:grpSpPr>
        <p:sp>
          <p:nvSpPr>
            <p:cNvPr id="8" name="Google Shape;15180;p73">
              <a:extLst>
                <a:ext uri="{FF2B5EF4-FFF2-40B4-BE49-F238E27FC236}">
                  <a16:creationId xmlns:a16="http://schemas.microsoft.com/office/drawing/2014/main" id="{BA120C42-1F85-4779-989C-06624E9E3373}"/>
                </a:ext>
              </a:extLst>
            </p:cNvPr>
            <p:cNvSpPr/>
            <p:nvPr/>
          </p:nvSpPr>
          <p:spPr>
            <a:xfrm>
              <a:off x="2416866" y="2706195"/>
              <a:ext cx="34122" cy="34154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6" y="775"/>
                  </a:cubicBezTo>
                  <a:cubicBezTo>
                    <a:pt x="405" y="775"/>
                    <a:pt x="286" y="656"/>
                    <a:pt x="286" y="525"/>
                  </a:cubicBezTo>
                  <a:cubicBezTo>
                    <a:pt x="286" y="394"/>
                    <a:pt x="393" y="275"/>
                    <a:pt x="53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3" y="1072"/>
                    <a:pt x="1072" y="834"/>
                    <a:pt x="1072" y="536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9" name="Google Shape;15181;p73">
              <a:extLst>
                <a:ext uri="{FF2B5EF4-FFF2-40B4-BE49-F238E27FC236}">
                  <a16:creationId xmlns:a16="http://schemas.microsoft.com/office/drawing/2014/main" id="{3531735F-97EA-A08E-C9BB-CEDD1DFEA766}"/>
                </a:ext>
              </a:extLst>
            </p:cNvPr>
            <p:cNvSpPr/>
            <p:nvPr/>
          </p:nvSpPr>
          <p:spPr>
            <a:xfrm>
              <a:off x="2527126" y="2706195"/>
              <a:ext cx="34536" cy="34154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7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7" y="775"/>
                  </a:cubicBezTo>
                  <a:cubicBezTo>
                    <a:pt x="406" y="775"/>
                    <a:pt x="287" y="656"/>
                    <a:pt x="287" y="525"/>
                  </a:cubicBezTo>
                  <a:cubicBezTo>
                    <a:pt x="287" y="394"/>
                    <a:pt x="406" y="275"/>
                    <a:pt x="537" y="275"/>
                  </a:cubicBezTo>
                  <a:close/>
                  <a:moveTo>
                    <a:pt x="537" y="1"/>
                  </a:moveTo>
                  <a:cubicBezTo>
                    <a:pt x="239" y="1"/>
                    <a:pt x="1" y="239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84" y="834"/>
                    <a:pt x="1084" y="536"/>
                  </a:cubicBezTo>
                  <a:cubicBezTo>
                    <a:pt x="1084" y="239"/>
                    <a:pt x="834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0" name="Google Shape;15182;p73">
              <a:extLst>
                <a:ext uri="{FF2B5EF4-FFF2-40B4-BE49-F238E27FC236}">
                  <a16:creationId xmlns:a16="http://schemas.microsoft.com/office/drawing/2014/main" id="{5D0451FB-8E9F-BA15-0C86-0584697396D7}"/>
                </a:ext>
              </a:extLst>
            </p:cNvPr>
            <p:cNvSpPr/>
            <p:nvPr/>
          </p:nvSpPr>
          <p:spPr>
            <a:xfrm>
              <a:off x="2312623" y="2468584"/>
              <a:ext cx="312698" cy="286534"/>
            </a:xfrm>
            <a:custGeom>
              <a:avLst/>
              <a:gdLst/>
              <a:ahLst/>
              <a:cxnLst/>
              <a:rect l="l" t="t" r="r" b="b"/>
              <a:pathLst>
                <a:path w="9824" h="9002" extrusionOk="0">
                  <a:moveTo>
                    <a:pt x="3370" y="1679"/>
                  </a:moveTo>
                  <a:lnTo>
                    <a:pt x="3370" y="2513"/>
                  </a:lnTo>
                  <a:lnTo>
                    <a:pt x="2799" y="2513"/>
                  </a:lnTo>
                  <a:lnTo>
                    <a:pt x="2501" y="1679"/>
                  </a:lnTo>
                  <a:close/>
                  <a:moveTo>
                    <a:pt x="4513" y="1679"/>
                  </a:moveTo>
                  <a:lnTo>
                    <a:pt x="4513" y="2513"/>
                  </a:lnTo>
                  <a:lnTo>
                    <a:pt x="3656" y="2513"/>
                  </a:lnTo>
                  <a:lnTo>
                    <a:pt x="3656" y="1679"/>
                  </a:lnTo>
                  <a:close/>
                  <a:moveTo>
                    <a:pt x="5656" y="1679"/>
                  </a:moveTo>
                  <a:lnTo>
                    <a:pt x="5656" y="2513"/>
                  </a:lnTo>
                  <a:lnTo>
                    <a:pt x="4799" y="2513"/>
                  </a:lnTo>
                  <a:lnTo>
                    <a:pt x="4799" y="1679"/>
                  </a:lnTo>
                  <a:close/>
                  <a:moveTo>
                    <a:pt x="6811" y="1679"/>
                  </a:moveTo>
                  <a:lnTo>
                    <a:pt x="6811" y="2513"/>
                  </a:lnTo>
                  <a:lnTo>
                    <a:pt x="5942" y="2513"/>
                  </a:lnTo>
                  <a:lnTo>
                    <a:pt x="5942" y="1679"/>
                  </a:lnTo>
                  <a:close/>
                  <a:moveTo>
                    <a:pt x="7954" y="1679"/>
                  </a:moveTo>
                  <a:lnTo>
                    <a:pt x="7954" y="2513"/>
                  </a:lnTo>
                  <a:lnTo>
                    <a:pt x="7085" y="2513"/>
                  </a:lnTo>
                  <a:lnTo>
                    <a:pt x="7085" y="1679"/>
                  </a:lnTo>
                  <a:close/>
                  <a:moveTo>
                    <a:pt x="8633" y="1679"/>
                  </a:moveTo>
                  <a:lnTo>
                    <a:pt x="8442" y="2513"/>
                  </a:lnTo>
                  <a:lnTo>
                    <a:pt x="8240" y="2513"/>
                  </a:lnTo>
                  <a:lnTo>
                    <a:pt x="8240" y="1679"/>
                  </a:lnTo>
                  <a:close/>
                  <a:moveTo>
                    <a:pt x="8383" y="2810"/>
                  </a:moveTo>
                  <a:lnTo>
                    <a:pt x="8252" y="3406"/>
                  </a:lnTo>
                  <a:lnTo>
                    <a:pt x="8252" y="2810"/>
                  </a:lnTo>
                  <a:close/>
                  <a:moveTo>
                    <a:pt x="3370" y="2810"/>
                  </a:moveTo>
                  <a:lnTo>
                    <a:pt x="3370" y="3680"/>
                  </a:lnTo>
                  <a:lnTo>
                    <a:pt x="3204" y="3680"/>
                  </a:lnTo>
                  <a:lnTo>
                    <a:pt x="2894" y="2810"/>
                  </a:lnTo>
                  <a:close/>
                  <a:moveTo>
                    <a:pt x="4513" y="2810"/>
                  </a:moveTo>
                  <a:lnTo>
                    <a:pt x="4513" y="3680"/>
                  </a:lnTo>
                  <a:lnTo>
                    <a:pt x="3656" y="3680"/>
                  </a:lnTo>
                  <a:lnTo>
                    <a:pt x="3656" y="2810"/>
                  </a:lnTo>
                  <a:close/>
                  <a:moveTo>
                    <a:pt x="5656" y="2810"/>
                  </a:moveTo>
                  <a:lnTo>
                    <a:pt x="5656" y="3680"/>
                  </a:lnTo>
                  <a:lnTo>
                    <a:pt x="4799" y="3680"/>
                  </a:lnTo>
                  <a:lnTo>
                    <a:pt x="4799" y="2810"/>
                  </a:lnTo>
                  <a:close/>
                  <a:moveTo>
                    <a:pt x="6811" y="2810"/>
                  </a:moveTo>
                  <a:lnTo>
                    <a:pt x="6811" y="3680"/>
                  </a:lnTo>
                  <a:lnTo>
                    <a:pt x="5942" y="3680"/>
                  </a:lnTo>
                  <a:lnTo>
                    <a:pt x="5942" y="2810"/>
                  </a:lnTo>
                  <a:close/>
                  <a:moveTo>
                    <a:pt x="7954" y="2810"/>
                  </a:moveTo>
                  <a:lnTo>
                    <a:pt x="7954" y="3680"/>
                  </a:lnTo>
                  <a:lnTo>
                    <a:pt x="7085" y="3680"/>
                  </a:lnTo>
                  <a:lnTo>
                    <a:pt x="7085" y="2810"/>
                  </a:lnTo>
                  <a:close/>
                  <a:moveTo>
                    <a:pt x="3370" y="3953"/>
                  </a:moveTo>
                  <a:lnTo>
                    <a:pt x="3370" y="4132"/>
                  </a:lnTo>
                  <a:lnTo>
                    <a:pt x="3311" y="3953"/>
                  </a:lnTo>
                  <a:close/>
                  <a:moveTo>
                    <a:pt x="4513" y="3941"/>
                  </a:moveTo>
                  <a:lnTo>
                    <a:pt x="4513" y="4608"/>
                  </a:lnTo>
                  <a:cubicBezTo>
                    <a:pt x="4305" y="4608"/>
                    <a:pt x="4153" y="4629"/>
                    <a:pt x="4022" y="4629"/>
                  </a:cubicBezTo>
                  <a:cubicBezTo>
                    <a:pt x="3891" y="4629"/>
                    <a:pt x="3781" y="4608"/>
                    <a:pt x="3656" y="4525"/>
                  </a:cubicBezTo>
                  <a:lnTo>
                    <a:pt x="3656" y="3941"/>
                  </a:lnTo>
                  <a:close/>
                  <a:moveTo>
                    <a:pt x="5656" y="3953"/>
                  </a:moveTo>
                  <a:lnTo>
                    <a:pt x="5656" y="4632"/>
                  </a:lnTo>
                  <a:lnTo>
                    <a:pt x="4799" y="4632"/>
                  </a:lnTo>
                  <a:lnTo>
                    <a:pt x="4799" y="3953"/>
                  </a:lnTo>
                  <a:close/>
                  <a:moveTo>
                    <a:pt x="6799" y="3953"/>
                  </a:moveTo>
                  <a:lnTo>
                    <a:pt x="6799" y="4632"/>
                  </a:lnTo>
                  <a:lnTo>
                    <a:pt x="5942" y="4632"/>
                  </a:lnTo>
                  <a:lnTo>
                    <a:pt x="5942" y="3953"/>
                  </a:lnTo>
                  <a:close/>
                  <a:moveTo>
                    <a:pt x="7954" y="3953"/>
                  </a:moveTo>
                  <a:lnTo>
                    <a:pt x="7954" y="4632"/>
                  </a:lnTo>
                  <a:lnTo>
                    <a:pt x="7085" y="4632"/>
                  </a:lnTo>
                  <a:lnTo>
                    <a:pt x="7085" y="3953"/>
                  </a:lnTo>
                  <a:close/>
                  <a:moveTo>
                    <a:pt x="3811" y="7263"/>
                  </a:moveTo>
                  <a:cubicBezTo>
                    <a:pt x="4216" y="7263"/>
                    <a:pt x="4549" y="7585"/>
                    <a:pt x="4549" y="7990"/>
                  </a:cubicBezTo>
                  <a:cubicBezTo>
                    <a:pt x="4549" y="8394"/>
                    <a:pt x="4216" y="8716"/>
                    <a:pt x="3811" y="8716"/>
                  </a:cubicBezTo>
                  <a:cubicBezTo>
                    <a:pt x="3418" y="8716"/>
                    <a:pt x="3085" y="8394"/>
                    <a:pt x="3085" y="7990"/>
                  </a:cubicBezTo>
                  <a:cubicBezTo>
                    <a:pt x="3085" y="7585"/>
                    <a:pt x="3418" y="7263"/>
                    <a:pt x="3811" y="7263"/>
                  </a:cubicBezTo>
                  <a:close/>
                  <a:moveTo>
                    <a:pt x="7287" y="7263"/>
                  </a:moveTo>
                  <a:cubicBezTo>
                    <a:pt x="7680" y="7263"/>
                    <a:pt x="8014" y="7585"/>
                    <a:pt x="8014" y="7990"/>
                  </a:cubicBezTo>
                  <a:cubicBezTo>
                    <a:pt x="8014" y="8394"/>
                    <a:pt x="7680" y="8716"/>
                    <a:pt x="7287" y="8716"/>
                  </a:cubicBezTo>
                  <a:cubicBezTo>
                    <a:pt x="6883" y="8716"/>
                    <a:pt x="6549" y="8394"/>
                    <a:pt x="6549" y="7990"/>
                  </a:cubicBezTo>
                  <a:cubicBezTo>
                    <a:pt x="6549" y="7585"/>
                    <a:pt x="6883" y="7263"/>
                    <a:pt x="7287" y="7263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lnTo>
                    <a:pt x="1168" y="1036"/>
                  </a:lnTo>
                  <a:lnTo>
                    <a:pt x="1965" y="3299"/>
                  </a:lnTo>
                  <a:cubicBezTo>
                    <a:pt x="1995" y="3357"/>
                    <a:pt x="2048" y="3400"/>
                    <a:pt x="2106" y="3400"/>
                  </a:cubicBezTo>
                  <a:cubicBezTo>
                    <a:pt x="2119" y="3400"/>
                    <a:pt x="2131" y="3398"/>
                    <a:pt x="2144" y="3394"/>
                  </a:cubicBezTo>
                  <a:cubicBezTo>
                    <a:pt x="2227" y="3358"/>
                    <a:pt x="2263" y="3287"/>
                    <a:pt x="2239" y="3215"/>
                  </a:cubicBezTo>
                  <a:cubicBezTo>
                    <a:pt x="1453" y="1001"/>
                    <a:pt x="1418" y="905"/>
                    <a:pt x="1418" y="893"/>
                  </a:cubicBezTo>
                  <a:cubicBezTo>
                    <a:pt x="1394" y="798"/>
                    <a:pt x="1299" y="762"/>
                    <a:pt x="1215" y="762"/>
                  </a:cubicBezTo>
                  <a:lnTo>
                    <a:pt x="525" y="762"/>
                  </a:lnTo>
                  <a:cubicBezTo>
                    <a:pt x="394" y="762"/>
                    <a:pt x="287" y="655"/>
                    <a:pt x="287" y="512"/>
                  </a:cubicBezTo>
                  <a:cubicBezTo>
                    <a:pt x="287" y="381"/>
                    <a:pt x="394" y="274"/>
                    <a:pt x="525" y="274"/>
                  </a:cubicBezTo>
                  <a:lnTo>
                    <a:pt x="1215" y="274"/>
                  </a:lnTo>
                  <a:cubicBezTo>
                    <a:pt x="1489" y="274"/>
                    <a:pt x="1751" y="441"/>
                    <a:pt x="1846" y="691"/>
                  </a:cubicBezTo>
                  <a:cubicBezTo>
                    <a:pt x="2013" y="1167"/>
                    <a:pt x="3001" y="3918"/>
                    <a:pt x="3132" y="4322"/>
                  </a:cubicBezTo>
                  <a:cubicBezTo>
                    <a:pt x="3239" y="4620"/>
                    <a:pt x="3573" y="4906"/>
                    <a:pt x="3989" y="4906"/>
                  </a:cubicBezTo>
                  <a:lnTo>
                    <a:pt x="9192" y="4906"/>
                  </a:lnTo>
                  <a:cubicBezTo>
                    <a:pt x="9323" y="4906"/>
                    <a:pt x="9431" y="5013"/>
                    <a:pt x="9431" y="5144"/>
                  </a:cubicBezTo>
                  <a:cubicBezTo>
                    <a:pt x="9431" y="5275"/>
                    <a:pt x="9323" y="5382"/>
                    <a:pt x="9192" y="5382"/>
                  </a:cubicBezTo>
                  <a:lnTo>
                    <a:pt x="3989" y="5382"/>
                  </a:lnTo>
                  <a:cubicBezTo>
                    <a:pt x="3430" y="5382"/>
                    <a:pt x="2918" y="5061"/>
                    <a:pt x="2704" y="4537"/>
                  </a:cubicBezTo>
                  <a:lnTo>
                    <a:pt x="2418" y="3715"/>
                  </a:lnTo>
                  <a:cubicBezTo>
                    <a:pt x="2390" y="3660"/>
                    <a:pt x="2342" y="3620"/>
                    <a:pt x="2289" y="3620"/>
                  </a:cubicBezTo>
                  <a:cubicBezTo>
                    <a:pt x="2273" y="3620"/>
                    <a:pt x="2256" y="3624"/>
                    <a:pt x="2239" y="3632"/>
                  </a:cubicBezTo>
                  <a:cubicBezTo>
                    <a:pt x="2168" y="3656"/>
                    <a:pt x="2120" y="3727"/>
                    <a:pt x="2144" y="3810"/>
                  </a:cubicBezTo>
                  <a:cubicBezTo>
                    <a:pt x="2370" y="4406"/>
                    <a:pt x="2382" y="4656"/>
                    <a:pt x="2668" y="5013"/>
                  </a:cubicBezTo>
                  <a:lnTo>
                    <a:pt x="2346" y="5477"/>
                  </a:lnTo>
                  <a:cubicBezTo>
                    <a:pt x="1870" y="6168"/>
                    <a:pt x="2287" y="7132"/>
                    <a:pt x="3120" y="7239"/>
                  </a:cubicBezTo>
                  <a:cubicBezTo>
                    <a:pt x="2442" y="7871"/>
                    <a:pt x="2882" y="9002"/>
                    <a:pt x="3811" y="9002"/>
                  </a:cubicBezTo>
                  <a:cubicBezTo>
                    <a:pt x="4740" y="9002"/>
                    <a:pt x="5168" y="7882"/>
                    <a:pt x="4513" y="7263"/>
                  </a:cubicBezTo>
                  <a:lnTo>
                    <a:pt x="6585" y="7263"/>
                  </a:lnTo>
                  <a:cubicBezTo>
                    <a:pt x="5930" y="7882"/>
                    <a:pt x="6371" y="9002"/>
                    <a:pt x="7287" y="9002"/>
                  </a:cubicBezTo>
                  <a:cubicBezTo>
                    <a:pt x="8204" y="9002"/>
                    <a:pt x="8633" y="7882"/>
                    <a:pt x="7978" y="7263"/>
                  </a:cubicBezTo>
                  <a:lnTo>
                    <a:pt x="8180" y="7263"/>
                  </a:lnTo>
                  <a:cubicBezTo>
                    <a:pt x="8454" y="7263"/>
                    <a:pt x="8692" y="7025"/>
                    <a:pt x="8692" y="6739"/>
                  </a:cubicBezTo>
                  <a:cubicBezTo>
                    <a:pt x="8692" y="6454"/>
                    <a:pt x="8454" y="6216"/>
                    <a:pt x="8180" y="6216"/>
                  </a:cubicBezTo>
                  <a:lnTo>
                    <a:pt x="6883" y="6216"/>
                  </a:lnTo>
                  <a:cubicBezTo>
                    <a:pt x="6811" y="6216"/>
                    <a:pt x="6728" y="6275"/>
                    <a:pt x="6728" y="6370"/>
                  </a:cubicBezTo>
                  <a:cubicBezTo>
                    <a:pt x="6728" y="6442"/>
                    <a:pt x="6787" y="6513"/>
                    <a:pt x="6883" y="6513"/>
                  </a:cubicBezTo>
                  <a:lnTo>
                    <a:pt x="8180" y="6513"/>
                  </a:lnTo>
                  <a:cubicBezTo>
                    <a:pt x="8311" y="6513"/>
                    <a:pt x="8419" y="6620"/>
                    <a:pt x="8419" y="6751"/>
                  </a:cubicBezTo>
                  <a:cubicBezTo>
                    <a:pt x="8419" y="6894"/>
                    <a:pt x="8311" y="6989"/>
                    <a:pt x="8180" y="6989"/>
                  </a:cubicBezTo>
                  <a:lnTo>
                    <a:pt x="3275" y="6989"/>
                  </a:lnTo>
                  <a:cubicBezTo>
                    <a:pt x="2596" y="6989"/>
                    <a:pt x="2192" y="6216"/>
                    <a:pt x="2584" y="5656"/>
                  </a:cubicBezTo>
                  <a:lnTo>
                    <a:pt x="2858" y="5239"/>
                  </a:lnTo>
                  <a:cubicBezTo>
                    <a:pt x="2977" y="5346"/>
                    <a:pt x="3120" y="5430"/>
                    <a:pt x="3251" y="5501"/>
                  </a:cubicBezTo>
                  <a:lnTo>
                    <a:pt x="2965" y="5918"/>
                  </a:lnTo>
                  <a:cubicBezTo>
                    <a:pt x="2787" y="6180"/>
                    <a:pt x="2965" y="6513"/>
                    <a:pt x="3275" y="6513"/>
                  </a:cubicBezTo>
                  <a:lnTo>
                    <a:pt x="6347" y="6513"/>
                  </a:lnTo>
                  <a:cubicBezTo>
                    <a:pt x="6418" y="6513"/>
                    <a:pt x="6490" y="6454"/>
                    <a:pt x="6490" y="6370"/>
                  </a:cubicBezTo>
                  <a:cubicBezTo>
                    <a:pt x="6490" y="6299"/>
                    <a:pt x="6430" y="6216"/>
                    <a:pt x="6347" y="6216"/>
                  </a:cubicBezTo>
                  <a:lnTo>
                    <a:pt x="3275" y="6216"/>
                  </a:lnTo>
                  <a:cubicBezTo>
                    <a:pt x="3204" y="6216"/>
                    <a:pt x="3156" y="6132"/>
                    <a:pt x="3204" y="6073"/>
                  </a:cubicBezTo>
                  <a:lnTo>
                    <a:pt x="3537" y="5596"/>
                  </a:lnTo>
                  <a:cubicBezTo>
                    <a:pt x="3723" y="5653"/>
                    <a:pt x="3776" y="5666"/>
                    <a:pt x="4361" y="5666"/>
                  </a:cubicBezTo>
                  <a:cubicBezTo>
                    <a:pt x="4909" y="5666"/>
                    <a:pt x="5923" y="5655"/>
                    <a:pt x="7950" y="5655"/>
                  </a:cubicBezTo>
                  <a:cubicBezTo>
                    <a:pt x="8328" y="5655"/>
                    <a:pt x="8741" y="5655"/>
                    <a:pt x="9192" y="5656"/>
                  </a:cubicBezTo>
                  <a:cubicBezTo>
                    <a:pt x="9466" y="5656"/>
                    <a:pt x="9704" y="5418"/>
                    <a:pt x="9704" y="5132"/>
                  </a:cubicBezTo>
                  <a:cubicBezTo>
                    <a:pt x="9704" y="4870"/>
                    <a:pt x="9466" y="4632"/>
                    <a:pt x="9192" y="4632"/>
                  </a:cubicBezTo>
                  <a:lnTo>
                    <a:pt x="9038" y="4632"/>
                  </a:lnTo>
                  <a:lnTo>
                    <a:pt x="9704" y="1703"/>
                  </a:lnTo>
                  <a:cubicBezTo>
                    <a:pt x="9823" y="1155"/>
                    <a:pt x="9407" y="643"/>
                    <a:pt x="8859" y="643"/>
                  </a:cubicBezTo>
                  <a:lnTo>
                    <a:pt x="6085" y="643"/>
                  </a:lnTo>
                  <a:cubicBezTo>
                    <a:pt x="6013" y="643"/>
                    <a:pt x="5942" y="691"/>
                    <a:pt x="5942" y="786"/>
                  </a:cubicBezTo>
                  <a:cubicBezTo>
                    <a:pt x="5942" y="858"/>
                    <a:pt x="6002" y="941"/>
                    <a:pt x="6085" y="941"/>
                  </a:cubicBezTo>
                  <a:lnTo>
                    <a:pt x="8859" y="941"/>
                  </a:lnTo>
                  <a:cubicBezTo>
                    <a:pt x="9252" y="941"/>
                    <a:pt x="9526" y="1286"/>
                    <a:pt x="9442" y="1667"/>
                  </a:cubicBezTo>
                  <a:lnTo>
                    <a:pt x="8752" y="4644"/>
                  </a:lnTo>
                  <a:lnTo>
                    <a:pt x="8264" y="4644"/>
                  </a:lnTo>
                  <a:cubicBezTo>
                    <a:pt x="8335" y="4322"/>
                    <a:pt x="8871" y="2001"/>
                    <a:pt x="8966" y="1584"/>
                  </a:cubicBezTo>
                  <a:cubicBezTo>
                    <a:pt x="8978" y="1501"/>
                    <a:pt x="8919" y="1405"/>
                    <a:pt x="8835" y="1405"/>
                  </a:cubicBezTo>
                  <a:lnTo>
                    <a:pt x="2406" y="1405"/>
                  </a:lnTo>
                  <a:lnTo>
                    <a:pt x="2239" y="941"/>
                  </a:lnTo>
                  <a:lnTo>
                    <a:pt x="5537" y="941"/>
                  </a:lnTo>
                  <a:cubicBezTo>
                    <a:pt x="5621" y="941"/>
                    <a:pt x="5692" y="882"/>
                    <a:pt x="5692" y="786"/>
                  </a:cubicBezTo>
                  <a:cubicBezTo>
                    <a:pt x="5692" y="715"/>
                    <a:pt x="5632" y="643"/>
                    <a:pt x="5537" y="643"/>
                  </a:cubicBezTo>
                  <a:lnTo>
                    <a:pt x="2132" y="643"/>
                  </a:lnTo>
                  <a:cubicBezTo>
                    <a:pt x="2001" y="286"/>
                    <a:pt x="1644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</p:grpSp>
      <p:pic>
        <p:nvPicPr>
          <p:cNvPr id="11" name="Afbeelding 14">
            <a:extLst>
              <a:ext uri="{FF2B5EF4-FFF2-40B4-BE49-F238E27FC236}">
                <a16:creationId xmlns:a16="http://schemas.microsoft.com/office/drawing/2014/main" id="{F078F1BF-F3DC-F0A3-483E-C605DCF46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72213"/>
            <a:ext cx="11382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oogle Shape;15179;p73">
            <a:extLst>
              <a:ext uri="{FF2B5EF4-FFF2-40B4-BE49-F238E27FC236}">
                <a16:creationId xmlns:a16="http://schemas.microsoft.com/office/drawing/2014/main" id="{76295F52-163C-D164-26FB-CF19DEF7332B}"/>
              </a:ext>
            </a:extLst>
          </p:cNvPr>
          <p:cNvGrpSpPr/>
          <p:nvPr/>
        </p:nvGrpSpPr>
        <p:grpSpPr>
          <a:xfrm>
            <a:off x="1264608" y="2951731"/>
            <a:ext cx="416931" cy="382045"/>
            <a:chOff x="2312623" y="2468584"/>
            <a:chExt cx="312698" cy="286534"/>
          </a:xfrm>
          <a:solidFill>
            <a:schemeClr val="bg1"/>
          </a:solidFill>
        </p:grpSpPr>
        <p:sp>
          <p:nvSpPr>
            <p:cNvPr id="13" name="Google Shape;15180;p73">
              <a:extLst>
                <a:ext uri="{FF2B5EF4-FFF2-40B4-BE49-F238E27FC236}">
                  <a16:creationId xmlns:a16="http://schemas.microsoft.com/office/drawing/2014/main" id="{AB0AAABB-D354-E54B-37A6-2B31C11BAC0F}"/>
                </a:ext>
              </a:extLst>
            </p:cNvPr>
            <p:cNvSpPr/>
            <p:nvPr/>
          </p:nvSpPr>
          <p:spPr>
            <a:xfrm>
              <a:off x="2416866" y="2706195"/>
              <a:ext cx="34122" cy="34154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6" y="775"/>
                  </a:cubicBezTo>
                  <a:cubicBezTo>
                    <a:pt x="405" y="775"/>
                    <a:pt x="286" y="656"/>
                    <a:pt x="286" y="525"/>
                  </a:cubicBezTo>
                  <a:cubicBezTo>
                    <a:pt x="286" y="394"/>
                    <a:pt x="393" y="275"/>
                    <a:pt x="536" y="275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3" y="1072"/>
                    <a:pt x="1072" y="834"/>
                    <a:pt x="1072" y="536"/>
                  </a:cubicBezTo>
                  <a:cubicBezTo>
                    <a:pt x="1072" y="239"/>
                    <a:pt x="833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4" name="Google Shape;15181;p73">
              <a:extLst>
                <a:ext uri="{FF2B5EF4-FFF2-40B4-BE49-F238E27FC236}">
                  <a16:creationId xmlns:a16="http://schemas.microsoft.com/office/drawing/2014/main" id="{4464709D-0953-C87F-8A20-8B3F7AEEF701}"/>
                </a:ext>
              </a:extLst>
            </p:cNvPr>
            <p:cNvSpPr/>
            <p:nvPr/>
          </p:nvSpPr>
          <p:spPr>
            <a:xfrm>
              <a:off x="2527126" y="2706195"/>
              <a:ext cx="34536" cy="34154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537" y="275"/>
                  </a:moveTo>
                  <a:cubicBezTo>
                    <a:pt x="679" y="275"/>
                    <a:pt x="798" y="394"/>
                    <a:pt x="798" y="525"/>
                  </a:cubicBezTo>
                  <a:cubicBezTo>
                    <a:pt x="798" y="656"/>
                    <a:pt x="679" y="775"/>
                    <a:pt x="537" y="775"/>
                  </a:cubicBezTo>
                  <a:cubicBezTo>
                    <a:pt x="406" y="775"/>
                    <a:pt x="287" y="656"/>
                    <a:pt x="287" y="525"/>
                  </a:cubicBezTo>
                  <a:cubicBezTo>
                    <a:pt x="287" y="394"/>
                    <a:pt x="406" y="275"/>
                    <a:pt x="537" y="275"/>
                  </a:cubicBezTo>
                  <a:close/>
                  <a:moveTo>
                    <a:pt x="537" y="1"/>
                  </a:moveTo>
                  <a:cubicBezTo>
                    <a:pt x="239" y="1"/>
                    <a:pt x="1" y="239"/>
                    <a:pt x="1" y="536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84" y="834"/>
                    <a:pt x="1084" y="536"/>
                  </a:cubicBezTo>
                  <a:cubicBezTo>
                    <a:pt x="1084" y="239"/>
                    <a:pt x="834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5" name="Google Shape;15182;p73">
              <a:extLst>
                <a:ext uri="{FF2B5EF4-FFF2-40B4-BE49-F238E27FC236}">
                  <a16:creationId xmlns:a16="http://schemas.microsoft.com/office/drawing/2014/main" id="{CF4F3C61-E9CB-EC36-CD36-6054187C481D}"/>
                </a:ext>
              </a:extLst>
            </p:cNvPr>
            <p:cNvSpPr/>
            <p:nvPr/>
          </p:nvSpPr>
          <p:spPr>
            <a:xfrm>
              <a:off x="2312623" y="2468584"/>
              <a:ext cx="312698" cy="286534"/>
            </a:xfrm>
            <a:custGeom>
              <a:avLst/>
              <a:gdLst/>
              <a:ahLst/>
              <a:cxnLst/>
              <a:rect l="l" t="t" r="r" b="b"/>
              <a:pathLst>
                <a:path w="9824" h="9002" extrusionOk="0">
                  <a:moveTo>
                    <a:pt x="3370" y="1679"/>
                  </a:moveTo>
                  <a:lnTo>
                    <a:pt x="3370" y="2513"/>
                  </a:lnTo>
                  <a:lnTo>
                    <a:pt x="2799" y="2513"/>
                  </a:lnTo>
                  <a:lnTo>
                    <a:pt x="2501" y="1679"/>
                  </a:lnTo>
                  <a:close/>
                  <a:moveTo>
                    <a:pt x="4513" y="1679"/>
                  </a:moveTo>
                  <a:lnTo>
                    <a:pt x="4513" y="2513"/>
                  </a:lnTo>
                  <a:lnTo>
                    <a:pt x="3656" y="2513"/>
                  </a:lnTo>
                  <a:lnTo>
                    <a:pt x="3656" y="1679"/>
                  </a:lnTo>
                  <a:close/>
                  <a:moveTo>
                    <a:pt x="5656" y="1679"/>
                  </a:moveTo>
                  <a:lnTo>
                    <a:pt x="5656" y="2513"/>
                  </a:lnTo>
                  <a:lnTo>
                    <a:pt x="4799" y="2513"/>
                  </a:lnTo>
                  <a:lnTo>
                    <a:pt x="4799" y="1679"/>
                  </a:lnTo>
                  <a:close/>
                  <a:moveTo>
                    <a:pt x="6811" y="1679"/>
                  </a:moveTo>
                  <a:lnTo>
                    <a:pt x="6811" y="2513"/>
                  </a:lnTo>
                  <a:lnTo>
                    <a:pt x="5942" y="2513"/>
                  </a:lnTo>
                  <a:lnTo>
                    <a:pt x="5942" y="1679"/>
                  </a:lnTo>
                  <a:close/>
                  <a:moveTo>
                    <a:pt x="7954" y="1679"/>
                  </a:moveTo>
                  <a:lnTo>
                    <a:pt x="7954" y="2513"/>
                  </a:lnTo>
                  <a:lnTo>
                    <a:pt x="7085" y="2513"/>
                  </a:lnTo>
                  <a:lnTo>
                    <a:pt x="7085" y="1679"/>
                  </a:lnTo>
                  <a:close/>
                  <a:moveTo>
                    <a:pt x="8633" y="1679"/>
                  </a:moveTo>
                  <a:lnTo>
                    <a:pt x="8442" y="2513"/>
                  </a:lnTo>
                  <a:lnTo>
                    <a:pt x="8240" y="2513"/>
                  </a:lnTo>
                  <a:lnTo>
                    <a:pt x="8240" y="1679"/>
                  </a:lnTo>
                  <a:close/>
                  <a:moveTo>
                    <a:pt x="8383" y="2810"/>
                  </a:moveTo>
                  <a:lnTo>
                    <a:pt x="8252" y="3406"/>
                  </a:lnTo>
                  <a:lnTo>
                    <a:pt x="8252" y="2810"/>
                  </a:lnTo>
                  <a:close/>
                  <a:moveTo>
                    <a:pt x="3370" y="2810"/>
                  </a:moveTo>
                  <a:lnTo>
                    <a:pt x="3370" y="3680"/>
                  </a:lnTo>
                  <a:lnTo>
                    <a:pt x="3204" y="3680"/>
                  </a:lnTo>
                  <a:lnTo>
                    <a:pt x="2894" y="2810"/>
                  </a:lnTo>
                  <a:close/>
                  <a:moveTo>
                    <a:pt x="4513" y="2810"/>
                  </a:moveTo>
                  <a:lnTo>
                    <a:pt x="4513" y="3680"/>
                  </a:lnTo>
                  <a:lnTo>
                    <a:pt x="3656" y="3680"/>
                  </a:lnTo>
                  <a:lnTo>
                    <a:pt x="3656" y="2810"/>
                  </a:lnTo>
                  <a:close/>
                  <a:moveTo>
                    <a:pt x="5656" y="2810"/>
                  </a:moveTo>
                  <a:lnTo>
                    <a:pt x="5656" y="3680"/>
                  </a:lnTo>
                  <a:lnTo>
                    <a:pt x="4799" y="3680"/>
                  </a:lnTo>
                  <a:lnTo>
                    <a:pt x="4799" y="2810"/>
                  </a:lnTo>
                  <a:close/>
                  <a:moveTo>
                    <a:pt x="6811" y="2810"/>
                  </a:moveTo>
                  <a:lnTo>
                    <a:pt x="6811" y="3680"/>
                  </a:lnTo>
                  <a:lnTo>
                    <a:pt x="5942" y="3680"/>
                  </a:lnTo>
                  <a:lnTo>
                    <a:pt x="5942" y="2810"/>
                  </a:lnTo>
                  <a:close/>
                  <a:moveTo>
                    <a:pt x="7954" y="2810"/>
                  </a:moveTo>
                  <a:lnTo>
                    <a:pt x="7954" y="3680"/>
                  </a:lnTo>
                  <a:lnTo>
                    <a:pt x="7085" y="3680"/>
                  </a:lnTo>
                  <a:lnTo>
                    <a:pt x="7085" y="2810"/>
                  </a:lnTo>
                  <a:close/>
                  <a:moveTo>
                    <a:pt x="3370" y="3953"/>
                  </a:moveTo>
                  <a:lnTo>
                    <a:pt x="3370" y="4132"/>
                  </a:lnTo>
                  <a:lnTo>
                    <a:pt x="3311" y="3953"/>
                  </a:lnTo>
                  <a:close/>
                  <a:moveTo>
                    <a:pt x="4513" y="3941"/>
                  </a:moveTo>
                  <a:lnTo>
                    <a:pt x="4513" y="4608"/>
                  </a:lnTo>
                  <a:cubicBezTo>
                    <a:pt x="4305" y="4608"/>
                    <a:pt x="4153" y="4629"/>
                    <a:pt x="4022" y="4629"/>
                  </a:cubicBezTo>
                  <a:cubicBezTo>
                    <a:pt x="3891" y="4629"/>
                    <a:pt x="3781" y="4608"/>
                    <a:pt x="3656" y="4525"/>
                  </a:cubicBezTo>
                  <a:lnTo>
                    <a:pt x="3656" y="3941"/>
                  </a:lnTo>
                  <a:close/>
                  <a:moveTo>
                    <a:pt x="5656" y="3953"/>
                  </a:moveTo>
                  <a:lnTo>
                    <a:pt x="5656" y="4632"/>
                  </a:lnTo>
                  <a:lnTo>
                    <a:pt x="4799" y="4632"/>
                  </a:lnTo>
                  <a:lnTo>
                    <a:pt x="4799" y="3953"/>
                  </a:lnTo>
                  <a:close/>
                  <a:moveTo>
                    <a:pt x="6799" y="3953"/>
                  </a:moveTo>
                  <a:lnTo>
                    <a:pt x="6799" y="4632"/>
                  </a:lnTo>
                  <a:lnTo>
                    <a:pt x="5942" y="4632"/>
                  </a:lnTo>
                  <a:lnTo>
                    <a:pt x="5942" y="3953"/>
                  </a:lnTo>
                  <a:close/>
                  <a:moveTo>
                    <a:pt x="7954" y="3953"/>
                  </a:moveTo>
                  <a:lnTo>
                    <a:pt x="7954" y="4632"/>
                  </a:lnTo>
                  <a:lnTo>
                    <a:pt x="7085" y="4632"/>
                  </a:lnTo>
                  <a:lnTo>
                    <a:pt x="7085" y="3953"/>
                  </a:lnTo>
                  <a:close/>
                  <a:moveTo>
                    <a:pt x="3811" y="7263"/>
                  </a:moveTo>
                  <a:cubicBezTo>
                    <a:pt x="4216" y="7263"/>
                    <a:pt x="4549" y="7585"/>
                    <a:pt x="4549" y="7990"/>
                  </a:cubicBezTo>
                  <a:cubicBezTo>
                    <a:pt x="4549" y="8394"/>
                    <a:pt x="4216" y="8716"/>
                    <a:pt x="3811" y="8716"/>
                  </a:cubicBezTo>
                  <a:cubicBezTo>
                    <a:pt x="3418" y="8716"/>
                    <a:pt x="3085" y="8394"/>
                    <a:pt x="3085" y="7990"/>
                  </a:cubicBezTo>
                  <a:cubicBezTo>
                    <a:pt x="3085" y="7585"/>
                    <a:pt x="3418" y="7263"/>
                    <a:pt x="3811" y="7263"/>
                  </a:cubicBezTo>
                  <a:close/>
                  <a:moveTo>
                    <a:pt x="7287" y="7263"/>
                  </a:moveTo>
                  <a:cubicBezTo>
                    <a:pt x="7680" y="7263"/>
                    <a:pt x="8014" y="7585"/>
                    <a:pt x="8014" y="7990"/>
                  </a:cubicBezTo>
                  <a:cubicBezTo>
                    <a:pt x="8014" y="8394"/>
                    <a:pt x="7680" y="8716"/>
                    <a:pt x="7287" y="8716"/>
                  </a:cubicBezTo>
                  <a:cubicBezTo>
                    <a:pt x="6883" y="8716"/>
                    <a:pt x="6549" y="8394"/>
                    <a:pt x="6549" y="7990"/>
                  </a:cubicBezTo>
                  <a:cubicBezTo>
                    <a:pt x="6549" y="7585"/>
                    <a:pt x="6883" y="7263"/>
                    <a:pt x="7287" y="7263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lnTo>
                    <a:pt x="1168" y="1036"/>
                  </a:lnTo>
                  <a:lnTo>
                    <a:pt x="1965" y="3299"/>
                  </a:lnTo>
                  <a:cubicBezTo>
                    <a:pt x="1995" y="3357"/>
                    <a:pt x="2048" y="3400"/>
                    <a:pt x="2106" y="3400"/>
                  </a:cubicBezTo>
                  <a:cubicBezTo>
                    <a:pt x="2119" y="3400"/>
                    <a:pt x="2131" y="3398"/>
                    <a:pt x="2144" y="3394"/>
                  </a:cubicBezTo>
                  <a:cubicBezTo>
                    <a:pt x="2227" y="3358"/>
                    <a:pt x="2263" y="3287"/>
                    <a:pt x="2239" y="3215"/>
                  </a:cubicBezTo>
                  <a:cubicBezTo>
                    <a:pt x="1453" y="1001"/>
                    <a:pt x="1418" y="905"/>
                    <a:pt x="1418" y="893"/>
                  </a:cubicBezTo>
                  <a:cubicBezTo>
                    <a:pt x="1394" y="798"/>
                    <a:pt x="1299" y="762"/>
                    <a:pt x="1215" y="762"/>
                  </a:cubicBezTo>
                  <a:lnTo>
                    <a:pt x="525" y="762"/>
                  </a:lnTo>
                  <a:cubicBezTo>
                    <a:pt x="394" y="762"/>
                    <a:pt x="287" y="655"/>
                    <a:pt x="287" y="512"/>
                  </a:cubicBezTo>
                  <a:cubicBezTo>
                    <a:pt x="287" y="381"/>
                    <a:pt x="394" y="274"/>
                    <a:pt x="525" y="274"/>
                  </a:cubicBezTo>
                  <a:lnTo>
                    <a:pt x="1215" y="274"/>
                  </a:lnTo>
                  <a:cubicBezTo>
                    <a:pt x="1489" y="274"/>
                    <a:pt x="1751" y="441"/>
                    <a:pt x="1846" y="691"/>
                  </a:cubicBezTo>
                  <a:cubicBezTo>
                    <a:pt x="2013" y="1167"/>
                    <a:pt x="3001" y="3918"/>
                    <a:pt x="3132" y="4322"/>
                  </a:cubicBezTo>
                  <a:cubicBezTo>
                    <a:pt x="3239" y="4620"/>
                    <a:pt x="3573" y="4906"/>
                    <a:pt x="3989" y="4906"/>
                  </a:cubicBezTo>
                  <a:lnTo>
                    <a:pt x="9192" y="4906"/>
                  </a:lnTo>
                  <a:cubicBezTo>
                    <a:pt x="9323" y="4906"/>
                    <a:pt x="9431" y="5013"/>
                    <a:pt x="9431" y="5144"/>
                  </a:cubicBezTo>
                  <a:cubicBezTo>
                    <a:pt x="9431" y="5275"/>
                    <a:pt x="9323" y="5382"/>
                    <a:pt x="9192" y="5382"/>
                  </a:cubicBezTo>
                  <a:lnTo>
                    <a:pt x="3989" y="5382"/>
                  </a:lnTo>
                  <a:cubicBezTo>
                    <a:pt x="3430" y="5382"/>
                    <a:pt x="2918" y="5061"/>
                    <a:pt x="2704" y="4537"/>
                  </a:cubicBezTo>
                  <a:lnTo>
                    <a:pt x="2418" y="3715"/>
                  </a:lnTo>
                  <a:cubicBezTo>
                    <a:pt x="2390" y="3660"/>
                    <a:pt x="2342" y="3620"/>
                    <a:pt x="2289" y="3620"/>
                  </a:cubicBezTo>
                  <a:cubicBezTo>
                    <a:pt x="2273" y="3620"/>
                    <a:pt x="2256" y="3624"/>
                    <a:pt x="2239" y="3632"/>
                  </a:cubicBezTo>
                  <a:cubicBezTo>
                    <a:pt x="2168" y="3656"/>
                    <a:pt x="2120" y="3727"/>
                    <a:pt x="2144" y="3810"/>
                  </a:cubicBezTo>
                  <a:cubicBezTo>
                    <a:pt x="2370" y="4406"/>
                    <a:pt x="2382" y="4656"/>
                    <a:pt x="2668" y="5013"/>
                  </a:cubicBezTo>
                  <a:lnTo>
                    <a:pt x="2346" y="5477"/>
                  </a:lnTo>
                  <a:cubicBezTo>
                    <a:pt x="1870" y="6168"/>
                    <a:pt x="2287" y="7132"/>
                    <a:pt x="3120" y="7239"/>
                  </a:cubicBezTo>
                  <a:cubicBezTo>
                    <a:pt x="2442" y="7871"/>
                    <a:pt x="2882" y="9002"/>
                    <a:pt x="3811" y="9002"/>
                  </a:cubicBezTo>
                  <a:cubicBezTo>
                    <a:pt x="4740" y="9002"/>
                    <a:pt x="5168" y="7882"/>
                    <a:pt x="4513" y="7263"/>
                  </a:cubicBezTo>
                  <a:lnTo>
                    <a:pt x="6585" y="7263"/>
                  </a:lnTo>
                  <a:cubicBezTo>
                    <a:pt x="5930" y="7882"/>
                    <a:pt x="6371" y="9002"/>
                    <a:pt x="7287" y="9002"/>
                  </a:cubicBezTo>
                  <a:cubicBezTo>
                    <a:pt x="8204" y="9002"/>
                    <a:pt x="8633" y="7882"/>
                    <a:pt x="7978" y="7263"/>
                  </a:cubicBezTo>
                  <a:lnTo>
                    <a:pt x="8180" y="7263"/>
                  </a:lnTo>
                  <a:cubicBezTo>
                    <a:pt x="8454" y="7263"/>
                    <a:pt x="8692" y="7025"/>
                    <a:pt x="8692" y="6739"/>
                  </a:cubicBezTo>
                  <a:cubicBezTo>
                    <a:pt x="8692" y="6454"/>
                    <a:pt x="8454" y="6216"/>
                    <a:pt x="8180" y="6216"/>
                  </a:cubicBezTo>
                  <a:lnTo>
                    <a:pt x="6883" y="6216"/>
                  </a:lnTo>
                  <a:cubicBezTo>
                    <a:pt x="6811" y="6216"/>
                    <a:pt x="6728" y="6275"/>
                    <a:pt x="6728" y="6370"/>
                  </a:cubicBezTo>
                  <a:cubicBezTo>
                    <a:pt x="6728" y="6442"/>
                    <a:pt x="6787" y="6513"/>
                    <a:pt x="6883" y="6513"/>
                  </a:cubicBezTo>
                  <a:lnTo>
                    <a:pt x="8180" y="6513"/>
                  </a:lnTo>
                  <a:cubicBezTo>
                    <a:pt x="8311" y="6513"/>
                    <a:pt x="8419" y="6620"/>
                    <a:pt x="8419" y="6751"/>
                  </a:cubicBezTo>
                  <a:cubicBezTo>
                    <a:pt x="8419" y="6894"/>
                    <a:pt x="8311" y="6989"/>
                    <a:pt x="8180" y="6989"/>
                  </a:cubicBezTo>
                  <a:lnTo>
                    <a:pt x="3275" y="6989"/>
                  </a:lnTo>
                  <a:cubicBezTo>
                    <a:pt x="2596" y="6989"/>
                    <a:pt x="2192" y="6216"/>
                    <a:pt x="2584" y="5656"/>
                  </a:cubicBezTo>
                  <a:lnTo>
                    <a:pt x="2858" y="5239"/>
                  </a:lnTo>
                  <a:cubicBezTo>
                    <a:pt x="2977" y="5346"/>
                    <a:pt x="3120" y="5430"/>
                    <a:pt x="3251" y="5501"/>
                  </a:cubicBezTo>
                  <a:lnTo>
                    <a:pt x="2965" y="5918"/>
                  </a:lnTo>
                  <a:cubicBezTo>
                    <a:pt x="2787" y="6180"/>
                    <a:pt x="2965" y="6513"/>
                    <a:pt x="3275" y="6513"/>
                  </a:cubicBezTo>
                  <a:lnTo>
                    <a:pt x="6347" y="6513"/>
                  </a:lnTo>
                  <a:cubicBezTo>
                    <a:pt x="6418" y="6513"/>
                    <a:pt x="6490" y="6454"/>
                    <a:pt x="6490" y="6370"/>
                  </a:cubicBezTo>
                  <a:cubicBezTo>
                    <a:pt x="6490" y="6299"/>
                    <a:pt x="6430" y="6216"/>
                    <a:pt x="6347" y="6216"/>
                  </a:cubicBezTo>
                  <a:lnTo>
                    <a:pt x="3275" y="6216"/>
                  </a:lnTo>
                  <a:cubicBezTo>
                    <a:pt x="3204" y="6216"/>
                    <a:pt x="3156" y="6132"/>
                    <a:pt x="3204" y="6073"/>
                  </a:cubicBezTo>
                  <a:lnTo>
                    <a:pt x="3537" y="5596"/>
                  </a:lnTo>
                  <a:cubicBezTo>
                    <a:pt x="3723" y="5653"/>
                    <a:pt x="3776" y="5666"/>
                    <a:pt x="4361" y="5666"/>
                  </a:cubicBezTo>
                  <a:cubicBezTo>
                    <a:pt x="4909" y="5666"/>
                    <a:pt x="5923" y="5655"/>
                    <a:pt x="7950" y="5655"/>
                  </a:cubicBezTo>
                  <a:cubicBezTo>
                    <a:pt x="8328" y="5655"/>
                    <a:pt x="8741" y="5655"/>
                    <a:pt x="9192" y="5656"/>
                  </a:cubicBezTo>
                  <a:cubicBezTo>
                    <a:pt x="9466" y="5656"/>
                    <a:pt x="9704" y="5418"/>
                    <a:pt x="9704" y="5132"/>
                  </a:cubicBezTo>
                  <a:cubicBezTo>
                    <a:pt x="9704" y="4870"/>
                    <a:pt x="9466" y="4632"/>
                    <a:pt x="9192" y="4632"/>
                  </a:cubicBezTo>
                  <a:lnTo>
                    <a:pt x="9038" y="4632"/>
                  </a:lnTo>
                  <a:lnTo>
                    <a:pt x="9704" y="1703"/>
                  </a:lnTo>
                  <a:cubicBezTo>
                    <a:pt x="9823" y="1155"/>
                    <a:pt x="9407" y="643"/>
                    <a:pt x="8859" y="643"/>
                  </a:cubicBezTo>
                  <a:lnTo>
                    <a:pt x="6085" y="643"/>
                  </a:lnTo>
                  <a:cubicBezTo>
                    <a:pt x="6013" y="643"/>
                    <a:pt x="5942" y="691"/>
                    <a:pt x="5942" y="786"/>
                  </a:cubicBezTo>
                  <a:cubicBezTo>
                    <a:pt x="5942" y="858"/>
                    <a:pt x="6002" y="941"/>
                    <a:pt x="6085" y="941"/>
                  </a:cubicBezTo>
                  <a:lnTo>
                    <a:pt x="8859" y="941"/>
                  </a:lnTo>
                  <a:cubicBezTo>
                    <a:pt x="9252" y="941"/>
                    <a:pt x="9526" y="1286"/>
                    <a:pt x="9442" y="1667"/>
                  </a:cubicBezTo>
                  <a:lnTo>
                    <a:pt x="8752" y="4644"/>
                  </a:lnTo>
                  <a:lnTo>
                    <a:pt x="8264" y="4644"/>
                  </a:lnTo>
                  <a:cubicBezTo>
                    <a:pt x="8335" y="4322"/>
                    <a:pt x="8871" y="2001"/>
                    <a:pt x="8966" y="1584"/>
                  </a:cubicBezTo>
                  <a:cubicBezTo>
                    <a:pt x="8978" y="1501"/>
                    <a:pt x="8919" y="1405"/>
                    <a:pt x="8835" y="1405"/>
                  </a:cubicBezTo>
                  <a:lnTo>
                    <a:pt x="2406" y="1405"/>
                  </a:lnTo>
                  <a:lnTo>
                    <a:pt x="2239" y="941"/>
                  </a:lnTo>
                  <a:lnTo>
                    <a:pt x="5537" y="941"/>
                  </a:lnTo>
                  <a:cubicBezTo>
                    <a:pt x="5621" y="941"/>
                    <a:pt x="5692" y="882"/>
                    <a:pt x="5692" y="786"/>
                  </a:cubicBezTo>
                  <a:cubicBezTo>
                    <a:pt x="5692" y="715"/>
                    <a:pt x="5632" y="643"/>
                    <a:pt x="5537" y="643"/>
                  </a:cubicBezTo>
                  <a:lnTo>
                    <a:pt x="2132" y="643"/>
                  </a:lnTo>
                  <a:cubicBezTo>
                    <a:pt x="2001" y="286"/>
                    <a:pt x="1644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</p:grp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C41DB587-00BB-86CC-1E23-318B8764A751}"/>
              </a:ext>
            </a:extLst>
          </p:cNvPr>
          <p:cNvSpPr txBox="1">
            <a:spLocks/>
          </p:cNvSpPr>
          <p:nvPr userDrawn="1"/>
        </p:nvSpPr>
        <p:spPr>
          <a:xfrm>
            <a:off x="57150" y="6527277"/>
            <a:ext cx="215900" cy="2159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ctr" defTabSz="995507" rtl="0" eaLnBrk="1" latinLnBrk="0" hangingPunct="1">
              <a:defRPr sz="800" b="1" i="0" kern="1200">
                <a:solidFill>
                  <a:schemeClr val="bg1"/>
                </a:solidFill>
                <a:latin typeface="Gilroy Medium Italic" panose="00000600000000000000" pitchFamily="50" charset="0"/>
                <a:ea typeface="+mn-ea"/>
                <a:cs typeface="Gilroy Medium Italic" panose="00000600000000000000" pitchFamily="50" charset="0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fld id="{67277098-E01F-BA46-99FD-FAA8141634C8}" type="slidenum">
              <a:rPr lang="en-GB" sz="700" noProof="0" smtClean="0">
                <a:solidFill>
                  <a:schemeClr val="tx2"/>
                </a:solidFill>
                <a:latin typeface="+mn-lt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noProof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8898699"/>
      </p:ext>
    </p:extLst>
  </p:cSld>
  <p:clrMapOvr>
    <a:masterClrMapping/>
  </p:clrMapOvr>
  <p:transition spd="med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slide Beleggingsstrate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tekst, persoon, computer, bureau&#10;&#10;Automatisch gegenereerde beschrijving">
            <a:extLst>
              <a:ext uri="{FF2B5EF4-FFF2-40B4-BE49-F238E27FC236}">
                <a16:creationId xmlns:a16="http://schemas.microsoft.com/office/drawing/2014/main" id="{FF1EE3F7-06CD-27F0-4F72-71DDAE3E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5">
            <a:extLst>
              <a:ext uri="{FF2B5EF4-FFF2-40B4-BE49-F238E27FC236}">
                <a16:creationId xmlns:a16="http://schemas.microsoft.com/office/drawing/2014/main" id="{6C8F0BF0-2315-7E9D-D8C0-6E87AFE3A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78450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50000"/>
                </a:schemeClr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B632055D-803C-78A8-D718-1EA7D3E2B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63" y="2763838"/>
            <a:ext cx="720725" cy="7191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chemeClr val="bg2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94C2A35-0F4D-8A33-9D1E-9C7312DA07DE}"/>
              </a:ext>
            </a:extLst>
          </p:cNvPr>
          <p:cNvSpPr txBox="1"/>
          <p:nvPr/>
        </p:nvSpPr>
        <p:spPr>
          <a:xfrm>
            <a:off x="2146300" y="2932113"/>
            <a:ext cx="5888038" cy="14763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l" defTabSz="826455" rtl="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GB" sz="3360" kern="1200" noProof="0" err="1">
                <a:solidFill>
                  <a:schemeClr val="tx1"/>
                </a:solidFill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Beleggingsstrategie</a:t>
            </a:r>
            <a:endParaRPr lang="en-GB" sz="3360" kern="1200" noProof="0">
              <a:solidFill>
                <a:schemeClr val="tx1"/>
              </a:solidFill>
              <a:effectLst>
                <a:outerShdw dist="12700" dir="2700000" algn="tl" rotWithShape="0">
                  <a:schemeClr val="tx2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7" name="Google Shape;12544;p69">
            <a:extLst>
              <a:ext uri="{FF2B5EF4-FFF2-40B4-BE49-F238E27FC236}">
                <a16:creationId xmlns:a16="http://schemas.microsoft.com/office/drawing/2014/main" id="{484C6EEE-97BA-A256-88E1-2596C015D102}"/>
              </a:ext>
            </a:extLst>
          </p:cNvPr>
          <p:cNvGrpSpPr/>
          <p:nvPr/>
        </p:nvGrpSpPr>
        <p:grpSpPr>
          <a:xfrm>
            <a:off x="1239602" y="2899245"/>
            <a:ext cx="503299" cy="447664"/>
            <a:chOff x="854261" y="2908813"/>
            <a:chExt cx="377474" cy="335748"/>
          </a:xfrm>
          <a:solidFill>
            <a:schemeClr val="bg1"/>
          </a:solidFill>
        </p:grpSpPr>
        <p:sp>
          <p:nvSpPr>
            <p:cNvPr id="8" name="Google Shape;12545;p69">
              <a:extLst>
                <a:ext uri="{FF2B5EF4-FFF2-40B4-BE49-F238E27FC236}">
                  <a16:creationId xmlns:a16="http://schemas.microsoft.com/office/drawing/2014/main" id="{F82DEEF6-1E7A-3D27-36A0-0C0117121BC9}"/>
                </a:ext>
              </a:extLst>
            </p:cNvPr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9" name="Google Shape;12546;p69">
              <a:extLst>
                <a:ext uri="{FF2B5EF4-FFF2-40B4-BE49-F238E27FC236}">
                  <a16:creationId xmlns:a16="http://schemas.microsoft.com/office/drawing/2014/main" id="{6281B523-27A9-AB8B-B7FA-40724EA2C4DE}"/>
                </a:ext>
              </a:extLst>
            </p:cNvPr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0" name="Google Shape;12547;p69">
              <a:extLst>
                <a:ext uri="{FF2B5EF4-FFF2-40B4-BE49-F238E27FC236}">
                  <a16:creationId xmlns:a16="http://schemas.microsoft.com/office/drawing/2014/main" id="{1FE0632F-8C30-5EC8-4D77-90C3D897ACA6}"/>
                </a:ext>
              </a:extLst>
            </p:cNvPr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1" name="Google Shape;12548;p69">
              <a:extLst>
                <a:ext uri="{FF2B5EF4-FFF2-40B4-BE49-F238E27FC236}">
                  <a16:creationId xmlns:a16="http://schemas.microsoft.com/office/drawing/2014/main" id="{FA83F6AA-8D7F-EAD5-D1A6-E580A7C4B0B3}"/>
                </a:ext>
              </a:extLst>
            </p:cNvPr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2" name="Google Shape;12549;p69">
              <a:extLst>
                <a:ext uri="{FF2B5EF4-FFF2-40B4-BE49-F238E27FC236}">
                  <a16:creationId xmlns:a16="http://schemas.microsoft.com/office/drawing/2014/main" id="{B880A224-223C-2C94-0831-1D07934F41B4}"/>
                </a:ext>
              </a:extLst>
            </p:cNvPr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</p:grpSp>
      <p:pic>
        <p:nvPicPr>
          <p:cNvPr id="13" name="Afbeelding 16">
            <a:extLst>
              <a:ext uri="{FF2B5EF4-FFF2-40B4-BE49-F238E27FC236}">
                <a16:creationId xmlns:a16="http://schemas.microsoft.com/office/drawing/2014/main" id="{DA77AFDE-6830-355A-FC2C-B9C03DE8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72213"/>
            <a:ext cx="11382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oogle Shape;12544;p69">
            <a:extLst>
              <a:ext uri="{FF2B5EF4-FFF2-40B4-BE49-F238E27FC236}">
                <a16:creationId xmlns:a16="http://schemas.microsoft.com/office/drawing/2014/main" id="{69EE1244-E9FF-3128-131D-62DFC46059E6}"/>
              </a:ext>
            </a:extLst>
          </p:cNvPr>
          <p:cNvGrpSpPr/>
          <p:nvPr/>
        </p:nvGrpSpPr>
        <p:grpSpPr>
          <a:xfrm>
            <a:off x="1239602" y="2899245"/>
            <a:ext cx="503299" cy="447664"/>
            <a:chOff x="854261" y="2908813"/>
            <a:chExt cx="377474" cy="335748"/>
          </a:xfrm>
          <a:solidFill>
            <a:schemeClr val="bg1"/>
          </a:solidFill>
        </p:grpSpPr>
        <p:sp>
          <p:nvSpPr>
            <p:cNvPr id="15" name="Google Shape;12545;p69">
              <a:extLst>
                <a:ext uri="{FF2B5EF4-FFF2-40B4-BE49-F238E27FC236}">
                  <a16:creationId xmlns:a16="http://schemas.microsoft.com/office/drawing/2014/main" id="{7DFB697F-7FDD-8867-0B97-8F822A9C2A24}"/>
                </a:ext>
              </a:extLst>
            </p:cNvPr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6" name="Google Shape;12546;p69">
              <a:extLst>
                <a:ext uri="{FF2B5EF4-FFF2-40B4-BE49-F238E27FC236}">
                  <a16:creationId xmlns:a16="http://schemas.microsoft.com/office/drawing/2014/main" id="{8B920D19-FC38-BA5E-C722-77CC263B9CDC}"/>
                </a:ext>
              </a:extLst>
            </p:cNvPr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7" name="Google Shape;12547;p69">
              <a:extLst>
                <a:ext uri="{FF2B5EF4-FFF2-40B4-BE49-F238E27FC236}">
                  <a16:creationId xmlns:a16="http://schemas.microsoft.com/office/drawing/2014/main" id="{94DF8404-698E-57EB-A059-AF4115030EB9}"/>
                </a:ext>
              </a:extLst>
            </p:cNvPr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8" name="Google Shape;12548;p69">
              <a:extLst>
                <a:ext uri="{FF2B5EF4-FFF2-40B4-BE49-F238E27FC236}">
                  <a16:creationId xmlns:a16="http://schemas.microsoft.com/office/drawing/2014/main" id="{7632568E-B00E-2044-BA4A-D91F74D071A2}"/>
                </a:ext>
              </a:extLst>
            </p:cNvPr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9" name="Google Shape;12549;p69">
              <a:extLst>
                <a:ext uri="{FF2B5EF4-FFF2-40B4-BE49-F238E27FC236}">
                  <a16:creationId xmlns:a16="http://schemas.microsoft.com/office/drawing/2014/main" id="{15324F25-5C07-CAEB-9E5B-0F4F78550DDA}"/>
                </a:ext>
              </a:extLst>
            </p:cNvPr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BD2DDB2-9506-D65F-2355-6403A5E3D1EB}"/>
              </a:ext>
            </a:extLst>
          </p:cNvPr>
          <p:cNvSpPr txBox="1">
            <a:spLocks/>
          </p:cNvSpPr>
          <p:nvPr userDrawn="1"/>
        </p:nvSpPr>
        <p:spPr>
          <a:xfrm>
            <a:off x="57150" y="6527277"/>
            <a:ext cx="215900" cy="2159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ctr" defTabSz="995507" rtl="0" eaLnBrk="1" latinLnBrk="0" hangingPunct="1">
              <a:defRPr sz="800" b="1" i="0" kern="1200">
                <a:solidFill>
                  <a:schemeClr val="bg1"/>
                </a:solidFill>
                <a:latin typeface="Gilroy Medium Italic" panose="00000600000000000000" pitchFamily="50" charset="0"/>
                <a:ea typeface="+mn-ea"/>
                <a:cs typeface="Gilroy Medium Italic" panose="00000600000000000000" pitchFamily="50" charset="0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fld id="{67277098-E01F-BA46-99FD-FAA8141634C8}" type="slidenum">
              <a:rPr lang="en-GB" sz="700" noProof="0" smtClean="0">
                <a:solidFill>
                  <a:schemeClr val="tx2"/>
                </a:solidFill>
                <a:latin typeface="+mn-lt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noProof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8756988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 bwMode="gray">
          <a:xfrm>
            <a:off x="1143672" y="2498981"/>
            <a:ext cx="4415040" cy="340842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2"/>
          </p:nvPr>
        </p:nvSpPr>
        <p:spPr bwMode="gray">
          <a:xfrm>
            <a:off x="5900122" y="2498981"/>
            <a:ext cx="4414816" cy="340842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 marL="645790" indent="0">
              <a:lnSpc>
                <a:spcPct val="90000"/>
              </a:lnSpc>
              <a:buNone/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87DEC94-900C-8145-A161-CEDD7FFD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604800"/>
            <a:ext cx="9710137" cy="442121"/>
          </a:xfrm>
        </p:spPr>
        <p:txBody>
          <a:bodyPr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163F958-E6E4-4894-B143-74252074C2FF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1143672" y="1683641"/>
            <a:ext cx="9179515" cy="723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9223F58-53CB-8AC1-79A7-318B98029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0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slide Economische vooruitzich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tekst, persoon, computer, bureau&#10;&#10;Automatisch gegenereerde beschrijving">
            <a:extLst>
              <a:ext uri="{FF2B5EF4-FFF2-40B4-BE49-F238E27FC236}">
                <a16:creationId xmlns:a16="http://schemas.microsoft.com/office/drawing/2014/main" id="{F2686446-CAD5-6755-A5EE-B410D23F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5">
            <a:extLst>
              <a:ext uri="{FF2B5EF4-FFF2-40B4-BE49-F238E27FC236}">
                <a16:creationId xmlns:a16="http://schemas.microsoft.com/office/drawing/2014/main" id="{9724F390-8241-7859-1416-3BD1C8F4E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78450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50000"/>
                </a:schemeClr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40425F9B-FA40-44A6-6EC4-98FBA4C7F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63" y="2763838"/>
            <a:ext cx="720725" cy="71913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chemeClr val="bg2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804654D-0FCD-3163-4F65-5D2789C7939B}"/>
              </a:ext>
            </a:extLst>
          </p:cNvPr>
          <p:cNvSpPr txBox="1"/>
          <p:nvPr/>
        </p:nvSpPr>
        <p:spPr>
          <a:xfrm>
            <a:off x="2146300" y="2932113"/>
            <a:ext cx="5888038" cy="14763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l" defTabSz="826455" rtl="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GB" sz="3360" kern="1200" noProof="0" err="1">
                <a:solidFill>
                  <a:schemeClr val="tx1"/>
                </a:solidFill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Economische</a:t>
            </a:r>
            <a:r>
              <a:rPr lang="en-GB" sz="3360" kern="1200" noProof="0">
                <a:solidFill>
                  <a:schemeClr val="tx1"/>
                </a:solidFill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GB" sz="3360" kern="1200" noProof="0" err="1">
                <a:solidFill>
                  <a:schemeClr val="tx1"/>
                </a:solidFill>
                <a:effectLst>
                  <a:outerShdw dist="12700" dir="2700000" algn="tl" rotWithShape="0">
                    <a:schemeClr val="tx2"/>
                  </a:outerShdw>
                </a:effectLst>
                <a:latin typeface="+mj-lt"/>
                <a:ea typeface="+mj-ea"/>
                <a:cs typeface="+mj-cs"/>
              </a:rPr>
              <a:t>vooruitzichten</a:t>
            </a:r>
            <a:endParaRPr lang="en-GB" sz="3360" kern="1200" noProof="0">
              <a:solidFill>
                <a:schemeClr val="tx1"/>
              </a:solidFill>
              <a:effectLst>
                <a:outerShdw dist="12700" dir="2700000" algn="tl" rotWithShape="0">
                  <a:schemeClr val="tx2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7" name="Google Shape;15030;p73">
            <a:extLst>
              <a:ext uri="{FF2B5EF4-FFF2-40B4-BE49-F238E27FC236}">
                <a16:creationId xmlns:a16="http://schemas.microsoft.com/office/drawing/2014/main" id="{12E75B1C-CC59-72AC-9A78-9306F63922C2}"/>
              </a:ext>
            </a:extLst>
          </p:cNvPr>
          <p:cNvGrpSpPr/>
          <p:nvPr/>
        </p:nvGrpSpPr>
        <p:grpSpPr>
          <a:xfrm>
            <a:off x="1269606" y="2899006"/>
            <a:ext cx="427031" cy="424527"/>
            <a:chOff x="4667216" y="2915382"/>
            <a:chExt cx="320273" cy="318395"/>
          </a:xfrm>
          <a:solidFill>
            <a:schemeClr val="bg1"/>
          </a:solidFill>
        </p:grpSpPr>
        <p:sp>
          <p:nvSpPr>
            <p:cNvPr id="8" name="Google Shape;15031;p73">
              <a:extLst>
                <a:ext uri="{FF2B5EF4-FFF2-40B4-BE49-F238E27FC236}">
                  <a16:creationId xmlns:a16="http://schemas.microsoft.com/office/drawing/2014/main" id="{4FC76959-2227-C05E-2914-412FEA3C8049}"/>
                </a:ext>
              </a:extLst>
            </p:cNvPr>
            <p:cNvSpPr/>
            <p:nvPr/>
          </p:nvSpPr>
          <p:spPr>
            <a:xfrm>
              <a:off x="4686154" y="2938140"/>
              <a:ext cx="166789" cy="163734"/>
            </a:xfrm>
            <a:custGeom>
              <a:avLst/>
              <a:gdLst/>
              <a:ahLst/>
              <a:cxnLst/>
              <a:rect l="l" t="t" r="r" b="b"/>
              <a:pathLst>
                <a:path w="5240" h="5144" extrusionOk="0">
                  <a:moveTo>
                    <a:pt x="2668" y="0"/>
                  </a:moveTo>
                  <a:cubicBezTo>
                    <a:pt x="2013" y="0"/>
                    <a:pt x="1358" y="250"/>
                    <a:pt x="858" y="750"/>
                  </a:cubicBezTo>
                  <a:cubicBezTo>
                    <a:pt x="620" y="989"/>
                    <a:pt x="429" y="1286"/>
                    <a:pt x="298" y="1608"/>
                  </a:cubicBezTo>
                  <a:cubicBezTo>
                    <a:pt x="263" y="1679"/>
                    <a:pt x="298" y="1762"/>
                    <a:pt x="370" y="1798"/>
                  </a:cubicBezTo>
                  <a:cubicBezTo>
                    <a:pt x="388" y="1804"/>
                    <a:pt x="407" y="1807"/>
                    <a:pt x="426" y="1807"/>
                  </a:cubicBezTo>
                  <a:cubicBezTo>
                    <a:pt x="484" y="1807"/>
                    <a:pt x="542" y="1780"/>
                    <a:pt x="560" y="1727"/>
                  </a:cubicBezTo>
                  <a:cubicBezTo>
                    <a:pt x="679" y="1441"/>
                    <a:pt x="846" y="1191"/>
                    <a:pt x="1060" y="977"/>
                  </a:cubicBezTo>
                  <a:cubicBezTo>
                    <a:pt x="1495" y="536"/>
                    <a:pt x="2075" y="316"/>
                    <a:pt x="2656" y="316"/>
                  </a:cubicBezTo>
                  <a:cubicBezTo>
                    <a:pt x="3236" y="316"/>
                    <a:pt x="3817" y="536"/>
                    <a:pt x="4251" y="977"/>
                  </a:cubicBezTo>
                  <a:cubicBezTo>
                    <a:pt x="4692" y="1405"/>
                    <a:pt x="4930" y="1977"/>
                    <a:pt x="4930" y="2584"/>
                  </a:cubicBezTo>
                  <a:cubicBezTo>
                    <a:pt x="4930" y="3191"/>
                    <a:pt x="4692" y="3763"/>
                    <a:pt x="4251" y="4191"/>
                  </a:cubicBezTo>
                  <a:cubicBezTo>
                    <a:pt x="3823" y="4620"/>
                    <a:pt x="3263" y="4858"/>
                    <a:pt x="2644" y="4858"/>
                  </a:cubicBezTo>
                  <a:cubicBezTo>
                    <a:pt x="2037" y="4858"/>
                    <a:pt x="1477" y="4620"/>
                    <a:pt x="1037" y="4191"/>
                  </a:cubicBezTo>
                  <a:cubicBezTo>
                    <a:pt x="536" y="3679"/>
                    <a:pt x="298" y="2989"/>
                    <a:pt x="405" y="2274"/>
                  </a:cubicBezTo>
                  <a:cubicBezTo>
                    <a:pt x="417" y="2191"/>
                    <a:pt x="358" y="2120"/>
                    <a:pt x="286" y="2108"/>
                  </a:cubicBezTo>
                  <a:cubicBezTo>
                    <a:pt x="279" y="2107"/>
                    <a:pt x="272" y="2106"/>
                    <a:pt x="265" y="2106"/>
                  </a:cubicBezTo>
                  <a:cubicBezTo>
                    <a:pt x="191" y="2106"/>
                    <a:pt x="131" y="2162"/>
                    <a:pt x="120" y="2227"/>
                  </a:cubicBezTo>
                  <a:cubicBezTo>
                    <a:pt x="1" y="3024"/>
                    <a:pt x="263" y="3822"/>
                    <a:pt x="846" y="4394"/>
                  </a:cubicBezTo>
                  <a:cubicBezTo>
                    <a:pt x="1334" y="4894"/>
                    <a:pt x="1977" y="5144"/>
                    <a:pt x="2668" y="5144"/>
                  </a:cubicBezTo>
                  <a:cubicBezTo>
                    <a:pt x="3346" y="5144"/>
                    <a:pt x="3989" y="4870"/>
                    <a:pt x="4477" y="4394"/>
                  </a:cubicBezTo>
                  <a:cubicBezTo>
                    <a:pt x="4966" y="3906"/>
                    <a:pt x="5228" y="3263"/>
                    <a:pt x="5228" y="2584"/>
                  </a:cubicBezTo>
                  <a:cubicBezTo>
                    <a:pt x="5239" y="1870"/>
                    <a:pt x="4966" y="1227"/>
                    <a:pt x="4477" y="750"/>
                  </a:cubicBezTo>
                  <a:cubicBezTo>
                    <a:pt x="3977" y="250"/>
                    <a:pt x="3323" y="0"/>
                    <a:pt x="2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9" name="Google Shape;15032;p73">
              <a:extLst>
                <a:ext uri="{FF2B5EF4-FFF2-40B4-BE49-F238E27FC236}">
                  <a16:creationId xmlns:a16="http://schemas.microsoft.com/office/drawing/2014/main" id="{BC5ACEFF-2E96-F2AB-C966-1BA364B6268E}"/>
                </a:ext>
              </a:extLst>
            </p:cNvPr>
            <p:cNvSpPr/>
            <p:nvPr/>
          </p:nvSpPr>
          <p:spPr>
            <a:xfrm>
              <a:off x="4667216" y="2915382"/>
              <a:ext cx="320273" cy="318395"/>
            </a:xfrm>
            <a:custGeom>
              <a:avLst/>
              <a:gdLst/>
              <a:ahLst/>
              <a:cxnLst/>
              <a:rect l="l" t="t" r="r" b="b"/>
              <a:pathLst>
                <a:path w="10062" h="10003" extrusionOk="0">
                  <a:moveTo>
                    <a:pt x="5668" y="5502"/>
                  </a:moveTo>
                  <a:lnTo>
                    <a:pt x="5977" y="5811"/>
                  </a:lnTo>
                  <a:lnTo>
                    <a:pt x="5799" y="5990"/>
                  </a:lnTo>
                  <a:lnTo>
                    <a:pt x="5489" y="5680"/>
                  </a:lnTo>
                  <a:lnTo>
                    <a:pt x="5584" y="5585"/>
                  </a:lnTo>
                  <a:lnTo>
                    <a:pt x="5668" y="5502"/>
                  </a:lnTo>
                  <a:close/>
                  <a:moveTo>
                    <a:pt x="8347" y="7597"/>
                  </a:moveTo>
                  <a:lnTo>
                    <a:pt x="8501" y="7752"/>
                  </a:lnTo>
                  <a:lnTo>
                    <a:pt x="7739" y="8502"/>
                  </a:lnTo>
                  <a:lnTo>
                    <a:pt x="7585" y="8359"/>
                  </a:lnTo>
                  <a:lnTo>
                    <a:pt x="8347" y="7597"/>
                  </a:lnTo>
                  <a:close/>
                  <a:moveTo>
                    <a:pt x="8704" y="7954"/>
                  </a:moveTo>
                  <a:lnTo>
                    <a:pt x="8894" y="8157"/>
                  </a:lnTo>
                  <a:lnTo>
                    <a:pt x="8132" y="8907"/>
                  </a:lnTo>
                  <a:lnTo>
                    <a:pt x="7989" y="8764"/>
                  </a:lnTo>
                  <a:lnTo>
                    <a:pt x="7942" y="8716"/>
                  </a:lnTo>
                  <a:lnTo>
                    <a:pt x="8704" y="7954"/>
                  </a:lnTo>
                  <a:close/>
                  <a:moveTo>
                    <a:pt x="9097" y="8359"/>
                  </a:moveTo>
                  <a:lnTo>
                    <a:pt x="9621" y="8895"/>
                  </a:lnTo>
                  <a:cubicBezTo>
                    <a:pt x="9728" y="8966"/>
                    <a:pt x="9728" y="9121"/>
                    <a:pt x="9644" y="9228"/>
                  </a:cubicBezTo>
                  <a:lnTo>
                    <a:pt x="9216" y="9657"/>
                  </a:lnTo>
                  <a:cubicBezTo>
                    <a:pt x="9168" y="9699"/>
                    <a:pt x="9109" y="9719"/>
                    <a:pt x="9048" y="9719"/>
                  </a:cubicBezTo>
                  <a:cubicBezTo>
                    <a:pt x="8987" y="9719"/>
                    <a:pt x="8924" y="9699"/>
                    <a:pt x="8871" y="9657"/>
                  </a:cubicBezTo>
                  <a:lnTo>
                    <a:pt x="8335" y="9121"/>
                  </a:lnTo>
                  <a:lnTo>
                    <a:pt x="9097" y="8359"/>
                  </a:lnTo>
                  <a:close/>
                  <a:moveTo>
                    <a:pt x="3282" y="1"/>
                  </a:moveTo>
                  <a:cubicBezTo>
                    <a:pt x="2441" y="1"/>
                    <a:pt x="1602" y="322"/>
                    <a:pt x="965" y="965"/>
                  </a:cubicBezTo>
                  <a:cubicBezTo>
                    <a:pt x="334" y="1584"/>
                    <a:pt x="0" y="2406"/>
                    <a:pt x="0" y="3287"/>
                  </a:cubicBezTo>
                  <a:cubicBezTo>
                    <a:pt x="0" y="4156"/>
                    <a:pt x="334" y="4978"/>
                    <a:pt x="965" y="5609"/>
                  </a:cubicBezTo>
                  <a:cubicBezTo>
                    <a:pt x="1608" y="6240"/>
                    <a:pt x="2441" y="6573"/>
                    <a:pt x="3286" y="6573"/>
                  </a:cubicBezTo>
                  <a:cubicBezTo>
                    <a:pt x="3989" y="6573"/>
                    <a:pt x="4703" y="6347"/>
                    <a:pt x="5275" y="5883"/>
                  </a:cubicBezTo>
                  <a:lnTo>
                    <a:pt x="5608" y="6216"/>
                  </a:lnTo>
                  <a:cubicBezTo>
                    <a:pt x="5477" y="6418"/>
                    <a:pt x="5501" y="6692"/>
                    <a:pt x="5680" y="6871"/>
                  </a:cubicBezTo>
                  <a:lnTo>
                    <a:pt x="6370" y="7561"/>
                  </a:lnTo>
                  <a:cubicBezTo>
                    <a:pt x="6400" y="7585"/>
                    <a:pt x="6436" y="7597"/>
                    <a:pt x="6471" y="7597"/>
                  </a:cubicBezTo>
                  <a:cubicBezTo>
                    <a:pt x="6507" y="7597"/>
                    <a:pt x="6543" y="7585"/>
                    <a:pt x="6573" y="7561"/>
                  </a:cubicBezTo>
                  <a:cubicBezTo>
                    <a:pt x="6632" y="7502"/>
                    <a:pt x="6632" y="7407"/>
                    <a:pt x="6573" y="7347"/>
                  </a:cubicBezTo>
                  <a:lnTo>
                    <a:pt x="5894" y="6668"/>
                  </a:lnTo>
                  <a:cubicBezTo>
                    <a:pt x="5799" y="6573"/>
                    <a:pt x="5799" y="6418"/>
                    <a:pt x="5894" y="6323"/>
                  </a:cubicBezTo>
                  <a:lnTo>
                    <a:pt x="6323" y="5895"/>
                  </a:lnTo>
                  <a:cubicBezTo>
                    <a:pt x="6370" y="5847"/>
                    <a:pt x="6430" y="5811"/>
                    <a:pt x="6489" y="5811"/>
                  </a:cubicBezTo>
                  <a:cubicBezTo>
                    <a:pt x="6549" y="5811"/>
                    <a:pt x="6608" y="5847"/>
                    <a:pt x="6644" y="5895"/>
                  </a:cubicBezTo>
                  <a:lnTo>
                    <a:pt x="8156" y="7395"/>
                  </a:lnTo>
                  <a:lnTo>
                    <a:pt x="7394" y="8157"/>
                  </a:lnTo>
                  <a:lnTo>
                    <a:pt x="6966" y="7716"/>
                  </a:lnTo>
                  <a:cubicBezTo>
                    <a:pt x="6936" y="7686"/>
                    <a:pt x="6897" y="7672"/>
                    <a:pt x="6858" y="7672"/>
                  </a:cubicBezTo>
                  <a:cubicBezTo>
                    <a:pt x="6820" y="7672"/>
                    <a:pt x="6781" y="7686"/>
                    <a:pt x="6751" y="7716"/>
                  </a:cubicBezTo>
                  <a:cubicBezTo>
                    <a:pt x="6692" y="7776"/>
                    <a:pt x="6692" y="7871"/>
                    <a:pt x="6751" y="7930"/>
                  </a:cubicBezTo>
                  <a:lnTo>
                    <a:pt x="8668" y="9847"/>
                  </a:lnTo>
                  <a:cubicBezTo>
                    <a:pt x="8775" y="9955"/>
                    <a:pt x="8906" y="10002"/>
                    <a:pt x="9049" y="10002"/>
                  </a:cubicBezTo>
                  <a:cubicBezTo>
                    <a:pt x="9180" y="10002"/>
                    <a:pt x="9311" y="9955"/>
                    <a:pt x="9418" y="9847"/>
                  </a:cubicBezTo>
                  <a:lnTo>
                    <a:pt x="9847" y="9419"/>
                  </a:lnTo>
                  <a:cubicBezTo>
                    <a:pt x="10061" y="9228"/>
                    <a:pt x="10061" y="8883"/>
                    <a:pt x="9847" y="8669"/>
                  </a:cubicBezTo>
                  <a:lnTo>
                    <a:pt x="6858" y="5680"/>
                  </a:lnTo>
                  <a:cubicBezTo>
                    <a:pt x="6751" y="5573"/>
                    <a:pt x="6620" y="5525"/>
                    <a:pt x="6489" y="5525"/>
                  </a:cubicBezTo>
                  <a:cubicBezTo>
                    <a:pt x="6382" y="5525"/>
                    <a:pt x="6299" y="5561"/>
                    <a:pt x="6204" y="5609"/>
                  </a:cubicBezTo>
                  <a:lnTo>
                    <a:pt x="5870" y="5275"/>
                  </a:lnTo>
                  <a:cubicBezTo>
                    <a:pt x="6144" y="4930"/>
                    <a:pt x="6334" y="4537"/>
                    <a:pt x="6454" y="4097"/>
                  </a:cubicBezTo>
                  <a:cubicBezTo>
                    <a:pt x="6465" y="4025"/>
                    <a:pt x="6430" y="3942"/>
                    <a:pt x="6346" y="3918"/>
                  </a:cubicBezTo>
                  <a:cubicBezTo>
                    <a:pt x="6339" y="3917"/>
                    <a:pt x="6332" y="3916"/>
                    <a:pt x="6324" y="3916"/>
                  </a:cubicBezTo>
                  <a:cubicBezTo>
                    <a:pt x="6258" y="3916"/>
                    <a:pt x="6189" y="3961"/>
                    <a:pt x="6168" y="4025"/>
                  </a:cubicBezTo>
                  <a:cubicBezTo>
                    <a:pt x="6037" y="4537"/>
                    <a:pt x="5775" y="5013"/>
                    <a:pt x="5394" y="5383"/>
                  </a:cubicBezTo>
                  <a:cubicBezTo>
                    <a:pt x="4816" y="5960"/>
                    <a:pt x="4051" y="6249"/>
                    <a:pt x="3285" y="6249"/>
                  </a:cubicBezTo>
                  <a:cubicBezTo>
                    <a:pt x="2519" y="6249"/>
                    <a:pt x="1751" y="5960"/>
                    <a:pt x="1167" y="5383"/>
                  </a:cubicBezTo>
                  <a:cubicBezTo>
                    <a:pt x="608" y="4823"/>
                    <a:pt x="298" y="4073"/>
                    <a:pt x="298" y="3263"/>
                  </a:cubicBezTo>
                  <a:cubicBezTo>
                    <a:pt x="298" y="2466"/>
                    <a:pt x="608" y="1715"/>
                    <a:pt x="1167" y="1156"/>
                  </a:cubicBezTo>
                  <a:cubicBezTo>
                    <a:pt x="1751" y="572"/>
                    <a:pt x="2519" y="281"/>
                    <a:pt x="3285" y="281"/>
                  </a:cubicBezTo>
                  <a:cubicBezTo>
                    <a:pt x="4051" y="281"/>
                    <a:pt x="4816" y="572"/>
                    <a:pt x="5394" y="1156"/>
                  </a:cubicBezTo>
                  <a:cubicBezTo>
                    <a:pt x="6013" y="1763"/>
                    <a:pt x="6323" y="2608"/>
                    <a:pt x="6263" y="3478"/>
                  </a:cubicBezTo>
                  <a:cubicBezTo>
                    <a:pt x="6263" y="3549"/>
                    <a:pt x="6323" y="3620"/>
                    <a:pt x="6394" y="3644"/>
                  </a:cubicBezTo>
                  <a:cubicBezTo>
                    <a:pt x="6465" y="3644"/>
                    <a:pt x="6549" y="3585"/>
                    <a:pt x="6561" y="3501"/>
                  </a:cubicBezTo>
                  <a:cubicBezTo>
                    <a:pt x="6620" y="2549"/>
                    <a:pt x="6275" y="1632"/>
                    <a:pt x="5608" y="965"/>
                  </a:cubicBezTo>
                  <a:cubicBezTo>
                    <a:pt x="4965" y="322"/>
                    <a:pt x="4123" y="1"/>
                    <a:pt x="3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0" name="Google Shape;15033;p73">
              <a:extLst>
                <a:ext uri="{FF2B5EF4-FFF2-40B4-BE49-F238E27FC236}">
                  <a16:creationId xmlns:a16="http://schemas.microsoft.com/office/drawing/2014/main" id="{45C3083A-5241-F394-FCDD-0780EF7168A5}"/>
                </a:ext>
              </a:extLst>
            </p:cNvPr>
            <p:cNvSpPr/>
            <p:nvPr/>
          </p:nvSpPr>
          <p:spPr>
            <a:xfrm>
              <a:off x="4733899" y="2960772"/>
              <a:ext cx="75469" cy="86546"/>
            </a:xfrm>
            <a:custGeom>
              <a:avLst/>
              <a:gdLst/>
              <a:ahLst/>
              <a:cxnLst/>
              <a:rect l="l" t="t" r="r" b="b"/>
              <a:pathLst>
                <a:path w="2371" h="2719" extrusionOk="0">
                  <a:moveTo>
                    <a:pt x="1218" y="276"/>
                  </a:moveTo>
                  <a:cubicBezTo>
                    <a:pt x="1233" y="276"/>
                    <a:pt x="1248" y="277"/>
                    <a:pt x="1263" y="278"/>
                  </a:cubicBezTo>
                  <a:cubicBezTo>
                    <a:pt x="1703" y="313"/>
                    <a:pt x="2061" y="647"/>
                    <a:pt x="2084" y="1099"/>
                  </a:cubicBezTo>
                  <a:cubicBezTo>
                    <a:pt x="2073" y="1456"/>
                    <a:pt x="1858" y="1802"/>
                    <a:pt x="1537" y="1944"/>
                  </a:cubicBezTo>
                  <a:cubicBezTo>
                    <a:pt x="1430" y="1992"/>
                    <a:pt x="1370" y="2099"/>
                    <a:pt x="1370" y="2218"/>
                  </a:cubicBezTo>
                  <a:cubicBezTo>
                    <a:pt x="1370" y="2313"/>
                    <a:pt x="1275" y="2409"/>
                    <a:pt x="1180" y="2409"/>
                  </a:cubicBezTo>
                  <a:cubicBezTo>
                    <a:pt x="1072" y="2409"/>
                    <a:pt x="989" y="2313"/>
                    <a:pt x="989" y="2218"/>
                  </a:cubicBezTo>
                  <a:cubicBezTo>
                    <a:pt x="989" y="1944"/>
                    <a:pt x="1132" y="1694"/>
                    <a:pt x="1382" y="1587"/>
                  </a:cubicBezTo>
                  <a:cubicBezTo>
                    <a:pt x="1561" y="1504"/>
                    <a:pt x="1680" y="1325"/>
                    <a:pt x="1668" y="1111"/>
                  </a:cubicBezTo>
                  <a:cubicBezTo>
                    <a:pt x="1656" y="873"/>
                    <a:pt x="1465" y="682"/>
                    <a:pt x="1227" y="670"/>
                  </a:cubicBezTo>
                  <a:lnTo>
                    <a:pt x="1191" y="670"/>
                  </a:lnTo>
                  <a:cubicBezTo>
                    <a:pt x="1072" y="670"/>
                    <a:pt x="953" y="706"/>
                    <a:pt x="870" y="801"/>
                  </a:cubicBezTo>
                  <a:cubicBezTo>
                    <a:pt x="763" y="885"/>
                    <a:pt x="715" y="1028"/>
                    <a:pt x="715" y="1159"/>
                  </a:cubicBezTo>
                  <a:cubicBezTo>
                    <a:pt x="715" y="1266"/>
                    <a:pt x="632" y="1349"/>
                    <a:pt x="525" y="1349"/>
                  </a:cubicBezTo>
                  <a:cubicBezTo>
                    <a:pt x="418" y="1349"/>
                    <a:pt x="334" y="1266"/>
                    <a:pt x="334" y="1159"/>
                  </a:cubicBezTo>
                  <a:cubicBezTo>
                    <a:pt x="334" y="920"/>
                    <a:pt x="429" y="682"/>
                    <a:pt x="608" y="516"/>
                  </a:cubicBezTo>
                  <a:cubicBezTo>
                    <a:pt x="775" y="359"/>
                    <a:pt x="995" y="276"/>
                    <a:pt x="1218" y="276"/>
                  </a:cubicBezTo>
                  <a:close/>
                  <a:moveTo>
                    <a:pt x="1163" y="0"/>
                  </a:moveTo>
                  <a:cubicBezTo>
                    <a:pt x="872" y="0"/>
                    <a:pt x="586" y="108"/>
                    <a:pt x="370" y="313"/>
                  </a:cubicBezTo>
                  <a:cubicBezTo>
                    <a:pt x="132" y="539"/>
                    <a:pt x="1" y="849"/>
                    <a:pt x="1" y="1159"/>
                  </a:cubicBezTo>
                  <a:cubicBezTo>
                    <a:pt x="1" y="1432"/>
                    <a:pt x="227" y="1647"/>
                    <a:pt x="489" y="1647"/>
                  </a:cubicBezTo>
                  <a:cubicBezTo>
                    <a:pt x="763" y="1647"/>
                    <a:pt x="989" y="1432"/>
                    <a:pt x="989" y="1159"/>
                  </a:cubicBezTo>
                  <a:cubicBezTo>
                    <a:pt x="989" y="1099"/>
                    <a:pt x="1001" y="1051"/>
                    <a:pt x="1049" y="1028"/>
                  </a:cubicBezTo>
                  <a:cubicBezTo>
                    <a:pt x="1078" y="998"/>
                    <a:pt x="1115" y="977"/>
                    <a:pt x="1161" y="977"/>
                  </a:cubicBezTo>
                  <a:cubicBezTo>
                    <a:pt x="1171" y="977"/>
                    <a:pt x="1181" y="978"/>
                    <a:pt x="1191" y="980"/>
                  </a:cubicBezTo>
                  <a:cubicBezTo>
                    <a:pt x="1287" y="980"/>
                    <a:pt x="1358" y="1075"/>
                    <a:pt x="1370" y="1159"/>
                  </a:cubicBezTo>
                  <a:cubicBezTo>
                    <a:pt x="1370" y="1230"/>
                    <a:pt x="1322" y="1313"/>
                    <a:pt x="1263" y="1337"/>
                  </a:cubicBezTo>
                  <a:cubicBezTo>
                    <a:pt x="930" y="1504"/>
                    <a:pt x="703" y="1849"/>
                    <a:pt x="703" y="2230"/>
                  </a:cubicBezTo>
                  <a:cubicBezTo>
                    <a:pt x="703" y="2504"/>
                    <a:pt x="930" y="2718"/>
                    <a:pt x="1191" y="2718"/>
                  </a:cubicBezTo>
                  <a:cubicBezTo>
                    <a:pt x="1465" y="2718"/>
                    <a:pt x="1680" y="2504"/>
                    <a:pt x="1680" y="2230"/>
                  </a:cubicBezTo>
                  <a:lnTo>
                    <a:pt x="1680" y="2218"/>
                  </a:lnTo>
                  <a:cubicBezTo>
                    <a:pt x="2096" y="2004"/>
                    <a:pt x="2370" y="1563"/>
                    <a:pt x="2334" y="1087"/>
                  </a:cubicBezTo>
                  <a:cubicBezTo>
                    <a:pt x="2311" y="504"/>
                    <a:pt x="1834" y="27"/>
                    <a:pt x="1251" y="4"/>
                  </a:cubicBezTo>
                  <a:cubicBezTo>
                    <a:pt x="1222" y="1"/>
                    <a:pt x="1192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1" name="Google Shape;15034;p73">
              <a:extLst>
                <a:ext uri="{FF2B5EF4-FFF2-40B4-BE49-F238E27FC236}">
                  <a16:creationId xmlns:a16="http://schemas.microsoft.com/office/drawing/2014/main" id="{65CA8A44-E53B-96A6-0145-966A1F2712F3}"/>
                </a:ext>
              </a:extLst>
            </p:cNvPr>
            <p:cNvSpPr/>
            <p:nvPr/>
          </p:nvSpPr>
          <p:spPr>
            <a:xfrm>
              <a:off x="4755894" y="3048431"/>
              <a:ext cx="31098" cy="32244"/>
            </a:xfrm>
            <a:custGeom>
              <a:avLst/>
              <a:gdLst/>
              <a:ahLst/>
              <a:cxnLst/>
              <a:rect l="l" t="t" r="r" b="b"/>
              <a:pathLst>
                <a:path w="977" h="1013" extrusionOk="0">
                  <a:moveTo>
                    <a:pt x="489" y="298"/>
                  </a:moveTo>
                  <a:cubicBezTo>
                    <a:pt x="596" y="298"/>
                    <a:pt x="679" y="381"/>
                    <a:pt x="679" y="488"/>
                  </a:cubicBezTo>
                  <a:lnTo>
                    <a:pt x="679" y="500"/>
                  </a:lnTo>
                  <a:cubicBezTo>
                    <a:pt x="679" y="607"/>
                    <a:pt x="596" y="702"/>
                    <a:pt x="489" y="702"/>
                  </a:cubicBezTo>
                  <a:cubicBezTo>
                    <a:pt x="381" y="702"/>
                    <a:pt x="298" y="607"/>
                    <a:pt x="298" y="500"/>
                  </a:cubicBezTo>
                  <a:lnTo>
                    <a:pt x="298" y="488"/>
                  </a:lnTo>
                  <a:cubicBezTo>
                    <a:pt x="298" y="381"/>
                    <a:pt x="381" y="298"/>
                    <a:pt x="489" y="298"/>
                  </a:cubicBezTo>
                  <a:close/>
                  <a:moveTo>
                    <a:pt x="489" y="0"/>
                  </a:moveTo>
                  <a:cubicBezTo>
                    <a:pt x="215" y="0"/>
                    <a:pt x="0" y="226"/>
                    <a:pt x="0" y="488"/>
                  </a:cubicBezTo>
                  <a:lnTo>
                    <a:pt x="0" y="524"/>
                  </a:lnTo>
                  <a:cubicBezTo>
                    <a:pt x="0" y="786"/>
                    <a:pt x="215" y="1012"/>
                    <a:pt x="489" y="1012"/>
                  </a:cubicBezTo>
                  <a:cubicBezTo>
                    <a:pt x="751" y="1012"/>
                    <a:pt x="977" y="786"/>
                    <a:pt x="977" y="524"/>
                  </a:cubicBezTo>
                  <a:lnTo>
                    <a:pt x="977" y="488"/>
                  </a:lnTo>
                  <a:cubicBezTo>
                    <a:pt x="977" y="226"/>
                    <a:pt x="751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</p:grpSp>
      <p:pic>
        <p:nvPicPr>
          <p:cNvPr id="12" name="Afbeelding 15">
            <a:extLst>
              <a:ext uri="{FF2B5EF4-FFF2-40B4-BE49-F238E27FC236}">
                <a16:creationId xmlns:a16="http://schemas.microsoft.com/office/drawing/2014/main" id="{96BB7C1D-780A-BC60-B4BE-8C0C6D9E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72213"/>
            <a:ext cx="11382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oogle Shape;15030;p73">
            <a:extLst>
              <a:ext uri="{FF2B5EF4-FFF2-40B4-BE49-F238E27FC236}">
                <a16:creationId xmlns:a16="http://schemas.microsoft.com/office/drawing/2014/main" id="{06ECBB4F-844E-0D60-7472-0D1C98502FC5}"/>
              </a:ext>
            </a:extLst>
          </p:cNvPr>
          <p:cNvGrpSpPr/>
          <p:nvPr/>
        </p:nvGrpSpPr>
        <p:grpSpPr>
          <a:xfrm>
            <a:off x="1269606" y="2899006"/>
            <a:ext cx="427031" cy="424527"/>
            <a:chOff x="4667216" y="2915382"/>
            <a:chExt cx="320273" cy="318395"/>
          </a:xfrm>
          <a:solidFill>
            <a:schemeClr val="bg1"/>
          </a:solidFill>
        </p:grpSpPr>
        <p:sp>
          <p:nvSpPr>
            <p:cNvPr id="15" name="Google Shape;15031;p73">
              <a:extLst>
                <a:ext uri="{FF2B5EF4-FFF2-40B4-BE49-F238E27FC236}">
                  <a16:creationId xmlns:a16="http://schemas.microsoft.com/office/drawing/2014/main" id="{4FB40A1C-43FF-835D-533E-DDA1A14EFBF5}"/>
                </a:ext>
              </a:extLst>
            </p:cNvPr>
            <p:cNvSpPr/>
            <p:nvPr/>
          </p:nvSpPr>
          <p:spPr>
            <a:xfrm>
              <a:off x="4686154" y="2938140"/>
              <a:ext cx="166789" cy="163734"/>
            </a:xfrm>
            <a:custGeom>
              <a:avLst/>
              <a:gdLst/>
              <a:ahLst/>
              <a:cxnLst/>
              <a:rect l="l" t="t" r="r" b="b"/>
              <a:pathLst>
                <a:path w="5240" h="5144" extrusionOk="0">
                  <a:moveTo>
                    <a:pt x="2668" y="0"/>
                  </a:moveTo>
                  <a:cubicBezTo>
                    <a:pt x="2013" y="0"/>
                    <a:pt x="1358" y="250"/>
                    <a:pt x="858" y="750"/>
                  </a:cubicBezTo>
                  <a:cubicBezTo>
                    <a:pt x="620" y="989"/>
                    <a:pt x="429" y="1286"/>
                    <a:pt x="298" y="1608"/>
                  </a:cubicBezTo>
                  <a:cubicBezTo>
                    <a:pt x="263" y="1679"/>
                    <a:pt x="298" y="1762"/>
                    <a:pt x="370" y="1798"/>
                  </a:cubicBezTo>
                  <a:cubicBezTo>
                    <a:pt x="388" y="1804"/>
                    <a:pt x="407" y="1807"/>
                    <a:pt x="426" y="1807"/>
                  </a:cubicBezTo>
                  <a:cubicBezTo>
                    <a:pt x="484" y="1807"/>
                    <a:pt x="542" y="1780"/>
                    <a:pt x="560" y="1727"/>
                  </a:cubicBezTo>
                  <a:cubicBezTo>
                    <a:pt x="679" y="1441"/>
                    <a:pt x="846" y="1191"/>
                    <a:pt x="1060" y="977"/>
                  </a:cubicBezTo>
                  <a:cubicBezTo>
                    <a:pt x="1495" y="536"/>
                    <a:pt x="2075" y="316"/>
                    <a:pt x="2656" y="316"/>
                  </a:cubicBezTo>
                  <a:cubicBezTo>
                    <a:pt x="3236" y="316"/>
                    <a:pt x="3817" y="536"/>
                    <a:pt x="4251" y="977"/>
                  </a:cubicBezTo>
                  <a:cubicBezTo>
                    <a:pt x="4692" y="1405"/>
                    <a:pt x="4930" y="1977"/>
                    <a:pt x="4930" y="2584"/>
                  </a:cubicBezTo>
                  <a:cubicBezTo>
                    <a:pt x="4930" y="3191"/>
                    <a:pt x="4692" y="3763"/>
                    <a:pt x="4251" y="4191"/>
                  </a:cubicBezTo>
                  <a:cubicBezTo>
                    <a:pt x="3823" y="4620"/>
                    <a:pt x="3263" y="4858"/>
                    <a:pt x="2644" y="4858"/>
                  </a:cubicBezTo>
                  <a:cubicBezTo>
                    <a:pt x="2037" y="4858"/>
                    <a:pt x="1477" y="4620"/>
                    <a:pt x="1037" y="4191"/>
                  </a:cubicBezTo>
                  <a:cubicBezTo>
                    <a:pt x="536" y="3679"/>
                    <a:pt x="298" y="2989"/>
                    <a:pt x="405" y="2274"/>
                  </a:cubicBezTo>
                  <a:cubicBezTo>
                    <a:pt x="417" y="2191"/>
                    <a:pt x="358" y="2120"/>
                    <a:pt x="286" y="2108"/>
                  </a:cubicBezTo>
                  <a:cubicBezTo>
                    <a:pt x="279" y="2107"/>
                    <a:pt x="272" y="2106"/>
                    <a:pt x="265" y="2106"/>
                  </a:cubicBezTo>
                  <a:cubicBezTo>
                    <a:pt x="191" y="2106"/>
                    <a:pt x="131" y="2162"/>
                    <a:pt x="120" y="2227"/>
                  </a:cubicBezTo>
                  <a:cubicBezTo>
                    <a:pt x="1" y="3024"/>
                    <a:pt x="263" y="3822"/>
                    <a:pt x="846" y="4394"/>
                  </a:cubicBezTo>
                  <a:cubicBezTo>
                    <a:pt x="1334" y="4894"/>
                    <a:pt x="1977" y="5144"/>
                    <a:pt x="2668" y="5144"/>
                  </a:cubicBezTo>
                  <a:cubicBezTo>
                    <a:pt x="3346" y="5144"/>
                    <a:pt x="3989" y="4870"/>
                    <a:pt x="4477" y="4394"/>
                  </a:cubicBezTo>
                  <a:cubicBezTo>
                    <a:pt x="4966" y="3906"/>
                    <a:pt x="5228" y="3263"/>
                    <a:pt x="5228" y="2584"/>
                  </a:cubicBezTo>
                  <a:cubicBezTo>
                    <a:pt x="5239" y="1870"/>
                    <a:pt x="4966" y="1227"/>
                    <a:pt x="4477" y="750"/>
                  </a:cubicBezTo>
                  <a:cubicBezTo>
                    <a:pt x="3977" y="250"/>
                    <a:pt x="3323" y="0"/>
                    <a:pt x="2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6" name="Google Shape;15032;p73">
              <a:extLst>
                <a:ext uri="{FF2B5EF4-FFF2-40B4-BE49-F238E27FC236}">
                  <a16:creationId xmlns:a16="http://schemas.microsoft.com/office/drawing/2014/main" id="{67308992-099A-02DC-6237-0E3317CE7AB5}"/>
                </a:ext>
              </a:extLst>
            </p:cNvPr>
            <p:cNvSpPr/>
            <p:nvPr/>
          </p:nvSpPr>
          <p:spPr>
            <a:xfrm>
              <a:off x="4667216" y="2915382"/>
              <a:ext cx="320273" cy="318395"/>
            </a:xfrm>
            <a:custGeom>
              <a:avLst/>
              <a:gdLst/>
              <a:ahLst/>
              <a:cxnLst/>
              <a:rect l="l" t="t" r="r" b="b"/>
              <a:pathLst>
                <a:path w="10062" h="10003" extrusionOk="0">
                  <a:moveTo>
                    <a:pt x="5668" y="5502"/>
                  </a:moveTo>
                  <a:lnTo>
                    <a:pt x="5977" y="5811"/>
                  </a:lnTo>
                  <a:lnTo>
                    <a:pt x="5799" y="5990"/>
                  </a:lnTo>
                  <a:lnTo>
                    <a:pt x="5489" y="5680"/>
                  </a:lnTo>
                  <a:lnTo>
                    <a:pt x="5584" y="5585"/>
                  </a:lnTo>
                  <a:lnTo>
                    <a:pt x="5668" y="5502"/>
                  </a:lnTo>
                  <a:close/>
                  <a:moveTo>
                    <a:pt x="8347" y="7597"/>
                  </a:moveTo>
                  <a:lnTo>
                    <a:pt x="8501" y="7752"/>
                  </a:lnTo>
                  <a:lnTo>
                    <a:pt x="7739" y="8502"/>
                  </a:lnTo>
                  <a:lnTo>
                    <a:pt x="7585" y="8359"/>
                  </a:lnTo>
                  <a:lnTo>
                    <a:pt x="8347" y="7597"/>
                  </a:lnTo>
                  <a:close/>
                  <a:moveTo>
                    <a:pt x="8704" y="7954"/>
                  </a:moveTo>
                  <a:lnTo>
                    <a:pt x="8894" y="8157"/>
                  </a:lnTo>
                  <a:lnTo>
                    <a:pt x="8132" y="8907"/>
                  </a:lnTo>
                  <a:lnTo>
                    <a:pt x="7989" y="8764"/>
                  </a:lnTo>
                  <a:lnTo>
                    <a:pt x="7942" y="8716"/>
                  </a:lnTo>
                  <a:lnTo>
                    <a:pt x="8704" y="7954"/>
                  </a:lnTo>
                  <a:close/>
                  <a:moveTo>
                    <a:pt x="9097" y="8359"/>
                  </a:moveTo>
                  <a:lnTo>
                    <a:pt x="9621" y="8895"/>
                  </a:lnTo>
                  <a:cubicBezTo>
                    <a:pt x="9728" y="8966"/>
                    <a:pt x="9728" y="9121"/>
                    <a:pt x="9644" y="9228"/>
                  </a:cubicBezTo>
                  <a:lnTo>
                    <a:pt x="9216" y="9657"/>
                  </a:lnTo>
                  <a:cubicBezTo>
                    <a:pt x="9168" y="9699"/>
                    <a:pt x="9109" y="9719"/>
                    <a:pt x="9048" y="9719"/>
                  </a:cubicBezTo>
                  <a:cubicBezTo>
                    <a:pt x="8987" y="9719"/>
                    <a:pt x="8924" y="9699"/>
                    <a:pt x="8871" y="9657"/>
                  </a:cubicBezTo>
                  <a:lnTo>
                    <a:pt x="8335" y="9121"/>
                  </a:lnTo>
                  <a:lnTo>
                    <a:pt x="9097" y="8359"/>
                  </a:lnTo>
                  <a:close/>
                  <a:moveTo>
                    <a:pt x="3282" y="1"/>
                  </a:moveTo>
                  <a:cubicBezTo>
                    <a:pt x="2441" y="1"/>
                    <a:pt x="1602" y="322"/>
                    <a:pt x="965" y="965"/>
                  </a:cubicBezTo>
                  <a:cubicBezTo>
                    <a:pt x="334" y="1584"/>
                    <a:pt x="0" y="2406"/>
                    <a:pt x="0" y="3287"/>
                  </a:cubicBezTo>
                  <a:cubicBezTo>
                    <a:pt x="0" y="4156"/>
                    <a:pt x="334" y="4978"/>
                    <a:pt x="965" y="5609"/>
                  </a:cubicBezTo>
                  <a:cubicBezTo>
                    <a:pt x="1608" y="6240"/>
                    <a:pt x="2441" y="6573"/>
                    <a:pt x="3286" y="6573"/>
                  </a:cubicBezTo>
                  <a:cubicBezTo>
                    <a:pt x="3989" y="6573"/>
                    <a:pt x="4703" y="6347"/>
                    <a:pt x="5275" y="5883"/>
                  </a:cubicBezTo>
                  <a:lnTo>
                    <a:pt x="5608" y="6216"/>
                  </a:lnTo>
                  <a:cubicBezTo>
                    <a:pt x="5477" y="6418"/>
                    <a:pt x="5501" y="6692"/>
                    <a:pt x="5680" y="6871"/>
                  </a:cubicBezTo>
                  <a:lnTo>
                    <a:pt x="6370" y="7561"/>
                  </a:lnTo>
                  <a:cubicBezTo>
                    <a:pt x="6400" y="7585"/>
                    <a:pt x="6436" y="7597"/>
                    <a:pt x="6471" y="7597"/>
                  </a:cubicBezTo>
                  <a:cubicBezTo>
                    <a:pt x="6507" y="7597"/>
                    <a:pt x="6543" y="7585"/>
                    <a:pt x="6573" y="7561"/>
                  </a:cubicBezTo>
                  <a:cubicBezTo>
                    <a:pt x="6632" y="7502"/>
                    <a:pt x="6632" y="7407"/>
                    <a:pt x="6573" y="7347"/>
                  </a:cubicBezTo>
                  <a:lnTo>
                    <a:pt x="5894" y="6668"/>
                  </a:lnTo>
                  <a:cubicBezTo>
                    <a:pt x="5799" y="6573"/>
                    <a:pt x="5799" y="6418"/>
                    <a:pt x="5894" y="6323"/>
                  </a:cubicBezTo>
                  <a:lnTo>
                    <a:pt x="6323" y="5895"/>
                  </a:lnTo>
                  <a:cubicBezTo>
                    <a:pt x="6370" y="5847"/>
                    <a:pt x="6430" y="5811"/>
                    <a:pt x="6489" y="5811"/>
                  </a:cubicBezTo>
                  <a:cubicBezTo>
                    <a:pt x="6549" y="5811"/>
                    <a:pt x="6608" y="5847"/>
                    <a:pt x="6644" y="5895"/>
                  </a:cubicBezTo>
                  <a:lnTo>
                    <a:pt x="8156" y="7395"/>
                  </a:lnTo>
                  <a:lnTo>
                    <a:pt x="7394" y="8157"/>
                  </a:lnTo>
                  <a:lnTo>
                    <a:pt x="6966" y="7716"/>
                  </a:lnTo>
                  <a:cubicBezTo>
                    <a:pt x="6936" y="7686"/>
                    <a:pt x="6897" y="7672"/>
                    <a:pt x="6858" y="7672"/>
                  </a:cubicBezTo>
                  <a:cubicBezTo>
                    <a:pt x="6820" y="7672"/>
                    <a:pt x="6781" y="7686"/>
                    <a:pt x="6751" y="7716"/>
                  </a:cubicBezTo>
                  <a:cubicBezTo>
                    <a:pt x="6692" y="7776"/>
                    <a:pt x="6692" y="7871"/>
                    <a:pt x="6751" y="7930"/>
                  </a:cubicBezTo>
                  <a:lnTo>
                    <a:pt x="8668" y="9847"/>
                  </a:lnTo>
                  <a:cubicBezTo>
                    <a:pt x="8775" y="9955"/>
                    <a:pt x="8906" y="10002"/>
                    <a:pt x="9049" y="10002"/>
                  </a:cubicBezTo>
                  <a:cubicBezTo>
                    <a:pt x="9180" y="10002"/>
                    <a:pt x="9311" y="9955"/>
                    <a:pt x="9418" y="9847"/>
                  </a:cubicBezTo>
                  <a:lnTo>
                    <a:pt x="9847" y="9419"/>
                  </a:lnTo>
                  <a:cubicBezTo>
                    <a:pt x="10061" y="9228"/>
                    <a:pt x="10061" y="8883"/>
                    <a:pt x="9847" y="8669"/>
                  </a:cubicBezTo>
                  <a:lnTo>
                    <a:pt x="6858" y="5680"/>
                  </a:lnTo>
                  <a:cubicBezTo>
                    <a:pt x="6751" y="5573"/>
                    <a:pt x="6620" y="5525"/>
                    <a:pt x="6489" y="5525"/>
                  </a:cubicBezTo>
                  <a:cubicBezTo>
                    <a:pt x="6382" y="5525"/>
                    <a:pt x="6299" y="5561"/>
                    <a:pt x="6204" y="5609"/>
                  </a:cubicBezTo>
                  <a:lnTo>
                    <a:pt x="5870" y="5275"/>
                  </a:lnTo>
                  <a:cubicBezTo>
                    <a:pt x="6144" y="4930"/>
                    <a:pt x="6334" y="4537"/>
                    <a:pt x="6454" y="4097"/>
                  </a:cubicBezTo>
                  <a:cubicBezTo>
                    <a:pt x="6465" y="4025"/>
                    <a:pt x="6430" y="3942"/>
                    <a:pt x="6346" y="3918"/>
                  </a:cubicBezTo>
                  <a:cubicBezTo>
                    <a:pt x="6339" y="3917"/>
                    <a:pt x="6332" y="3916"/>
                    <a:pt x="6324" y="3916"/>
                  </a:cubicBezTo>
                  <a:cubicBezTo>
                    <a:pt x="6258" y="3916"/>
                    <a:pt x="6189" y="3961"/>
                    <a:pt x="6168" y="4025"/>
                  </a:cubicBezTo>
                  <a:cubicBezTo>
                    <a:pt x="6037" y="4537"/>
                    <a:pt x="5775" y="5013"/>
                    <a:pt x="5394" y="5383"/>
                  </a:cubicBezTo>
                  <a:cubicBezTo>
                    <a:pt x="4816" y="5960"/>
                    <a:pt x="4051" y="6249"/>
                    <a:pt x="3285" y="6249"/>
                  </a:cubicBezTo>
                  <a:cubicBezTo>
                    <a:pt x="2519" y="6249"/>
                    <a:pt x="1751" y="5960"/>
                    <a:pt x="1167" y="5383"/>
                  </a:cubicBezTo>
                  <a:cubicBezTo>
                    <a:pt x="608" y="4823"/>
                    <a:pt x="298" y="4073"/>
                    <a:pt x="298" y="3263"/>
                  </a:cubicBezTo>
                  <a:cubicBezTo>
                    <a:pt x="298" y="2466"/>
                    <a:pt x="608" y="1715"/>
                    <a:pt x="1167" y="1156"/>
                  </a:cubicBezTo>
                  <a:cubicBezTo>
                    <a:pt x="1751" y="572"/>
                    <a:pt x="2519" y="281"/>
                    <a:pt x="3285" y="281"/>
                  </a:cubicBezTo>
                  <a:cubicBezTo>
                    <a:pt x="4051" y="281"/>
                    <a:pt x="4816" y="572"/>
                    <a:pt x="5394" y="1156"/>
                  </a:cubicBezTo>
                  <a:cubicBezTo>
                    <a:pt x="6013" y="1763"/>
                    <a:pt x="6323" y="2608"/>
                    <a:pt x="6263" y="3478"/>
                  </a:cubicBezTo>
                  <a:cubicBezTo>
                    <a:pt x="6263" y="3549"/>
                    <a:pt x="6323" y="3620"/>
                    <a:pt x="6394" y="3644"/>
                  </a:cubicBezTo>
                  <a:cubicBezTo>
                    <a:pt x="6465" y="3644"/>
                    <a:pt x="6549" y="3585"/>
                    <a:pt x="6561" y="3501"/>
                  </a:cubicBezTo>
                  <a:cubicBezTo>
                    <a:pt x="6620" y="2549"/>
                    <a:pt x="6275" y="1632"/>
                    <a:pt x="5608" y="965"/>
                  </a:cubicBezTo>
                  <a:cubicBezTo>
                    <a:pt x="4965" y="322"/>
                    <a:pt x="4123" y="1"/>
                    <a:pt x="3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7" name="Google Shape;15033;p73">
              <a:extLst>
                <a:ext uri="{FF2B5EF4-FFF2-40B4-BE49-F238E27FC236}">
                  <a16:creationId xmlns:a16="http://schemas.microsoft.com/office/drawing/2014/main" id="{77EFB40A-1FC5-F7EC-0CF0-5442A489A5A7}"/>
                </a:ext>
              </a:extLst>
            </p:cNvPr>
            <p:cNvSpPr/>
            <p:nvPr/>
          </p:nvSpPr>
          <p:spPr>
            <a:xfrm>
              <a:off x="4733899" y="2960772"/>
              <a:ext cx="75469" cy="86546"/>
            </a:xfrm>
            <a:custGeom>
              <a:avLst/>
              <a:gdLst/>
              <a:ahLst/>
              <a:cxnLst/>
              <a:rect l="l" t="t" r="r" b="b"/>
              <a:pathLst>
                <a:path w="2371" h="2719" extrusionOk="0">
                  <a:moveTo>
                    <a:pt x="1218" y="276"/>
                  </a:moveTo>
                  <a:cubicBezTo>
                    <a:pt x="1233" y="276"/>
                    <a:pt x="1248" y="277"/>
                    <a:pt x="1263" y="278"/>
                  </a:cubicBezTo>
                  <a:cubicBezTo>
                    <a:pt x="1703" y="313"/>
                    <a:pt x="2061" y="647"/>
                    <a:pt x="2084" y="1099"/>
                  </a:cubicBezTo>
                  <a:cubicBezTo>
                    <a:pt x="2073" y="1456"/>
                    <a:pt x="1858" y="1802"/>
                    <a:pt x="1537" y="1944"/>
                  </a:cubicBezTo>
                  <a:cubicBezTo>
                    <a:pt x="1430" y="1992"/>
                    <a:pt x="1370" y="2099"/>
                    <a:pt x="1370" y="2218"/>
                  </a:cubicBezTo>
                  <a:cubicBezTo>
                    <a:pt x="1370" y="2313"/>
                    <a:pt x="1275" y="2409"/>
                    <a:pt x="1180" y="2409"/>
                  </a:cubicBezTo>
                  <a:cubicBezTo>
                    <a:pt x="1072" y="2409"/>
                    <a:pt x="989" y="2313"/>
                    <a:pt x="989" y="2218"/>
                  </a:cubicBezTo>
                  <a:cubicBezTo>
                    <a:pt x="989" y="1944"/>
                    <a:pt x="1132" y="1694"/>
                    <a:pt x="1382" y="1587"/>
                  </a:cubicBezTo>
                  <a:cubicBezTo>
                    <a:pt x="1561" y="1504"/>
                    <a:pt x="1680" y="1325"/>
                    <a:pt x="1668" y="1111"/>
                  </a:cubicBezTo>
                  <a:cubicBezTo>
                    <a:pt x="1656" y="873"/>
                    <a:pt x="1465" y="682"/>
                    <a:pt x="1227" y="670"/>
                  </a:cubicBezTo>
                  <a:lnTo>
                    <a:pt x="1191" y="670"/>
                  </a:lnTo>
                  <a:cubicBezTo>
                    <a:pt x="1072" y="670"/>
                    <a:pt x="953" y="706"/>
                    <a:pt x="870" y="801"/>
                  </a:cubicBezTo>
                  <a:cubicBezTo>
                    <a:pt x="763" y="885"/>
                    <a:pt x="715" y="1028"/>
                    <a:pt x="715" y="1159"/>
                  </a:cubicBezTo>
                  <a:cubicBezTo>
                    <a:pt x="715" y="1266"/>
                    <a:pt x="632" y="1349"/>
                    <a:pt x="525" y="1349"/>
                  </a:cubicBezTo>
                  <a:cubicBezTo>
                    <a:pt x="418" y="1349"/>
                    <a:pt x="334" y="1266"/>
                    <a:pt x="334" y="1159"/>
                  </a:cubicBezTo>
                  <a:cubicBezTo>
                    <a:pt x="334" y="920"/>
                    <a:pt x="429" y="682"/>
                    <a:pt x="608" y="516"/>
                  </a:cubicBezTo>
                  <a:cubicBezTo>
                    <a:pt x="775" y="359"/>
                    <a:pt x="995" y="276"/>
                    <a:pt x="1218" y="276"/>
                  </a:cubicBezTo>
                  <a:close/>
                  <a:moveTo>
                    <a:pt x="1163" y="0"/>
                  </a:moveTo>
                  <a:cubicBezTo>
                    <a:pt x="872" y="0"/>
                    <a:pt x="586" y="108"/>
                    <a:pt x="370" y="313"/>
                  </a:cubicBezTo>
                  <a:cubicBezTo>
                    <a:pt x="132" y="539"/>
                    <a:pt x="1" y="849"/>
                    <a:pt x="1" y="1159"/>
                  </a:cubicBezTo>
                  <a:cubicBezTo>
                    <a:pt x="1" y="1432"/>
                    <a:pt x="227" y="1647"/>
                    <a:pt x="489" y="1647"/>
                  </a:cubicBezTo>
                  <a:cubicBezTo>
                    <a:pt x="763" y="1647"/>
                    <a:pt x="989" y="1432"/>
                    <a:pt x="989" y="1159"/>
                  </a:cubicBezTo>
                  <a:cubicBezTo>
                    <a:pt x="989" y="1099"/>
                    <a:pt x="1001" y="1051"/>
                    <a:pt x="1049" y="1028"/>
                  </a:cubicBezTo>
                  <a:cubicBezTo>
                    <a:pt x="1078" y="998"/>
                    <a:pt x="1115" y="977"/>
                    <a:pt x="1161" y="977"/>
                  </a:cubicBezTo>
                  <a:cubicBezTo>
                    <a:pt x="1171" y="977"/>
                    <a:pt x="1181" y="978"/>
                    <a:pt x="1191" y="980"/>
                  </a:cubicBezTo>
                  <a:cubicBezTo>
                    <a:pt x="1287" y="980"/>
                    <a:pt x="1358" y="1075"/>
                    <a:pt x="1370" y="1159"/>
                  </a:cubicBezTo>
                  <a:cubicBezTo>
                    <a:pt x="1370" y="1230"/>
                    <a:pt x="1322" y="1313"/>
                    <a:pt x="1263" y="1337"/>
                  </a:cubicBezTo>
                  <a:cubicBezTo>
                    <a:pt x="930" y="1504"/>
                    <a:pt x="703" y="1849"/>
                    <a:pt x="703" y="2230"/>
                  </a:cubicBezTo>
                  <a:cubicBezTo>
                    <a:pt x="703" y="2504"/>
                    <a:pt x="930" y="2718"/>
                    <a:pt x="1191" y="2718"/>
                  </a:cubicBezTo>
                  <a:cubicBezTo>
                    <a:pt x="1465" y="2718"/>
                    <a:pt x="1680" y="2504"/>
                    <a:pt x="1680" y="2230"/>
                  </a:cubicBezTo>
                  <a:lnTo>
                    <a:pt x="1680" y="2218"/>
                  </a:lnTo>
                  <a:cubicBezTo>
                    <a:pt x="2096" y="2004"/>
                    <a:pt x="2370" y="1563"/>
                    <a:pt x="2334" y="1087"/>
                  </a:cubicBezTo>
                  <a:cubicBezTo>
                    <a:pt x="2311" y="504"/>
                    <a:pt x="1834" y="27"/>
                    <a:pt x="1251" y="4"/>
                  </a:cubicBezTo>
                  <a:cubicBezTo>
                    <a:pt x="1222" y="1"/>
                    <a:pt x="1192" y="0"/>
                    <a:pt x="1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  <p:sp>
          <p:nvSpPr>
            <p:cNvPr id="18" name="Google Shape;15034;p73">
              <a:extLst>
                <a:ext uri="{FF2B5EF4-FFF2-40B4-BE49-F238E27FC236}">
                  <a16:creationId xmlns:a16="http://schemas.microsoft.com/office/drawing/2014/main" id="{5D9E6A15-EF8D-9EFC-EF90-DB8714EB83CB}"/>
                </a:ext>
              </a:extLst>
            </p:cNvPr>
            <p:cNvSpPr/>
            <p:nvPr/>
          </p:nvSpPr>
          <p:spPr>
            <a:xfrm>
              <a:off x="4755894" y="3048431"/>
              <a:ext cx="31098" cy="32244"/>
            </a:xfrm>
            <a:custGeom>
              <a:avLst/>
              <a:gdLst/>
              <a:ahLst/>
              <a:cxnLst/>
              <a:rect l="l" t="t" r="r" b="b"/>
              <a:pathLst>
                <a:path w="977" h="1013" extrusionOk="0">
                  <a:moveTo>
                    <a:pt x="489" y="298"/>
                  </a:moveTo>
                  <a:cubicBezTo>
                    <a:pt x="596" y="298"/>
                    <a:pt x="679" y="381"/>
                    <a:pt x="679" y="488"/>
                  </a:cubicBezTo>
                  <a:lnTo>
                    <a:pt x="679" y="500"/>
                  </a:lnTo>
                  <a:cubicBezTo>
                    <a:pt x="679" y="607"/>
                    <a:pt x="596" y="702"/>
                    <a:pt x="489" y="702"/>
                  </a:cubicBezTo>
                  <a:cubicBezTo>
                    <a:pt x="381" y="702"/>
                    <a:pt x="298" y="607"/>
                    <a:pt x="298" y="500"/>
                  </a:cubicBezTo>
                  <a:lnTo>
                    <a:pt x="298" y="488"/>
                  </a:lnTo>
                  <a:cubicBezTo>
                    <a:pt x="298" y="381"/>
                    <a:pt x="381" y="298"/>
                    <a:pt x="489" y="298"/>
                  </a:cubicBezTo>
                  <a:close/>
                  <a:moveTo>
                    <a:pt x="489" y="0"/>
                  </a:moveTo>
                  <a:cubicBezTo>
                    <a:pt x="215" y="0"/>
                    <a:pt x="0" y="226"/>
                    <a:pt x="0" y="488"/>
                  </a:cubicBezTo>
                  <a:lnTo>
                    <a:pt x="0" y="524"/>
                  </a:lnTo>
                  <a:cubicBezTo>
                    <a:pt x="0" y="786"/>
                    <a:pt x="215" y="1012"/>
                    <a:pt x="489" y="1012"/>
                  </a:cubicBezTo>
                  <a:cubicBezTo>
                    <a:pt x="751" y="1012"/>
                    <a:pt x="977" y="786"/>
                    <a:pt x="977" y="524"/>
                  </a:cubicBezTo>
                  <a:lnTo>
                    <a:pt x="977" y="488"/>
                  </a:lnTo>
                  <a:cubicBezTo>
                    <a:pt x="977" y="226"/>
                    <a:pt x="751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noProof="0">
                <a:latin typeface="+mn-lt"/>
              </a:endParaRPr>
            </a:p>
          </p:txBody>
        </p:sp>
      </p:grpSp>
      <p:pic>
        <p:nvPicPr>
          <p:cNvPr id="19" name="Afbeelding 4">
            <a:extLst>
              <a:ext uri="{FF2B5EF4-FFF2-40B4-BE49-F238E27FC236}">
                <a16:creationId xmlns:a16="http://schemas.microsoft.com/office/drawing/2014/main" id="{8A42511F-02EB-8743-913E-0F145A02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72213"/>
            <a:ext cx="11382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B27F517-80BA-3580-AEA7-558A3174909E}"/>
              </a:ext>
            </a:extLst>
          </p:cNvPr>
          <p:cNvSpPr txBox="1">
            <a:spLocks/>
          </p:cNvSpPr>
          <p:nvPr userDrawn="1"/>
        </p:nvSpPr>
        <p:spPr>
          <a:xfrm>
            <a:off x="57150" y="6527277"/>
            <a:ext cx="215900" cy="2159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ctr" defTabSz="995507" rtl="0" eaLnBrk="1" latinLnBrk="0" hangingPunct="1">
              <a:defRPr sz="800" b="1" i="0" kern="1200">
                <a:solidFill>
                  <a:schemeClr val="bg1"/>
                </a:solidFill>
                <a:latin typeface="Gilroy Medium Italic" panose="00000600000000000000" pitchFamily="50" charset="0"/>
                <a:ea typeface="+mn-ea"/>
                <a:cs typeface="Gilroy Medium Italic" panose="00000600000000000000" pitchFamily="50" charset="0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fld id="{67277098-E01F-BA46-99FD-FAA8141634C8}" type="slidenum">
              <a:rPr lang="en-GB" sz="700" noProof="0" smtClean="0">
                <a:solidFill>
                  <a:schemeClr val="tx2"/>
                </a:solidFill>
                <a:latin typeface="+mn-lt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noProof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0788477"/>
      </p:ext>
    </p:extLst>
  </p:cSld>
  <p:clrMapOvr>
    <a:masterClrMapping/>
  </p:clrMapOvr>
  <p:transition spd="med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909CAC-4516-CE2F-336A-459D7D2CF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5">
            <a:extLst>
              <a:ext uri="{FF2B5EF4-FFF2-40B4-BE49-F238E27FC236}">
                <a16:creationId xmlns:a16="http://schemas.microsoft.com/office/drawing/2014/main" id="{5A74A2DA-CC68-0847-ABF7-F1AB6AA31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97500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/>
          </a:gradFill>
          <a:ln>
            <a:noFill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4E936EF8-625F-A460-66A2-C0C263AC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80150"/>
            <a:ext cx="1138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963" y="4065972"/>
            <a:ext cx="3686621" cy="1371941"/>
          </a:xfrm>
        </p:spPr>
        <p:txBody>
          <a:bodyPr anchor="b" anchorCtr="0"/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BE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1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0926725"/>
      </p:ext>
    </p:extLst>
  </p:cSld>
  <p:clrMapOvr>
    <a:masterClrMapping/>
  </p:clrMapOvr>
  <p:transition spd="med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 descr="A picture containing person&#10;&#10;Description automatically generated">
            <a:extLst>
              <a:ext uri="{FF2B5EF4-FFF2-40B4-BE49-F238E27FC236}">
                <a16:creationId xmlns:a16="http://schemas.microsoft.com/office/drawing/2014/main" id="{3AF00691-1D68-1436-538B-278006FB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6">
            <a:extLst>
              <a:ext uri="{FF2B5EF4-FFF2-40B4-BE49-F238E27FC236}">
                <a16:creationId xmlns:a16="http://schemas.microsoft.com/office/drawing/2014/main" id="{4E936EF8-625F-A460-66A2-C0C263AC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80150"/>
            <a:ext cx="1138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963" y="3429000"/>
            <a:ext cx="7069884" cy="2008913"/>
          </a:xfrm>
        </p:spPr>
        <p:txBody>
          <a:bodyPr anchor="b" anchorCtr="0"/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BE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1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7913620"/>
      </p:ext>
    </p:extLst>
  </p:cSld>
  <p:clrMapOvr>
    <a:masterClrMapping/>
  </p:clrMapOvr>
  <p:transition spd="med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5">
            <a:extLst>
              <a:ext uri="{FF2B5EF4-FFF2-40B4-BE49-F238E27FC236}">
                <a16:creationId xmlns:a16="http://schemas.microsoft.com/office/drawing/2014/main" id="{5A74A2DA-CC68-0847-ABF7-F1AB6AA31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97500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10800000"/>
          </a:gradFill>
          <a:ln>
            <a:noFill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 noProof="0">
              <a:solidFill>
                <a:srgbClr val="2C7987"/>
              </a:solidFill>
            </a:endParaRPr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4E936EF8-625F-A460-66A2-C0C263AC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80150"/>
            <a:ext cx="1138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963" y="4065972"/>
            <a:ext cx="3686621" cy="1371941"/>
          </a:xfrm>
        </p:spPr>
        <p:txBody>
          <a:bodyPr anchor="b" anchorCtr="0"/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BE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1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4708455"/>
      </p:ext>
    </p:extLst>
  </p:cSld>
  <p:clrMapOvr>
    <a:masterClrMapping/>
  </p:clrMapOvr>
  <p:transition spd="med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mediat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F04A627-1F7E-A1ED-5277-8604F48E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5">
            <a:extLst>
              <a:ext uri="{FF2B5EF4-FFF2-40B4-BE49-F238E27FC236}">
                <a16:creationId xmlns:a16="http://schemas.microsoft.com/office/drawing/2014/main" id="{537995B9-E8CD-1002-2155-698E0913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80150"/>
            <a:ext cx="1138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4">
            <a:extLst>
              <a:ext uri="{FF2B5EF4-FFF2-40B4-BE49-F238E27FC236}">
                <a16:creationId xmlns:a16="http://schemas.microsoft.com/office/drawing/2014/main" id="{D4244FB9-1D1E-0BB1-5FC8-9B1EE95DA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80150"/>
            <a:ext cx="1138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963" y="3700234"/>
            <a:ext cx="5724643" cy="16932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19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BE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1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77268653"/>
      </p:ext>
    </p:extLst>
  </p:cSld>
  <p:clrMapOvr>
    <a:masterClrMapping/>
  </p:clrMapOvr>
  <p:transition spd="med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erantwoord beleg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CEF29405-44C4-5026-A455-BC9C8E4D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8D21547-F801-F0D1-5360-39608A8AD042}"/>
              </a:ext>
            </a:extLst>
          </p:cNvPr>
          <p:cNvSpPr/>
          <p:nvPr/>
        </p:nvSpPr>
        <p:spPr>
          <a:xfrm>
            <a:off x="0" y="0"/>
            <a:ext cx="53975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tx2"/>
              </a:gs>
            </a:gsLst>
            <a:lin ang="10800000" scaled="0"/>
            <a:tileRect/>
          </a:gra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D4DCA1FA-56AB-797A-014B-EC070D7D2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3EE52DB-5856-6D16-21FA-3EE29903E27D}"/>
              </a:ext>
            </a:extLst>
          </p:cNvPr>
          <p:cNvSpPr txBox="1"/>
          <p:nvPr/>
        </p:nvSpPr>
        <p:spPr>
          <a:xfrm>
            <a:off x="1042988" y="2125663"/>
            <a:ext cx="3646487" cy="20320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defTabSz="826455" eaLnBrk="1" fontAlgn="auto" hangingPunct="1">
              <a:spcAft>
                <a:spcPts val="0"/>
              </a:spcAft>
              <a:defRPr/>
            </a:pPr>
            <a:r>
              <a:rPr lang="en-GB" sz="4400" noProof="0" err="1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rPr>
              <a:t>Verantwoord</a:t>
            </a:r>
            <a:endParaRPr lang="en-GB" sz="4400" noProof="0">
              <a:solidFill>
                <a:schemeClr val="bg1"/>
              </a:solidFill>
              <a:effectLst>
                <a:outerShdw blurRad="12700" dist="12700" dir="5400000" algn="ctr" rotWithShape="0">
                  <a:schemeClr val="tx2">
                    <a:alpha val="7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defTabSz="826455" eaLnBrk="1" fontAlgn="auto" hangingPunct="1">
              <a:spcAft>
                <a:spcPts val="0"/>
              </a:spcAft>
              <a:defRPr/>
            </a:pPr>
            <a:r>
              <a:rPr lang="en-GB" sz="4400" noProof="0" err="1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rPr>
              <a:t>beleggen</a:t>
            </a:r>
            <a:endParaRPr lang="en-GB" sz="4400" noProof="0">
              <a:solidFill>
                <a:schemeClr val="bg1"/>
              </a:solidFill>
              <a:effectLst>
                <a:outerShdw blurRad="12700" dist="12700" dir="5400000" algn="ctr" rotWithShape="0">
                  <a:schemeClr val="tx2">
                    <a:alpha val="7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defTabSz="826455" eaLnBrk="1" fontAlgn="auto" hangingPunct="1">
              <a:spcAft>
                <a:spcPts val="0"/>
              </a:spcAft>
              <a:defRPr/>
            </a:pPr>
            <a:r>
              <a:rPr lang="en-GB" sz="4400" noProof="0" err="1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rPr>
              <a:t>bij</a:t>
            </a:r>
            <a:r>
              <a:rPr lang="en-GB" sz="4400" noProof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GB" sz="4400" noProof="0" err="1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rPr>
              <a:t>KBC</a:t>
            </a:r>
            <a:endParaRPr lang="en-GB" sz="4400" noProof="0">
              <a:solidFill>
                <a:schemeClr val="bg1"/>
              </a:solidFill>
              <a:effectLst>
                <a:outerShdw blurRad="12700" dist="12700" dir="5400000" algn="ctr" rotWithShape="0">
                  <a:schemeClr val="tx2">
                    <a:alpha val="7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000482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Responsible inve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CEF29405-44C4-5026-A455-BC9C8E4D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8D21547-F801-F0D1-5360-39608A8AD042}"/>
              </a:ext>
            </a:extLst>
          </p:cNvPr>
          <p:cNvSpPr/>
          <p:nvPr/>
        </p:nvSpPr>
        <p:spPr>
          <a:xfrm>
            <a:off x="0" y="0"/>
            <a:ext cx="53975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tx2"/>
              </a:gs>
            </a:gsLst>
            <a:lin ang="10800000" scaled="0"/>
            <a:tileRect/>
          </a:gra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D4DCA1FA-56AB-797A-014B-EC070D7D2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3EE52DB-5856-6D16-21FA-3EE29903E27D}"/>
              </a:ext>
            </a:extLst>
          </p:cNvPr>
          <p:cNvSpPr txBox="1"/>
          <p:nvPr/>
        </p:nvSpPr>
        <p:spPr>
          <a:xfrm>
            <a:off x="1042988" y="2828029"/>
            <a:ext cx="5751514" cy="13542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826455" eaLnBrk="1" fontAlgn="auto" hangingPunct="1">
              <a:spcAft>
                <a:spcPts val="0"/>
              </a:spcAft>
              <a:defRPr/>
            </a:pPr>
            <a:r>
              <a:rPr lang="en-GB" sz="4400" noProof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Responsible Investing </a:t>
            </a:r>
          </a:p>
          <a:p>
            <a:pPr defTabSz="826455" eaLnBrk="1" fontAlgn="auto" hangingPunct="1">
              <a:spcAft>
                <a:spcPts val="0"/>
              </a:spcAft>
              <a:defRPr/>
            </a:pPr>
            <a:r>
              <a:rPr lang="en-GB" sz="4400" noProof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rPr>
              <a:t>at </a:t>
            </a:r>
            <a:r>
              <a:rPr lang="en-GB" sz="4400" noProof="0" err="1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rPr>
              <a:t>KBC</a:t>
            </a:r>
            <a:endParaRPr lang="en-GB" sz="4400" noProof="0">
              <a:solidFill>
                <a:schemeClr val="bg1"/>
              </a:solidFill>
              <a:effectLst>
                <a:outerShdw blurRad="12700" dist="12700" dir="5400000" algn="ctr" rotWithShape="0">
                  <a:schemeClr val="tx2">
                    <a:alpha val="7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461399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52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Responsible investing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fbeelding met persoon, binnen, vasthouden, hand&#10;&#10;Automatisch gegenereerde beschrijving">
            <a:extLst>
              <a:ext uri="{FF2B5EF4-FFF2-40B4-BE49-F238E27FC236}">
                <a16:creationId xmlns:a16="http://schemas.microsoft.com/office/drawing/2014/main" id="{77B444EE-17CF-F674-64C3-80F0214C6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DB4FACD-DB0D-118B-DD65-F913C084C3EA}"/>
              </a:ext>
            </a:extLst>
          </p:cNvPr>
          <p:cNvSpPr/>
          <p:nvPr/>
        </p:nvSpPr>
        <p:spPr>
          <a:xfrm>
            <a:off x="0" y="0"/>
            <a:ext cx="5397500" cy="6858000"/>
          </a:xfrm>
          <a:prstGeom prst="rect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tx2"/>
              </a:gs>
            </a:gsLst>
            <a:lin ang="10800000" scaled="0"/>
            <a:tileRect/>
          </a:gradFill>
          <a:ln>
            <a:noFill/>
          </a:ln>
        </p:spPr>
        <p:txBody>
          <a:bodyPr wrap="none"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noProof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Picture 9" descr="Logo&#10;&#10;Description automatically generated">
            <a:extLst>
              <a:ext uri="{FF2B5EF4-FFF2-40B4-BE49-F238E27FC236}">
                <a16:creationId xmlns:a16="http://schemas.microsoft.com/office/drawing/2014/main" id="{E5149869-E22F-13C2-B1E1-B80864FE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5630863"/>
            <a:ext cx="22225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043610" y="2169964"/>
            <a:ext cx="5357190" cy="1299489"/>
          </a:xfrm>
        </p:spPr>
        <p:txBody>
          <a:bodyPr wrap="square" lIns="0" tIns="0" rIns="0" bIns="0" anchor="b" anchorCtr="0">
            <a:noAutofit/>
          </a:bodyPr>
          <a:lstStyle>
            <a:lvl1pPr algn="l" defTabSz="82645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4400" b="0" kern="1200" noProof="0" dirty="0">
                <a:solidFill>
                  <a:schemeClr val="bg1"/>
                </a:solidFill>
                <a:effectLst>
                  <a:outerShdw blurRad="12700" dist="12700" dir="5400000" algn="ctr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63487" y="3577594"/>
            <a:ext cx="9257383" cy="387798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0" i="0" kern="1200" noProof="0" dirty="0">
                <a:solidFill>
                  <a:schemeClr val="bg1"/>
                </a:solidFill>
                <a:effectLst>
                  <a:outerShdw blurRad="12700" dist="12700" dir="2700000" algn="tl" rotWithShape="0">
                    <a:schemeClr val="tx2">
                      <a:alpha val="70000"/>
                    </a:schemeClr>
                  </a:outerShdw>
                </a:effectLst>
                <a:latin typeface="+mj-lt"/>
                <a:ea typeface="+mn-ea"/>
                <a:cs typeface="Gilroy Medium" panose="00000600000000000000" pitchFamily="50" charset="0"/>
              </a:defRPr>
            </a:lvl1pPr>
            <a:lvl2pPr marL="32384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2pPr>
            <a:lvl3pPr marL="645790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3pPr>
            <a:lvl4pPr marL="862956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4pPr>
            <a:lvl5pPr marL="1182995" indent="0">
              <a:buNone/>
              <a:defRPr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tekststijl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661575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lide Responsible inve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3DAC0CDD-99E6-291B-CDB8-019656D27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5" y="0"/>
            <a:ext cx="3959225" cy="6858000"/>
          </a:xfrm>
          <a:prstGeom prst="rect">
            <a:avLst/>
          </a:prstGeom>
          <a:solidFill>
            <a:srgbClr val="90CDBB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/>
            <a:endParaRPr lang="en-GB" altLang="nl-BE" sz="2000">
              <a:solidFill>
                <a:srgbClr val="2C7987"/>
              </a:solidFill>
            </a:endParaRPr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5C52B17A-1752-AB20-13B8-C8F02734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72213"/>
            <a:ext cx="11382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0615" y="268976"/>
            <a:ext cx="3416423" cy="816874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stijl</a:t>
            </a:r>
            <a:r>
              <a:rPr lang="en-GB" noProof="0"/>
              <a:t>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8"/>
          </p:nvPr>
        </p:nvSpPr>
        <p:spPr>
          <a:xfrm>
            <a:off x="8440615" y="1206212"/>
            <a:ext cx="3416423" cy="4994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lang="nl-NL" sz="1401" b="0" i="0" kern="1200" cap="none" baseline="0" noProof="0" dirty="0" smtClean="0">
                <a:solidFill>
                  <a:schemeClr val="tx2"/>
                </a:solidFill>
                <a:latin typeface="Gilroy Medium" pitchFamily="2" charset="77"/>
                <a:ea typeface="+mn-ea"/>
                <a:cs typeface="+mn-cs"/>
              </a:defRPr>
            </a:lvl1pPr>
            <a:lvl2pPr marL="125413" indent="-12541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tabLst/>
              <a:defRPr sz="1200">
                <a:solidFill>
                  <a:schemeClr val="tx2"/>
                </a:solidFill>
                <a:latin typeface="+mn-lt"/>
              </a:defRPr>
            </a:lvl2pPr>
            <a:lvl3pPr marL="312738" indent="-1444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tabLst/>
              <a:defRPr sz="1200">
                <a:solidFill>
                  <a:schemeClr val="tx2"/>
                </a:solidFill>
                <a:latin typeface="+mn-lt"/>
              </a:defRPr>
            </a:lvl3pPr>
            <a:lvl4pPr marL="444500" indent="-1143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tabLst/>
              <a:defRPr sz="1200">
                <a:solidFill>
                  <a:schemeClr val="tx2"/>
                </a:solidFill>
                <a:latin typeface="+mn-lt"/>
              </a:defRPr>
            </a:lvl4pPr>
            <a:lvl5pPr marL="582613" indent="-1206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tabLst/>
              <a:defRPr sz="12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 err="1"/>
              <a:t>Klikken</a:t>
            </a:r>
            <a:r>
              <a:rPr lang="en-GB"/>
              <a:t> om de </a:t>
            </a:r>
            <a:r>
              <a:rPr lang="en-GB" err="1"/>
              <a:t>tekststijl</a:t>
            </a:r>
            <a:r>
              <a:rPr lang="en-GB"/>
              <a:t> van het model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608AE03-B2C8-E986-36F6-5F6C5F97ED7B}"/>
              </a:ext>
            </a:extLst>
          </p:cNvPr>
          <p:cNvSpPr txBox="1">
            <a:spLocks/>
          </p:cNvSpPr>
          <p:nvPr userDrawn="1"/>
        </p:nvSpPr>
        <p:spPr>
          <a:xfrm>
            <a:off x="57150" y="6527277"/>
            <a:ext cx="215900" cy="2159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ctr" defTabSz="995507" rtl="0" eaLnBrk="1" latinLnBrk="0" hangingPunct="1">
              <a:defRPr sz="800" b="1" i="0" kern="1200">
                <a:solidFill>
                  <a:schemeClr val="bg1"/>
                </a:solidFill>
                <a:latin typeface="Gilroy Medium Italic" panose="00000600000000000000" pitchFamily="50" charset="0"/>
                <a:ea typeface="+mn-ea"/>
                <a:cs typeface="Gilroy Medium Italic" panose="00000600000000000000" pitchFamily="50" charset="0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fld id="{67277098-E01F-BA46-99FD-FAA8141634C8}" type="slidenum">
              <a:rPr lang="en-GB" sz="700" smtClean="0">
                <a:solidFill>
                  <a:schemeClr val="tx2"/>
                </a:solidFill>
                <a:latin typeface="+mn-lt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907595"/>
      </p:ext>
    </p:extLst>
  </p:cSld>
  <p:clrMapOvr>
    <a:masterClrMapping/>
  </p:clrMapOvr>
  <p:transition spd="med">
    <p:pull/>
  </p:transition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, persoon, computer, bureau&#10;&#10;Automatisch gegenereerde beschrijving">
            <a:extLst>
              <a:ext uri="{FF2B5EF4-FFF2-40B4-BE49-F238E27FC236}">
                <a16:creationId xmlns:a16="http://schemas.microsoft.com/office/drawing/2014/main" id="{4915F408-F490-70E9-5FA8-00088AF03C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0EFAAF2-0C34-BBA8-9048-C4711320BC5E}"/>
              </a:ext>
            </a:extLst>
          </p:cNvPr>
          <p:cNvSpPr txBox="1"/>
          <p:nvPr/>
        </p:nvSpPr>
        <p:spPr>
          <a:xfrm>
            <a:off x="334963" y="1196976"/>
            <a:ext cx="11522075" cy="4671262"/>
          </a:xfrm>
          <a:prstGeom prst="rect">
            <a:avLst/>
          </a:prstGeom>
          <a:noFill/>
        </p:spPr>
        <p:txBody>
          <a:bodyPr lIns="0" tIns="0" rIns="0" bIns="0" numCol="2" spcCol="360000"/>
          <a:lstStyle/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Indien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dit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document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beleggingsaanbeveling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bevat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valt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dit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document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niet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onder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noemer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'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onderzoek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op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beleggingsgebied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'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zoals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bedoeld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het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koninklijk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besluit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3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juni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2007 tot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bepaling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nadere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regels tot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omzetting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richtlijn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betreffende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markten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financiële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instrumenten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doch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publicitaire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mededeling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is,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zodat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wettelijke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voorschriften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bevordering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onafhankelijkheid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onderzoek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op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beleggingsgebieden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niet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toepassing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 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Deze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aanbevelingen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vormen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op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zich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geen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gepersonaliseerd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beleggingsadvies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fondsbeheerders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AM NV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kunnen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vóór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verspreiding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deze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aanbevelingen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handelen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het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financieel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instrument.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verloning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medewerkers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of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aangestelden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die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AM NV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/of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Sec NV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werkzaam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die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bij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het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opstellen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aanbevelingen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betrokken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waren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, is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niet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direct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gekoppeld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zakenbanktransacties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 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aantal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essentiële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elementen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beleggingsaanbevelingen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(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waaronder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belangenconflictenregeling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), die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wegens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plaatsgebrek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niet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dit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document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opgenomen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kunt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u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AM NV de "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Algemene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richtlijnen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m.b.t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beleggingsaanbevelingen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“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raadplegen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op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www.kbc.be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/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documentatie-beleggen#aandelen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Het prospectus,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essentiële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beleggingsinformatie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(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KIID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)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laatste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periodieke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verslagen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kosteloos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beschikking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bij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AM NV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het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publiek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toegankelijk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op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www.kbc.be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/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kiid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 Neem het document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Essentiële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Beleggersinformatie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het prospectus door,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u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beslist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om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investeren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fonds.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informatie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kan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zonder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kennisgeving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worden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gewijzigd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biedt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geen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garantie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toekomst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financiële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dienst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wordt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verleend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door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Bank NV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CBC Banque SA.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resultaten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weergegeven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financiële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instrumenten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financiële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indices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resultaten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behaald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het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verleden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vormen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als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zodanig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geen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betrouwbare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indicator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toekomstige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resultaten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Indien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resultaten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weergegeven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financiële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instrumenten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financiële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indices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uitgedrukt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andere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valuta dan EUR,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kan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het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rendement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door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valutaschommelingen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hoger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of lager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uitvallen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Deze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informatie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is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onderworpen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het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Belgisch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recht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uitsluitende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rechtsmacht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Belgische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rechtbanken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Alle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netto-inventariswaarden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behalve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hieronder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vermelde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fondsen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terug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vinden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op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www.kbcam.be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/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fondsenzoeker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financiële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dienst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wordt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verleend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door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Bank NV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CBC Banque SA.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Niets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dit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document mag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gereproduceerd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worden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zonder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voorafgaande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uitdrukkelijke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schriftelijke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toestemming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AM NV.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Deze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informatie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is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onderworpen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het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Belgisch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recht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uitsluitende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rechtsmacht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de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Belgische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rechtbanken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Gilroy Medium" pitchFamily="2" charset="77"/>
            </a:endParaRP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Institutional Interest Fund, Select Investors: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Deze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ICBs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worden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niet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openbaar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aangeboden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België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,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beleggers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kunnen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enkel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minimaal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250.000 EUR per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categorie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van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effecten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.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KBC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Institutional Investors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Vladubel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: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Deze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ICBs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worden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niet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openbaar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aangeboden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in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België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zijn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enkel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bestemd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voor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institutionele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of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professionele</a:t>
            </a:r>
            <a:r>
              <a:rPr lang="en-GB" sz="1100" noProof="0">
                <a:solidFill>
                  <a:schemeClr val="tx2"/>
                </a:solidFill>
                <a:latin typeface="Gilroy Medium" pitchFamily="2" charset="77"/>
              </a:rPr>
              <a:t> </a:t>
            </a:r>
            <a:r>
              <a:rPr lang="en-GB" sz="1100" noProof="0" err="1">
                <a:solidFill>
                  <a:schemeClr val="tx2"/>
                </a:solidFill>
                <a:latin typeface="Gilroy Medium" pitchFamily="2" charset="77"/>
              </a:rPr>
              <a:t>beleggers</a:t>
            </a:r>
            <a:r>
              <a:rPr lang="en-GB" sz="1200" noProof="0">
                <a:solidFill>
                  <a:schemeClr val="tx2"/>
                </a:solidFill>
                <a:latin typeface="Gilroy" pitchFamily="2" charset="77"/>
              </a:rPr>
              <a:t>.</a:t>
            </a:r>
          </a:p>
          <a:p>
            <a:pPr defTabSz="895349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100" noProof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531" y="268976"/>
            <a:ext cx="11509507" cy="44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8264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800" kern="1200" noProof="0" dirty="0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/>
              <a:t>Disclaimer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334963" y="784563"/>
            <a:ext cx="11522075" cy="25128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 defTabSz="89534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nl-BE" sz="1600" kern="1200" cap="all" baseline="0" noProof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63735" indent="0" algn="ctr">
              <a:buNone/>
              <a:defRPr sz="1591"/>
            </a:lvl2pPr>
            <a:lvl3pPr marL="727472" indent="0" algn="ctr">
              <a:buNone/>
              <a:defRPr sz="1433"/>
            </a:lvl3pPr>
            <a:lvl4pPr marL="1091206" indent="0" algn="ctr">
              <a:buNone/>
              <a:defRPr sz="1273"/>
            </a:lvl4pPr>
            <a:lvl5pPr marL="1454942" indent="0" algn="ctr">
              <a:buNone/>
              <a:defRPr sz="1273"/>
            </a:lvl5pPr>
            <a:lvl6pPr marL="1818678" indent="0" algn="ctr">
              <a:buNone/>
              <a:defRPr sz="1273"/>
            </a:lvl6pPr>
            <a:lvl7pPr marL="2182414" indent="0" algn="ctr">
              <a:buNone/>
              <a:defRPr sz="1273"/>
            </a:lvl7pPr>
            <a:lvl8pPr marL="2546149" indent="0" algn="ctr">
              <a:buNone/>
              <a:defRPr sz="1273"/>
            </a:lvl8pPr>
            <a:lvl9pPr marL="2909883" indent="0" algn="ctr">
              <a:buNone/>
              <a:defRPr sz="1273"/>
            </a:lvl9pPr>
          </a:lstStyle>
          <a:p>
            <a:r>
              <a:rPr lang="en-GB" noProof="0" err="1"/>
              <a:t>Klikken</a:t>
            </a:r>
            <a:r>
              <a:rPr lang="en-GB" noProof="0"/>
              <a:t> om de </a:t>
            </a:r>
            <a:r>
              <a:rPr lang="en-GB" noProof="0" err="1"/>
              <a:t>ondertitelstijl</a:t>
            </a:r>
            <a:r>
              <a:rPr lang="en-GB" noProof="0"/>
              <a:t> van het model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bewerken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0271022"/>
      </p:ext>
    </p:extLst>
  </p:cSld>
  <p:clrMapOvr>
    <a:masterClrMapping/>
  </p:clrMapOvr>
  <p:transition spd="med">
    <p:pull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s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0A705C0F-6DA8-A443-941E-53AC6E9AE994}"/>
              </a:ext>
            </a:extLst>
          </p:cNvPr>
          <p:cNvSpPr>
            <a:spLocks noGrp="1"/>
          </p:cNvSpPr>
          <p:nvPr>
            <p:ph sz="half" idx="14"/>
          </p:nvPr>
        </p:nvSpPr>
        <p:spPr bwMode="gray">
          <a:xfrm>
            <a:off x="1143672" y="2498981"/>
            <a:ext cx="4415040" cy="340842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7" name="Tijdelijke aanduiding voor inhoud 3">
            <a:extLst>
              <a:ext uri="{FF2B5EF4-FFF2-40B4-BE49-F238E27FC236}">
                <a16:creationId xmlns:a16="http://schemas.microsoft.com/office/drawing/2014/main" id="{61D08B5F-6446-AD42-806A-6BD31E007EB7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5900122" y="2498981"/>
            <a:ext cx="4414816" cy="340842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40"/>
            </a:lvl1pPr>
            <a:lvl2pPr>
              <a:lnSpc>
                <a:spcPct val="90000"/>
              </a:lnSpc>
              <a:defRPr sz="1920"/>
            </a:lvl2pPr>
            <a:lvl3pPr marL="645790" indent="0">
              <a:lnSpc>
                <a:spcPct val="90000"/>
              </a:lnSpc>
              <a:buNone/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45A4B67-53E2-0C64-6531-AA53360F1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BBADE96-6387-66E0-0321-E674106CA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00" y="604800"/>
            <a:ext cx="9710137" cy="442121"/>
          </a:xfrm>
        </p:spPr>
        <p:txBody>
          <a:bodyPr lIns="0">
            <a:spAutoFit/>
          </a:bodyPr>
          <a:lstStyle>
            <a:lvl1pPr>
              <a:defRPr baseline="0"/>
            </a:lvl1pPr>
          </a:lstStyle>
          <a:p>
            <a:r>
              <a:rPr lang="nl-NL" noProof="0"/>
              <a:t>Klik om stijl te bewerken</a:t>
            </a:r>
            <a:endParaRPr lang="en-GB" noProof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2BA44D7-0FA1-D854-5F3F-E0310DBCE692}"/>
              </a:ext>
            </a:extLst>
          </p:cNvPr>
          <p:cNvSpPr>
            <a:spLocks noGrp="1"/>
          </p:cNvSpPr>
          <p:nvPr>
            <p:ph sz="half" idx="10"/>
          </p:nvPr>
        </p:nvSpPr>
        <p:spPr bwMode="gray">
          <a:xfrm>
            <a:off x="1143672" y="1683641"/>
            <a:ext cx="4415040" cy="723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237DA61-F41A-85BB-C799-41BC52A79C23}"/>
              </a:ext>
            </a:extLst>
          </p:cNvPr>
          <p:cNvSpPr>
            <a:spLocks noGrp="1"/>
          </p:cNvSpPr>
          <p:nvPr>
            <p:ph sz="half" idx="15"/>
          </p:nvPr>
        </p:nvSpPr>
        <p:spPr bwMode="gray">
          <a:xfrm>
            <a:off x="5897746" y="1683641"/>
            <a:ext cx="4415040" cy="723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80" b="1" i="0">
                <a:latin typeface="Gilroy Bold" pitchFamily="2" charset="77"/>
              </a:defRPr>
            </a:lvl1pPr>
            <a:lvl2pPr>
              <a:lnSpc>
                <a:spcPct val="90000"/>
              </a:lnSpc>
              <a:defRPr sz="1920"/>
            </a:lvl2pPr>
            <a:lvl3pPr>
              <a:lnSpc>
                <a:spcPct val="90000"/>
              </a:lnSpc>
              <a:defRPr sz="1680"/>
            </a:lvl3pPr>
            <a:lvl4pPr>
              <a:lnSpc>
                <a:spcPct val="90000"/>
              </a:lnSpc>
              <a:defRPr sz="1440"/>
            </a:lvl4pPr>
            <a:lvl5pPr>
              <a:lnSpc>
                <a:spcPct val="90000"/>
              </a:lnSpc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385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4B67787-4A81-914B-959D-B9BB7A9B2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23440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0FB8FD5-DF1A-358D-84A4-B9D2FE03C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800" y="604800"/>
            <a:ext cx="9716068" cy="442121"/>
          </a:xfrm>
        </p:spPr>
        <p:txBody>
          <a:bodyPr lIns="0">
            <a:noAutofit/>
          </a:bodyPr>
          <a:lstStyle>
            <a:lvl1pPr>
              <a:defRPr baseline="0"/>
            </a:lvl1pPr>
          </a:lstStyle>
          <a:p>
            <a:r>
              <a:rPr lang="en-US" noProof="0"/>
              <a:t>Content</a:t>
            </a:r>
            <a:endParaRPr lang="en-GB" noProof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B47D3AA-2274-6A97-D7F5-9DBADA42BADC}"/>
              </a:ext>
            </a:extLst>
          </p:cNvPr>
          <p:cNvSpPr>
            <a:spLocks noGrp="1"/>
          </p:cNvSpPr>
          <p:nvPr>
            <p:ph idx="10"/>
          </p:nvPr>
        </p:nvSpPr>
        <p:spPr bwMode="gray">
          <a:xfrm>
            <a:off x="1140966" y="1814683"/>
            <a:ext cx="9179902" cy="4092766"/>
          </a:xfrm>
          <a:prstGeom prst="rect">
            <a:avLst/>
          </a:prstGeom>
        </p:spPr>
        <p:txBody>
          <a:bodyPr/>
          <a:lstStyle>
            <a:lvl1pPr marL="274320" indent="-274320">
              <a:lnSpc>
                <a:spcPct val="100000"/>
              </a:lnSpc>
              <a:spcAft>
                <a:spcPts val="2160"/>
              </a:spcAft>
              <a:buClr>
                <a:srgbClr val="0096DC"/>
              </a:buClr>
              <a:buFont typeface="+mj-lt"/>
              <a:buAutoNum type="arabicPeriod"/>
              <a:defRPr sz="2160"/>
            </a:lvl1pPr>
            <a:lvl2pPr>
              <a:buClr>
                <a:srgbClr val="00AEEF"/>
              </a:buClr>
              <a:defRPr/>
            </a:lvl2pPr>
            <a:lvl3pPr>
              <a:buClr>
                <a:srgbClr val="003366"/>
              </a:buClr>
              <a:defRPr/>
            </a:lvl3pPr>
            <a:lvl4pPr marL="862957" indent="0">
              <a:buClr>
                <a:srgbClr val="003366"/>
              </a:buClr>
              <a:buNone/>
              <a:defRPr/>
            </a:lvl4pPr>
            <a:lvl5pPr marL="1182995" indent="0">
              <a:buClr>
                <a:srgbClr val="003366"/>
              </a:buClr>
              <a:buNone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89041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_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DE01CD-55CC-44DE-B338-2F2921ABD8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442913"/>
            <a:ext cx="9109595" cy="7826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Juli Sans Medium" panose="00000600000000000000" pitchFamily="50" charset="-18"/>
              </a:defRPr>
            </a:lvl1pPr>
          </a:lstStyle>
          <a:p>
            <a:pPr lvl="0"/>
            <a:r>
              <a:rPr lang="sk-SK"/>
              <a:t>NADPIS (</a:t>
            </a:r>
            <a:r>
              <a:rPr lang="sk-SK" err="1"/>
              <a:t>Juli</a:t>
            </a:r>
            <a:r>
              <a:rPr lang="sk-SK"/>
              <a:t> </a:t>
            </a:r>
            <a:r>
              <a:rPr lang="sk-SK" err="1"/>
              <a:t>Sans</a:t>
            </a:r>
            <a:r>
              <a:rPr lang="sk-SK"/>
              <a:t> </a:t>
            </a:r>
            <a:r>
              <a:rPr lang="sk-SK" err="1"/>
              <a:t>Medium</a:t>
            </a:r>
            <a:r>
              <a:rPr lang="sk-SK"/>
              <a:t>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540E4A3-1D93-4074-9F6F-7089BAC82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352" y="63093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98902-C35A-4E2A-BC61-0299A3479B6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33645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_Nadpi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DE01CD-55CC-44DE-B338-2F2921ABD8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442913"/>
            <a:ext cx="9109595" cy="7826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Juli Sans Medium" panose="00000600000000000000" pitchFamily="50" charset="-18"/>
              </a:defRPr>
            </a:lvl1pPr>
          </a:lstStyle>
          <a:p>
            <a:pPr lvl="0"/>
            <a:r>
              <a:rPr lang="sk-SK"/>
              <a:t>NADPIS (</a:t>
            </a:r>
            <a:r>
              <a:rPr lang="sk-SK" err="1"/>
              <a:t>Juli</a:t>
            </a:r>
            <a:r>
              <a:rPr lang="sk-SK"/>
              <a:t> </a:t>
            </a:r>
            <a:r>
              <a:rPr lang="sk-SK" err="1"/>
              <a:t>Sans</a:t>
            </a:r>
            <a:r>
              <a:rPr lang="sk-SK"/>
              <a:t> </a:t>
            </a:r>
            <a:r>
              <a:rPr lang="sk-SK" err="1"/>
              <a:t>Medium</a:t>
            </a:r>
            <a:r>
              <a:rPr lang="sk-SK"/>
              <a:t>)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1029519-147B-445A-B868-1CB639FA32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84784"/>
            <a:ext cx="10945216" cy="4608512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sk-SK"/>
              <a:t>Text </a:t>
            </a:r>
            <a:r>
              <a:rPr lang="sk-SK" err="1"/>
              <a:t>text</a:t>
            </a:r>
            <a:r>
              <a:rPr lang="sk-SK"/>
              <a:t> </a:t>
            </a:r>
            <a:r>
              <a:rPr lang="sk-SK" err="1"/>
              <a:t>text</a:t>
            </a:r>
            <a:r>
              <a:rPr lang="sk-SK"/>
              <a:t>... (</a:t>
            </a:r>
            <a:r>
              <a:rPr lang="sk-SK" err="1"/>
              <a:t>Arial</a:t>
            </a:r>
            <a:r>
              <a:rPr lang="sk-SK"/>
              <a:t>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4C6E4F2-14B1-4DFF-8C9C-C16ABBCF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352" y="63093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98902-C35A-4E2A-BC61-0299A3479B6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22962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ČSOB FS Základný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68625" y="1126427"/>
            <a:ext cx="10946297" cy="5552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r>
              <a:rPr lang="sk-SK"/>
              <a:t>Zadajte nadpis</a:t>
            </a:r>
            <a:endParaRPr lang="en-US"/>
          </a:p>
        </p:txBody>
      </p:sp>
      <p:sp>
        <p:nvSpPr>
          <p:cNvPr id="5" name="Názov kapitoly"/>
          <p:cNvSpPr>
            <a:spLocks noGrp="1"/>
          </p:cNvSpPr>
          <p:nvPr>
            <p:ph type="body" sz="quarter" idx="10" hasCustomPrompt="1"/>
          </p:nvPr>
        </p:nvSpPr>
        <p:spPr>
          <a:xfrm>
            <a:off x="871287" y="215301"/>
            <a:ext cx="9348789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/>
              <a:t>Zadajte názov kapitoly</a:t>
            </a:r>
          </a:p>
        </p:txBody>
      </p:sp>
      <p:sp>
        <p:nvSpPr>
          <p:cNvPr id="7" name="Osnova"/>
          <p:cNvSpPr>
            <a:spLocks noGrp="1"/>
          </p:cNvSpPr>
          <p:nvPr>
            <p:ph idx="11" hasCustomPrompt="1"/>
          </p:nvPr>
        </p:nvSpPr>
        <p:spPr>
          <a:xfrm>
            <a:off x="768625" y="1870496"/>
            <a:ext cx="10946297" cy="454081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rgbClr val="3C3C3B"/>
                </a:solidFill>
                <a:latin typeface="Arial"/>
                <a:cs typeface="Arial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solidFill>
                  <a:srgbClr val="3C3C3B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3C3C3B"/>
                </a:solidFill>
                <a:latin typeface="Arial"/>
                <a:cs typeface="Arial"/>
              </a:defRPr>
            </a:lvl3pPr>
            <a:lvl4pPr>
              <a:defRPr sz="1800" baseline="0">
                <a:solidFill>
                  <a:srgbClr val="3C3C3B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3C3C3B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1. level</a:t>
            </a:r>
          </a:p>
          <a:p>
            <a:pPr lvl="2"/>
            <a:r>
              <a:rPr lang="sk-SK"/>
              <a:t>2. level</a:t>
            </a:r>
          </a:p>
          <a:p>
            <a:pPr lvl="3"/>
            <a:r>
              <a:rPr lang="sk-SK"/>
              <a:t>3. level </a:t>
            </a:r>
          </a:p>
        </p:txBody>
      </p:sp>
    </p:spTree>
    <p:extLst>
      <p:ext uri="{BB962C8B-B14F-4D97-AF65-F5344CB8AC3E}">
        <p14:creationId xmlns:p14="http://schemas.microsoft.com/office/powerpoint/2010/main" val="18987331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MODUS - New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1771477-C024-4CCE-B18C-DFBFE664F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42" y="1452847"/>
            <a:ext cx="11236915" cy="668645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lnSpc>
                <a:spcPts val="1800"/>
              </a:lnSpc>
              <a:buNone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B0D2765-EEC5-4145-A869-91DF0BE89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963" y="2213893"/>
            <a:ext cx="11236915" cy="3980810"/>
          </a:xfrm>
          <a:prstGeom prst="rect">
            <a:avLst/>
          </a:prstGeom>
        </p:spPr>
        <p:txBody>
          <a:bodyPr lIns="0" anchor="t"/>
          <a:lstStyle>
            <a:lvl1pPr marL="228600" indent="-228600">
              <a:buClr>
                <a:srgbClr val="00B0F0"/>
              </a:buClr>
              <a:buSzPct val="88000"/>
              <a:buFont typeface="Wingdings 2" panose="05020102010507070707" pitchFamily="18" charset="2"/>
              <a:buChar char=""/>
              <a:defRPr sz="1800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534988" indent="-228600">
              <a:buClr>
                <a:srgbClr val="00B0F0"/>
              </a:buClr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860425" indent="-285750">
              <a:buClr>
                <a:srgbClr val="00B0F0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BD1F6-D4F7-403C-8E9F-D67F3DFDCCB3}"/>
              </a:ext>
            </a:extLst>
          </p:cNvPr>
          <p:cNvSpPr txBox="1"/>
          <p:nvPr userDrawn="1"/>
        </p:nvSpPr>
        <p:spPr>
          <a:xfrm>
            <a:off x="477542" y="565256"/>
            <a:ext cx="11236915" cy="602830"/>
          </a:xfrm>
          <a:prstGeom prst="rect">
            <a:avLst/>
          </a:prstGeom>
          <a:solidFill>
            <a:srgbClr val="00B0F0"/>
          </a:solidFill>
        </p:spPr>
        <p:txBody>
          <a:bodyPr wrap="square" lIns="72000" tIns="108000" bIns="108000" rtlCol="0" anchor="ctr" anchorCtr="0">
            <a:spAutoFit/>
          </a:bodyPr>
          <a:lstStyle/>
          <a:p>
            <a:pPr>
              <a:lnSpc>
                <a:spcPts val="3000"/>
              </a:lnSpc>
            </a:pPr>
            <a:endParaRPr lang="nl-BE" sz="3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C3744D4-5FD8-4A45-84CF-4531CA28E8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470" y="565255"/>
            <a:ext cx="11087408" cy="602829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0854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CF59C-8310-4BED-A773-B5572D857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FD99E6-6467-4BEE-B421-5AD2B4428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7F3D2E4-4B30-4ED7-935C-DE1EBB31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74119-B7AC-46A4-A922-CB0E7FED570B}" type="datetimeFigureOut">
              <a:rPr lang="sk-SK" smtClean="0"/>
              <a:t>31. 10. 2025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6213C13-6A18-4118-8110-5E75DF11B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B42E21-0B15-48BD-99B9-EF489F50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68B6-E4DB-4748-A21B-5B1FE7212D0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44481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M_Basic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3C29EF9A-41D6-EA45-989F-B0D4FC504E35}"/>
              </a:ext>
            </a:extLst>
          </p:cNvPr>
          <p:cNvSpPr txBox="1">
            <a:spLocks/>
          </p:cNvSpPr>
          <p:nvPr userDrawn="1"/>
        </p:nvSpPr>
        <p:spPr>
          <a:xfrm>
            <a:off x="372153" y="2910770"/>
            <a:ext cx="10515600" cy="2456360"/>
          </a:xfrm>
          <a:prstGeom prst="rect">
            <a:avLst/>
          </a:prstGeom>
        </p:spPr>
        <p:txBody>
          <a:bodyPr vert="horz" lIns="91440" tIns="0" rIns="91440" bIns="0" numCol="2" spcCol="396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SzPct val="75000"/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GB" sz="140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837C18-5CB4-49BC-8B9C-FC172C6DDF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417" y="2248348"/>
            <a:ext cx="11310706" cy="3887112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2"/>
                </a:solidFill>
              </a:defRPr>
            </a:lvl1pPr>
            <a:lvl2pPr algn="l">
              <a:defRPr sz="2000">
                <a:solidFill>
                  <a:schemeClr val="tx2"/>
                </a:solidFill>
              </a:defRPr>
            </a:lvl2pPr>
            <a:lvl3pPr algn="l">
              <a:buClr>
                <a:schemeClr val="accent1"/>
              </a:buClr>
              <a:defRPr sz="1800">
                <a:solidFill>
                  <a:schemeClr val="tx2"/>
                </a:solidFill>
              </a:defRPr>
            </a:lvl3pPr>
            <a:lvl4pPr algn="l">
              <a:buClr>
                <a:schemeClr val="accent1"/>
              </a:buClr>
              <a:defRPr sz="1400">
                <a:solidFill>
                  <a:schemeClr val="tx2"/>
                </a:solidFill>
              </a:defRPr>
            </a:lvl4pPr>
            <a:lvl5pPr algn="l">
              <a:buClr>
                <a:schemeClr val="accent1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918E11AB-A38F-42E1-956F-418A1BDF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185" y="573748"/>
            <a:ext cx="11310705" cy="61867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095D9-67EE-41E7-914C-5E3C1BAA30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185" y="1254341"/>
            <a:ext cx="11310938" cy="9330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8FE6-A9D0-40A4-96F7-768ECFC80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95" y="6479094"/>
            <a:ext cx="1959997" cy="258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D5049-62C2-4770-8240-CF6F9171E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8" y="6417596"/>
            <a:ext cx="1057423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80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4937-D4BB-43C6-89AC-6DB10D19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812E-CCE3-47F7-9AB4-01746C981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D18EB-20A5-4522-B19C-D623C3220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CE6F4-FE91-4748-8042-E0562CA4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DDBED-A53B-4031-9CCB-C153DA5F5807}" type="datetimeFigureOut">
              <a:rPr lang="sk-SK" smtClean="0"/>
              <a:t>31. 10. 2025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F0E84-071D-4CB0-8B40-CF67F1C8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E5DEB-7274-46DF-86F0-96E4D7701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BE74-0F09-48C7-98AC-4A57AD9C250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330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ČSOB FS Základný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dajte názov kapitoly"/>
          <p:cNvSpPr>
            <a:spLocks noGrp="1"/>
          </p:cNvSpPr>
          <p:nvPr>
            <p:ph type="body" sz="quarter" idx="10" hasCustomPrompt="1"/>
          </p:nvPr>
        </p:nvSpPr>
        <p:spPr>
          <a:xfrm>
            <a:off x="871287" y="215302"/>
            <a:ext cx="9348789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9F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/>
              <a:t>Zadajte názov kapitoly</a:t>
            </a:r>
          </a:p>
        </p:txBody>
      </p:sp>
      <p:sp>
        <p:nvSpPr>
          <p:cNvPr id="5" name="Osnova 1"/>
          <p:cNvSpPr>
            <a:spLocks noGrp="1"/>
          </p:cNvSpPr>
          <p:nvPr>
            <p:ph idx="11" hasCustomPrompt="1"/>
          </p:nvPr>
        </p:nvSpPr>
        <p:spPr>
          <a:xfrm>
            <a:off x="768626" y="1794763"/>
            <a:ext cx="5372100" cy="3058591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buFont typeface="Wingdings" panose="05000000000000000000" pitchFamily="2" charset="2"/>
              <a:buChar char="§"/>
              <a:defRPr sz="2400">
                <a:solidFill>
                  <a:srgbClr val="3C3C3B"/>
                </a:solidFill>
                <a:latin typeface="Arial"/>
                <a:cs typeface="Arial"/>
              </a:defRPr>
            </a:lvl1pPr>
            <a:lvl2pPr marL="990575" indent="-380990">
              <a:buFont typeface="Wingdings" panose="05000000000000000000" pitchFamily="2" charset="2"/>
              <a:buChar char="§"/>
              <a:defRPr sz="2400">
                <a:solidFill>
                  <a:srgbClr val="3C3C3B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rgbClr val="3C3C3B"/>
                </a:solidFill>
                <a:latin typeface="Arial"/>
                <a:cs typeface="Arial"/>
              </a:defRPr>
            </a:lvl3pPr>
            <a:lvl4pPr>
              <a:defRPr sz="2400" baseline="0">
                <a:solidFill>
                  <a:srgbClr val="3C3C3B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3C3C3B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1. level</a:t>
            </a:r>
          </a:p>
          <a:p>
            <a:pPr lvl="2"/>
            <a:r>
              <a:rPr lang="sk-SK"/>
              <a:t>2. level</a:t>
            </a:r>
          </a:p>
          <a:p>
            <a:pPr lvl="3"/>
            <a:r>
              <a:rPr lang="sk-SK"/>
              <a:t>3. level </a:t>
            </a:r>
          </a:p>
        </p:txBody>
      </p:sp>
      <p:sp>
        <p:nvSpPr>
          <p:cNvPr id="6" name="Osnova 2"/>
          <p:cNvSpPr>
            <a:spLocks noGrp="1"/>
          </p:cNvSpPr>
          <p:nvPr>
            <p:ph idx="12" hasCustomPrompt="1"/>
          </p:nvPr>
        </p:nvSpPr>
        <p:spPr>
          <a:xfrm>
            <a:off x="6342823" y="1794764"/>
            <a:ext cx="5372100" cy="3058589"/>
          </a:xfrm>
          <a:prstGeom prst="rect">
            <a:avLst/>
          </a:prstGeom>
        </p:spPr>
        <p:txBody>
          <a:bodyPr>
            <a:normAutofit/>
          </a:bodyPr>
          <a:lstStyle>
            <a:lvl1pPr marL="380990" indent="-380990">
              <a:buFont typeface="Wingdings" panose="05000000000000000000" pitchFamily="2" charset="2"/>
              <a:buChar char="§"/>
              <a:defRPr sz="2400">
                <a:solidFill>
                  <a:srgbClr val="3C3C3B"/>
                </a:solidFill>
                <a:latin typeface="Arial"/>
                <a:cs typeface="Arial"/>
              </a:defRPr>
            </a:lvl1pPr>
            <a:lvl2pPr marL="990575" indent="-380990">
              <a:buFont typeface="Wingdings" panose="05000000000000000000" pitchFamily="2" charset="2"/>
              <a:buChar char="§"/>
              <a:defRPr sz="2400">
                <a:solidFill>
                  <a:srgbClr val="3C3C3B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rgbClr val="3C3C3B"/>
                </a:solidFill>
                <a:latin typeface="Arial"/>
                <a:cs typeface="Arial"/>
              </a:defRPr>
            </a:lvl3pPr>
            <a:lvl4pPr>
              <a:defRPr sz="2400" baseline="0">
                <a:solidFill>
                  <a:srgbClr val="3C3C3B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3C3C3B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1. level</a:t>
            </a:r>
          </a:p>
          <a:p>
            <a:pPr lvl="2"/>
            <a:r>
              <a:rPr lang="sk-SK"/>
              <a:t>2. level</a:t>
            </a:r>
          </a:p>
          <a:p>
            <a:pPr lvl="3"/>
            <a:r>
              <a:rPr lang="sk-SK"/>
              <a:t>3. level </a:t>
            </a:r>
          </a:p>
        </p:txBody>
      </p:sp>
      <p:sp>
        <p:nvSpPr>
          <p:cNvPr id="8" name="Poznámky"/>
          <p:cNvSpPr>
            <a:spLocks noGrp="1"/>
          </p:cNvSpPr>
          <p:nvPr>
            <p:ph idx="13"/>
          </p:nvPr>
        </p:nvSpPr>
        <p:spPr>
          <a:xfrm>
            <a:off x="768626" y="5014524"/>
            <a:ext cx="10946297" cy="13967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2400">
                <a:solidFill>
                  <a:srgbClr val="3C3C3B"/>
                </a:solidFill>
                <a:latin typeface="Arial"/>
                <a:cs typeface="Arial"/>
              </a:defRPr>
            </a:lvl1pPr>
            <a:lvl2pPr marL="990575" indent="-380990">
              <a:buFont typeface="Wingdings" panose="05000000000000000000" pitchFamily="2" charset="2"/>
              <a:buChar char="§"/>
              <a:defRPr sz="2400">
                <a:solidFill>
                  <a:srgbClr val="3C3C3B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rgbClr val="3C3C3B"/>
                </a:solidFill>
                <a:latin typeface="Arial"/>
                <a:cs typeface="Arial"/>
              </a:defRPr>
            </a:lvl3pPr>
            <a:lvl4pPr>
              <a:defRPr baseline="0">
                <a:solidFill>
                  <a:srgbClr val="3C3C3B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3C3C3B"/>
                </a:solidFill>
                <a:latin typeface="Arial"/>
                <a:cs typeface="Arial"/>
              </a:defRPr>
            </a:lvl5pPr>
          </a:lstStyle>
          <a:p>
            <a:pPr lvl="0"/>
            <a:endParaRPr lang="sk-SK"/>
          </a:p>
        </p:txBody>
      </p:sp>
      <p:sp>
        <p:nvSpPr>
          <p:cNvPr id="11" name="Nadpis A"/>
          <p:cNvSpPr>
            <a:spLocks noGrp="1"/>
          </p:cNvSpPr>
          <p:nvPr>
            <p:ph type="title" hasCustomPrompt="1"/>
          </p:nvPr>
        </p:nvSpPr>
        <p:spPr>
          <a:xfrm>
            <a:off x="768626" y="1126427"/>
            <a:ext cx="5372100" cy="5552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r>
              <a:rPr lang="sk-SK"/>
              <a:t>Nadpis A</a:t>
            </a:r>
            <a:endParaRPr lang="en-US"/>
          </a:p>
        </p:txBody>
      </p:sp>
      <p:sp>
        <p:nvSpPr>
          <p:cNvPr id="18" name="Nadpis B"/>
          <p:cNvSpPr>
            <a:spLocks noGrp="1"/>
          </p:cNvSpPr>
          <p:nvPr>
            <p:ph type="body" sz="quarter" idx="14" hasCustomPrompt="1"/>
          </p:nvPr>
        </p:nvSpPr>
        <p:spPr>
          <a:xfrm>
            <a:off x="6342823" y="1126427"/>
            <a:ext cx="5372100" cy="555229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0"/>
              </a:spcBef>
              <a:buNone/>
              <a:defRPr lang="sk-SK" sz="4000" kern="1200" dirty="0">
                <a:solidFill>
                  <a:srgbClr val="009FE3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sk-SK"/>
              <a:t>Nadpis B</a:t>
            </a:r>
          </a:p>
        </p:txBody>
      </p:sp>
    </p:spTree>
    <p:extLst>
      <p:ext uri="{BB962C8B-B14F-4D97-AF65-F5344CB8AC3E}">
        <p14:creationId xmlns:p14="http://schemas.microsoft.com/office/powerpoint/2010/main" val="274547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oleObject" Target="../embeddings/oleObject2.bin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0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3.emf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slideLayout" Target="../slideLayouts/slideLayout90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46" Type="http://schemas.openxmlformats.org/officeDocument/2006/relationships/image" Target="../media/image32.png"/><Relationship Id="rId20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4800" y="604800"/>
            <a:ext cx="10981440" cy="9080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32110" y="1587069"/>
            <a:ext cx="9188761" cy="4247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3"/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" y="6156384"/>
            <a:ext cx="84599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 b="1" i="0">
                <a:solidFill>
                  <a:srgbClr val="0096DC"/>
                </a:solidFill>
                <a:latin typeface="Gilroy Bold" pitchFamily="2" charset="77"/>
                <a:cs typeface="Verdana"/>
              </a:defRPr>
            </a:lvl1pPr>
          </a:lstStyle>
          <a:p>
            <a:fld id="{BE7BFF24-2C35-3444-B615-6A3C0CF587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AAC96-5192-234B-9F10-D671CFB154C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67" y="190696"/>
            <a:ext cx="1445250" cy="190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1BB7B-690E-DA70-A3C1-F666A77A15E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7570" y="5834335"/>
            <a:ext cx="2608194" cy="604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DDF7F-63A4-4183-95AA-EE465F297CE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83263" y="1905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8312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806" r:id="rId24"/>
  </p:sldLayoutIdLst>
  <p:hf hdr="0" dt="0"/>
  <p:txStyles>
    <p:titleStyle>
      <a:lvl1pPr algn="l" defTabSz="548635" rtl="0" eaLnBrk="1" latinLnBrk="0" hangingPunct="1">
        <a:lnSpc>
          <a:spcPct val="85000"/>
        </a:lnSpc>
        <a:spcBef>
          <a:spcPct val="0"/>
        </a:spcBef>
        <a:buNone/>
        <a:defRPr sz="3360" b="1" i="0" kern="1200" baseline="0">
          <a:solidFill>
            <a:srgbClr val="0097DB"/>
          </a:solidFill>
          <a:latin typeface="Gilroy Bold" pitchFamily="2" charset="77"/>
          <a:ea typeface="+mj-ea"/>
          <a:cs typeface="Verdana"/>
        </a:defRPr>
      </a:lvl1pPr>
    </p:titleStyle>
    <p:bodyStyle>
      <a:lvl1pPr marL="323846" indent="-323846" algn="l" defTabSz="548635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Clr>
          <a:srgbClr val="0096DC"/>
        </a:buClr>
        <a:buFont typeface="Arial" panose="020B0604020202020204" pitchFamily="34" charset="0"/>
        <a:buChar char="•"/>
        <a:defRPr sz="1440" b="0" i="0" kern="1200" baseline="0">
          <a:solidFill>
            <a:srgbClr val="0C294F"/>
          </a:solidFill>
          <a:latin typeface="+mn-lt"/>
          <a:ea typeface="+mn-ea"/>
          <a:cs typeface="Verdana"/>
        </a:defRPr>
      </a:lvl1pPr>
      <a:lvl2pPr marL="647693" indent="-323846" algn="l" defTabSz="548635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Clr>
          <a:srgbClr val="0096DC"/>
        </a:buClr>
        <a:buFont typeface="Lucida Grande"/>
        <a:buChar char="-"/>
        <a:tabLst/>
        <a:defRPr sz="1440" b="0" i="0" kern="1200" baseline="0">
          <a:solidFill>
            <a:srgbClr val="0C294F"/>
          </a:solidFill>
          <a:latin typeface="+mn-lt"/>
          <a:ea typeface="+mn-ea"/>
          <a:cs typeface="Verdana"/>
        </a:defRPr>
      </a:lvl2pPr>
      <a:lvl3pPr marL="859146" indent="-213359" algn="l" defTabSz="548635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Clr>
          <a:srgbClr val="003366"/>
        </a:buClr>
        <a:buFont typeface="Arial" panose="020B0604020202020204" pitchFamily="34" charset="0"/>
        <a:buChar char="•"/>
        <a:defRPr sz="1440" b="0" i="0" kern="1200">
          <a:solidFill>
            <a:srgbClr val="0C294F"/>
          </a:solidFill>
          <a:latin typeface="+mn-lt"/>
          <a:ea typeface="+mn-ea"/>
          <a:cs typeface="Verdana"/>
        </a:defRPr>
      </a:lvl3pPr>
      <a:lvl4pPr marL="1068694" indent="-205738" algn="l" defTabSz="548635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Clr>
          <a:srgbClr val="003366"/>
        </a:buClr>
        <a:buFont typeface="Lucida Grande"/>
        <a:buChar char="-"/>
        <a:defRPr sz="1440" b="0" i="0" kern="1200">
          <a:solidFill>
            <a:srgbClr val="0C294F"/>
          </a:solidFill>
          <a:latin typeface="+mn-lt"/>
          <a:ea typeface="+mn-ea"/>
          <a:cs typeface="+mn-cs"/>
        </a:defRPr>
      </a:lvl4pPr>
      <a:lvl5pPr marL="1396351" indent="-213359" algn="l" defTabSz="548635" rtl="0" eaLnBrk="1" latinLnBrk="0" hangingPunct="1">
        <a:spcBef>
          <a:spcPts val="0"/>
        </a:spcBef>
        <a:spcAft>
          <a:spcPts val="960"/>
        </a:spcAft>
        <a:buClr>
          <a:srgbClr val="003366"/>
        </a:buClr>
        <a:buFont typeface="Arial"/>
        <a:buChar char="•"/>
        <a:defRPr sz="1920" kern="1200">
          <a:solidFill>
            <a:srgbClr val="003366"/>
          </a:solidFill>
          <a:latin typeface="Calibri"/>
          <a:ea typeface="+mn-ea"/>
          <a:cs typeface="+mn-cs"/>
        </a:defRPr>
      </a:lvl5pPr>
      <a:lvl6pPr marL="3017490" indent="-274316" algn="l" defTabSz="54863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24" indent="-274316" algn="l" defTabSz="54863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759" indent="-274316" algn="l" defTabSz="54863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93" indent="-274316" algn="l" defTabSz="54863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35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69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04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38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74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08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42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76" algn="l" defTabSz="548635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6C3D0EF-C2EE-43B8-83A7-F365D1F74C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4968609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25" imgH="424" progId="TCLayout.ActiveDocument.1">
                  <p:embed/>
                </p:oleObj>
              </mc:Choice>
              <mc:Fallback>
                <p:oleObj name="think-cell Slide" r:id="rId15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6C3D0EF-C2EE-43B8-83A7-F365D1F74C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DF04B-7795-4F72-9531-33FADED6ADB3}"/>
              </a:ext>
            </a:extLst>
          </p:cNvPr>
          <p:cNvCxnSpPr>
            <a:cxnSpLocks/>
          </p:cNvCxnSpPr>
          <p:nvPr userDrawn="1"/>
        </p:nvCxnSpPr>
        <p:spPr>
          <a:xfrm>
            <a:off x="-12000" y="6432325"/>
            <a:ext cx="12204000" cy="23560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0FD3F7-4B57-4E1D-A93E-907B51420C3D}"/>
              </a:ext>
            </a:extLst>
          </p:cNvPr>
          <p:cNvSpPr txBox="1">
            <a:spLocks/>
          </p:cNvSpPr>
          <p:nvPr userDrawn="1"/>
        </p:nvSpPr>
        <p:spPr>
          <a:xfrm>
            <a:off x="9544701" y="131172"/>
            <a:ext cx="1944091" cy="1912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b="1" noProof="0">
                <a:solidFill>
                  <a:schemeClr val="tx1"/>
                </a:solidFill>
                <a:latin typeface="Myriad Pro Light"/>
              </a:rPr>
              <a:t>• </a:t>
            </a:r>
            <a:r>
              <a:rPr lang="en-GB" noProof="0">
                <a:solidFill>
                  <a:schemeClr val="tx1"/>
                </a:solidFill>
                <a:latin typeface="Myriad Pro Light"/>
              </a:rPr>
              <a:t>KBC Asset Management</a:t>
            </a:r>
            <a:endParaRPr lang="en-GB" b="1" noProof="0">
              <a:solidFill>
                <a:schemeClr val="tx1"/>
              </a:solidFill>
              <a:latin typeface="Myriad Pro Light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CD02985-F430-48DC-AEDF-D9A558428E3F}"/>
              </a:ext>
            </a:extLst>
          </p:cNvPr>
          <p:cNvSpPr txBox="1">
            <a:spLocks/>
          </p:cNvSpPr>
          <p:nvPr userDrawn="1"/>
        </p:nvSpPr>
        <p:spPr>
          <a:xfrm>
            <a:off x="11488792" y="148537"/>
            <a:ext cx="540000" cy="1912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600" b="1" noProof="0">
                <a:solidFill>
                  <a:schemeClr val="tx1">
                    <a:lumMod val="50000"/>
                    <a:lumOff val="50000"/>
                  </a:schemeClr>
                </a:solidFill>
                <a:latin typeface="Verdana Pro" panose="020B0604020202020204" pitchFamily="34" charset="0"/>
              </a:rPr>
              <a:t>|</a:t>
            </a:r>
            <a:r>
              <a:rPr lang="en-GB" sz="1600" noProof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</a:rPr>
              <a:t> </a:t>
            </a:r>
            <a:fld id="{F22A55DC-903D-46E3-A714-16C6285BE7D7}" type="slidenum">
              <a:rPr lang="en-GB" sz="1600" b="1" noProof="0" smtClean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</a:rPr>
              <a:pPr algn="r">
                <a:defRPr/>
              </a:pPr>
              <a:t>‹#›</a:t>
            </a:fld>
            <a:endParaRPr lang="en-GB" sz="1600" b="1" noProof="0">
              <a:solidFill>
                <a:schemeClr val="tx1">
                  <a:lumMod val="50000"/>
                  <a:lumOff val="50000"/>
                </a:schemeClr>
              </a:solidFill>
              <a:latin typeface="Myriad Pro Light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DE8579-C48C-4F35-8B43-B2F6138DAC5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0" y="6386377"/>
            <a:ext cx="1545120" cy="53970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8FD21D-BF78-41A7-AC85-B44E64758E54}"/>
              </a:ext>
            </a:extLst>
          </p:cNvPr>
          <p:cNvCxnSpPr>
            <a:cxnSpLocks/>
          </p:cNvCxnSpPr>
          <p:nvPr userDrawn="1"/>
        </p:nvCxnSpPr>
        <p:spPr>
          <a:xfrm>
            <a:off x="-1" y="6403629"/>
            <a:ext cx="12204000" cy="235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2599DC44-C996-465D-8AA0-DFA08F9F7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4" t="10352" r="17706" b="15505"/>
          <a:stretch/>
        </p:blipFill>
        <p:spPr>
          <a:xfrm>
            <a:off x="11324345" y="6446554"/>
            <a:ext cx="363051" cy="402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7544C-4887-47DC-95C9-4814E752FD3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83263" y="1905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700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0FD3F7-4B57-4E1D-A93E-907B51420C3D}"/>
              </a:ext>
            </a:extLst>
          </p:cNvPr>
          <p:cNvSpPr txBox="1">
            <a:spLocks/>
          </p:cNvSpPr>
          <p:nvPr/>
        </p:nvSpPr>
        <p:spPr>
          <a:xfrm>
            <a:off x="9544701" y="79286"/>
            <a:ext cx="1944091" cy="1912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000" b="1" noProof="0">
                <a:solidFill>
                  <a:schemeClr val="tx1"/>
                </a:solidFill>
                <a:latin typeface="Verdana" panose="020B0604030504040204" pitchFamily="34" charset="0"/>
              </a:rPr>
              <a:t>• </a:t>
            </a:r>
            <a:r>
              <a:rPr lang="en-GB" sz="1000" noProof="0">
                <a:solidFill>
                  <a:schemeClr val="tx1"/>
                </a:solidFill>
                <a:latin typeface="Verdana" panose="020B0604030504040204" pitchFamily="34" charset="0"/>
              </a:rPr>
              <a:t>KBC Asset Management</a:t>
            </a:r>
            <a:endParaRPr lang="en-GB" sz="1000" b="1" noProof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CD02985-F430-48DC-AEDF-D9A558428E3F}"/>
              </a:ext>
            </a:extLst>
          </p:cNvPr>
          <p:cNvSpPr txBox="1">
            <a:spLocks/>
          </p:cNvSpPr>
          <p:nvPr/>
        </p:nvSpPr>
        <p:spPr>
          <a:xfrm>
            <a:off x="11488792" y="90514"/>
            <a:ext cx="540000" cy="1912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600" b="1" noProof="0">
                <a:solidFill>
                  <a:schemeClr val="tx1"/>
                </a:solidFill>
                <a:latin typeface="Verdana Pro" panose="020B0604020202020204" pitchFamily="34" charset="0"/>
              </a:rPr>
              <a:t>|</a:t>
            </a:r>
            <a:r>
              <a:rPr lang="en-GB" sz="1600" noProof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fld id="{F22A55DC-903D-46E3-A714-16C6285BE7D7}" type="slidenum">
              <a:rPr lang="en-GB" sz="1200" b="1" noProof="0" smtClean="0">
                <a:solidFill>
                  <a:schemeClr val="tx1"/>
                </a:solidFill>
                <a:latin typeface="Verdana" panose="020B0604030504040204" pitchFamily="34" charset="0"/>
              </a:rPr>
              <a:pPr algn="r">
                <a:defRPr/>
              </a:pPr>
              <a:t>‹#›</a:t>
            </a:fld>
            <a:endParaRPr lang="en-GB" sz="1200" b="1" noProof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C7DCC47-8C73-4AFC-B600-1B37EB94A2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2668573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425" imgH="424" progId="TCLayout.ActiveDocument.1">
                  <p:embed/>
                </p:oleObj>
              </mc:Choice>
              <mc:Fallback>
                <p:oleObj name="think-cell Slide" r:id="rId13" imgW="425" imgH="42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C7DCC47-8C73-4AFC-B600-1B37EB94A2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250FEA4-3655-4B19-B495-2ACDC576F560}"/>
              </a:ext>
            </a:extLst>
          </p:cNvPr>
          <p:cNvSpPr txBox="1">
            <a:spLocks/>
          </p:cNvSpPr>
          <p:nvPr userDrawn="1"/>
        </p:nvSpPr>
        <p:spPr>
          <a:xfrm>
            <a:off x="9544701" y="50893"/>
            <a:ext cx="1944091" cy="1912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b="1" noProof="0">
                <a:solidFill>
                  <a:srgbClr val="00B0F0"/>
                </a:solidFill>
                <a:latin typeface="Myriad Pro Light"/>
              </a:rPr>
              <a:t>•</a:t>
            </a:r>
            <a:r>
              <a:rPr lang="en-GB" b="1" noProof="0">
                <a:solidFill>
                  <a:srgbClr val="ED7D55"/>
                </a:solidFill>
                <a:latin typeface="Myriad Pro Light"/>
              </a:rPr>
              <a:t> </a:t>
            </a:r>
            <a:r>
              <a:rPr lang="en-GB" noProof="0">
                <a:solidFill>
                  <a:schemeClr val="bg1"/>
                </a:solidFill>
                <a:latin typeface="Myriad Pro Light"/>
              </a:rPr>
              <a:t>KBC Asset Management</a:t>
            </a:r>
            <a:endParaRPr lang="en-GB" b="1" noProof="0">
              <a:solidFill>
                <a:schemeClr val="bg1"/>
              </a:solidFill>
              <a:latin typeface="Myriad Pro Light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EA35FBD-760F-4BE8-A56F-2CB82AF5C3E3}"/>
              </a:ext>
            </a:extLst>
          </p:cNvPr>
          <p:cNvSpPr txBox="1">
            <a:spLocks/>
          </p:cNvSpPr>
          <p:nvPr userDrawn="1"/>
        </p:nvSpPr>
        <p:spPr>
          <a:xfrm>
            <a:off x="11488792" y="68258"/>
            <a:ext cx="540000" cy="1912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600" b="1" noProof="0">
                <a:solidFill>
                  <a:schemeClr val="bg1"/>
                </a:solidFill>
                <a:latin typeface="Verdana Pro" panose="020B0604020202020204" pitchFamily="34" charset="0"/>
              </a:rPr>
              <a:t>|</a:t>
            </a:r>
            <a:r>
              <a:rPr lang="en-GB" sz="1600" noProof="0">
                <a:solidFill>
                  <a:schemeClr val="bg1"/>
                </a:solidFill>
                <a:latin typeface="Myriad Pro Light"/>
              </a:rPr>
              <a:t> </a:t>
            </a:r>
            <a:fld id="{F22A55DC-903D-46E3-A714-16C6285BE7D7}" type="slidenum">
              <a:rPr lang="en-GB" sz="1600" b="1" noProof="0" smtClean="0">
                <a:solidFill>
                  <a:schemeClr val="bg1"/>
                </a:solidFill>
                <a:latin typeface="Myriad Pro Light"/>
              </a:rPr>
              <a:pPr algn="r">
                <a:defRPr/>
              </a:pPr>
              <a:t>‹#›</a:t>
            </a:fld>
            <a:endParaRPr lang="en-GB" sz="1600" b="1" noProof="0">
              <a:solidFill>
                <a:schemeClr val="bg1"/>
              </a:solidFill>
              <a:latin typeface="Myriad Pro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034DD-E915-4DF9-AEA7-396DCA375E9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83263" y="1905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D3F4FEB3-B3CF-48EE-A9F2-62022BF94D60}"/>
              </a:ext>
            </a:extLst>
          </p:cNvPr>
          <p:cNvCxnSpPr>
            <a:cxnSpLocks/>
          </p:cNvCxnSpPr>
          <p:nvPr userDrawn="1"/>
        </p:nvCxnSpPr>
        <p:spPr>
          <a:xfrm>
            <a:off x="-1" y="6384967"/>
            <a:ext cx="12204000" cy="2356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cxnSp>
      <p:pic>
        <p:nvPicPr>
          <p:cNvPr id="18" name="Picture 27">
            <a:extLst>
              <a:ext uri="{FF2B5EF4-FFF2-40B4-BE49-F238E27FC236}">
                <a16:creationId xmlns:a16="http://schemas.microsoft.com/office/drawing/2014/main" id="{8867C832-8ADD-405B-BE53-9AF2CB1BA6F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9906" y="6380534"/>
            <a:ext cx="516621" cy="520634"/>
          </a:xfrm>
          <a:prstGeom prst="rect">
            <a:avLst/>
          </a:prstGeom>
        </p:spPr>
      </p:pic>
      <p:pic>
        <p:nvPicPr>
          <p:cNvPr id="19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6E53E1-E9FF-4FE7-829B-78770252F70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3" y="6399196"/>
            <a:ext cx="1336446" cy="4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1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2">
            <a:extLst>
              <a:ext uri="{FF2B5EF4-FFF2-40B4-BE49-F238E27FC236}">
                <a16:creationId xmlns:a16="http://schemas.microsoft.com/office/drawing/2014/main" id="{8AB3E334-90A6-38ED-DAFA-30D5F1B6A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800" y="6272213"/>
            <a:ext cx="11382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42F3C-64D8-68F0-D5FE-8E5A1BDE200F}"/>
              </a:ext>
            </a:extLst>
          </p:cNvPr>
          <p:cNvSpPr txBox="1">
            <a:spLocks/>
          </p:cNvSpPr>
          <p:nvPr/>
        </p:nvSpPr>
        <p:spPr>
          <a:xfrm>
            <a:off x="57150" y="6527277"/>
            <a:ext cx="215900" cy="2159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ctr" defTabSz="995507" rtl="0" eaLnBrk="1" latinLnBrk="0" hangingPunct="1">
              <a:defRPr sz="800" b="1" i="0" kern="1200">
                <a:solidFill>
                  <a:schemeClr val="bg1"/>
                </a:solidFill>
                <a:latin typeface="Gilroy Medium Italic" panose="00000600000000000000" pitchFamily="50" charset="0"/>
                <a:ea typeface="+mn-ea"/>
                <a:cs typeface="Gilroy Medium Italic" panose="00000600000000000000" pitchFamily="50" charset="0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fld id="{67277098-E01F-BA46-99FD-FAA8141634C8}" type="slidenum">
              <a:rPr lang="en-US" sz="700" smtClean="0">
                <a:solidFill>
                  <a:schemeClr val="tx2"/>
                </a:solidFill>
                <a:latin typeface="+mn-lt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28" name="Tekstvak 1">
            <a:extLst>
              <a:ext uri="{FF2B5EF4-FFF2-40B4-BE49-F238E27FC236}">
                <a16:creationId xmlns:a16="http://schemas.microsoft.com/office/drawing/2014/main" id="{8885D49F-521D-B1FE-DD96-513B8F5E1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700" y="48895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GB" altLang="nl-BE" sz="1200"/>
          </a:p>
        </p:txBody>
      </p:sp>
      <p:sp>
        <p:nvSpPr>
          <p:cNvPr id="1029" name="Tekstvak 1">
            <a:extLst>
              <a:ext uri="{FF2B5EF4-FFF2-40B4-BE49-F238E27FC236}">
                <a16:creationId xmlns:a16="http://schemas.microsoft.com/office/drawing/2014/main" id="{E6CC624B-ED3A-41A1-8561-4DF9DA71E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700" y="48895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Gilroy Light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roy Light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roy Light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roy Light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roy Light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roy Light" pitchFamily="2" charset="77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GB" altLang="nl-BE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872B3-9CB0-EC19-69E8-AE240525AEE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83263" y="1905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632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2" r:id="rId44"/>
  </p:sldLayoutIdLst>
  <p:transition spd="med">
    <p:pull/>
  </p:transition>
  <p:hf hdr="0" ftr="0" dt="0"/>
  <p:txStyles>
    <p:titleStyle>
      <a:lvl1pPr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Segoe UI Light" panose="020B0502040204020203" pitchFamily="34" charset="0"/>
          <a:ea typeface="+mj-ea"/>
          <a:cs typeface="+mj-cs"/>
        </a:defRPr>
      </a:lvl1pPr>
      <a:lvl2pPr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Segoe UI Light" panose="020B0502040204020203" pitchFamily="34" charset="0"/>
        </a:defRPr>
      </a:lvl2pPr>
      <a:lvl3pPr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Segoe UI Light" panose="020B0502040204020203" pitchFamily="34" charset="0"/>
        </a:defRPr>
      </a:lvl3pPr>
      <a:lvl4pPr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Segoe UI Light" panose="020B0502040204020203" pitchFamily="34" charset="0"/>
        </a:defRPr>
      </a:lvl4pPr>
      <a:lvl5pPr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Segoe UI Light" panose="020B0502040204020203" pitchFamily="34" charset="0"/>
        </a:defRPr>
      </a:lvl5pPr>
      <a:lvl6pPr marL="457200"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Segoe UI Light" panose="020B0502040204020203" pitchFamily="34" charset="0"/>
        </a:defRPr>
      </a:lvl6pPr>
      <a:lvl7pPr marL="914400"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Segoe UI Light" panose="020B0502040204020203" pitchFamily="34" charset="0"/>
        </a:defRPr>
      </a:lvl7pPr>
      <a:lvl8pPr marL="1371600"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Segoe UI Light" panose="020B0502040204020203" pitchFamily="34" charset="0"/>
        </a:defRPr>
      </a:lvl8pPr>
      <a:lvl9pPr marL="1828800" algn="l" defTabSz="8255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Segoe UI Light" panose="020B0502040204020203" pitchFamily="34" charset="0"/>
        </a:defRPr>
      </a:lvl9pPr>
    </p:titleStyle>
    <p:bodyStyle>
      <a:lvl1pPr marL="206375" indent="-206375" algn="l" defTabSz="825500" rtl="0" fontAlgn="base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1pPr>
      <a:lvl2pPr marL="619125" indent="-206375" algn="l" defTabSz="825500" rtl="0" fontAlgn="base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2pPr>
      <a:lvl3pPr marL="1031875" indent="-206375" algn="l" defTabSz="825500" rtl="0" fontAlgn="base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3pPr>
      <a:lvl4pPr marL="1446213" indent="-206375" algn="l" defTabSz="825500" rtl="0" fontAlgn="base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4pPr>
      <a:lvl5pPr marL="1858963" indent="-206375" algn="l" defTabSz="825500" rtl="0" fontAlgn="base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Segoe UI Light" panose="020B0502040204020203" pitchFamily="34" charset="0"/>
          <a:ea typeface="+mn-ea"/>
          <a:cs typeface="+mn-cs"/>
        </a:defRPr>
      </a:lvl5pPr>
      <a:lvl6pPr marL="2272753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27" kern="1200">
          <a:solidFill>
            <a:schemeClr val="tx1"/>
          </a:solidFill>
          <a:latin typeface="+mn-lt"/>
          <a:ea typeface="+mn-ea"/>
          <a:cs typeface="+mn-cs"/>
        </a:defRPr>
      </a:lvl6pPr>
      <a:lvl7pPr marL="2685980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27" kern="1200">
          <a:solidFill>
            <a:schemeClr val="tx1"/>
          </a:solidFill>
          <a:latin typeface="+mn-lt"/>
          <a:ea typeface="+mn-ea"/>
          <a:cs typeface="+mn-cs"/>
        </a:defRPr>
      </a:lvl7pPr>
      <a:lvl8pPr marL="3099208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27" kern="1200">
          <a:solidFill>
            <a:schemeClr val="tx1"/>
          </a:solidFill>
          <a:latin typeface="+mn-lt"/>
          <a:ea typeface="+mn-ea"/>
          <a:cs typeface="+mn-cs"/>
        </a:defRPr>
      </a:lvl8pPr>
      <a:lvl9pPr marL="3512435" indent="-206614" algn="l" defTabSz="826455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1pPr>
      <a:lvl2pPr marL="413228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2pPr>
      <a:lvl3pPr marL="826455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3pPr>
      <a:lvl4pPr marL="1239684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4pPr>
      <a:lvl5pPr marL="1652911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5pPr>
      <a:lvl6pPr marL="2066138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6pPr>
      <a:lvl7pPr marL="2479366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7pPr>
      <a:lvl8pPr marL="2892594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8pPr>
      <a:lvl9pPr marL="3305820" algn="l" defTabSz="826455" rtl="0" eaLnBrk="1" latinLnBrk="0" hangingPunct="1">
        <a:defRPr sz="16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orient="horz" pos="491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3906">
          <p15:clr>
            <a:srgbClr val="F26B43"/>
          </p15:clr>
        </p15:guide>
        <p15:guide id="6" pos="746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AF013E-6F2D-45B4-83FB-08CBA912975B}"/>
              </a:ext>
            </a:extLst>
          </p:cNvPr>
          <p:cNvSpPr/>
          <p:nvPr userDrawn="1"/>
        </p:nvSpPr>
        <p:spPr>
          <a:xfrm>
            <a:off x="0" y="435814"/>
            <a:ext cx="9812594" cy="797674"/>
          </a:xfrm>
          <a:prstGeom prst="rect">
            <a:avLst/>
          </a:prstGeom>
          <a:gradFill flip="none" rotWithShape="1">
            <a:gsLst>
              <a:gs pos="0">
                <a:srgbClr val="0D73A7"/>
              </a:gs>
              <a:gs pos="100000">
                <a:srgbClr val="1AB6F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5BC4A9B-BDDA-489E-BC11-1FF913280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352" y="63093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98902-C35A-4E2A-BC61-0299A3479B64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20EB3-ECD0-619E-5ED6-AAE0239819F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83263" y="1905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390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7" r:id="rId4"/>
    <p:sldLayoutId id="2147483858" r:id="rId5"/>
    <p:sldLayoutId id="2147483859" r:id="rId6"/>
    <p:sldLayoutId id="2147483860" r:id="rId7"/>
    <p:sldLayoutId id="214748386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microsoft.com/office/2007/relationships/hdphoto" Target="../media/hdphoto6.wdp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0A9AAC-71AB-1B1E-BE0C-BC10AC23D1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97" b="8029"/>
          <a:stretch/>
        </p:blipFill>
        <p:spPr>
          <a:xfrm>
            <a:off x="-27215" y="0"/>
            <a:ext cx="12250280" cy="6858000"/>
          </a:xfrm>
          <a:prstGeom prst="rect">
            <a:avLst/>
          </a:prstGeom>
        </p:spPr>
      </p:pic>
      <p:pic>
        <p:nvPicPr>
          <p:cNvPr id="5" name="Differently">
            <a:extLst>
              <a:ext uri="{FF2B5EF4-FFF2-40B4-BE49-F238E27FC236}">
                <a16:creationId xmlns:a16="http://schemas.microsoft.com/office/drawing/2014/main" id="{7CAC4DF2-4CB9-8849-83A4-520F01C63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326" y="189361"/>
            <a:ext cx="1900800" cy="2187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70C73C-C172-D980-D459-4AF4BA0C63B4}"/>
              </a:ext>
            </a:extLst>
          </p:cNvPr>
          <p:cNvSpPr txBox="1">
            <a:spLocks/>
          </p:cNvSpPr>
          <p:nvPr/>
        </p:nvSpPr>
        <p:spPr>
          <a:xfrm>
            <a:off x="680364" y="6136907"/>
            <a:ext cx="11087945" cy="31669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19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003665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pPr marL="0" marR="0" lvl="0" indent="0" algn="l" defTabSz="548635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400" dirty="0">
                <a:solidFill>
                  <a:schemeClr val="bg1"/>
                </a:solidFill>
              </a:rPr>
              <a:t>Rastislav Kráľ, KBC </a:t>
            </a:r>
            <a:r>
              <a:rPr lang="sk-SK" sz="2400" dirty="0" err="1">
                <a:solidFill>
                  <a:schemeClr val="bg1"/>
                </a:solidFill>
              </a:rPr>
              <a:t>Asset</a:t>
            </a:r>
            <a:r>
              <a:rPr lang="sk-SK" sz="2400" dirty="0">
                <a:solidFill>
                  <a:schemeClr val="bg1"/>
                </a:solidFill>
              </a:rPr>
              <a:t> Management Slovensko</a:t>
            </a:r>
            <a:r>
              <a:rPr lang="en-US" sz="2400" dirty="0">
                <a:solidFill>
                  <a:schemeClr val="bg1"/>
                </a:solidFill>
              </a:rPr>
              <a:t>, 6. </a:t>
            </a:r>
            <a:r>
              <a:rPr lang="en-US" sz="2400" dirty="0" err="1">
                <a:solidFill>
                  <a:schemeClr val="bg1"/>
                </a:solidFill>
              </a:rPr>
              <a:t>november</a:t>
            </a:r>
            <a:r>
              <a:rPr lang="en-US" sz="2400" dirty="0">
                <a:solidFill>
                  <a:schemeClr val="bg1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99019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FA05AE-B8CD-605D-DA9B-F7FDFC6313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t="5937" b="9687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A47886-DE40-EC8A-A902-7C8B7E8B2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FB31C9-D059-07AB-3389-4D75F6B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49" y="324265"/>
            <a:ext cx="11606301" cy="492443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b="0" dirty="0">
                <a:solidFill>
                  <a:srgbClr val="00B0F0"/>
                </a:solidFill>
                <a:latin typeface="Juli Sans Medium"/>
                <a:ea typeface="+mn-ea"/>
                <a:cs typeface="+mn-cs"/>
              </a:rPr>
              <a:t>Francúzsko ako európsky „</a:t>
            </a:r>
            <a:r>
              <a:rPr lang="sk-SK" sz="3200" b="0" dirty="0" err="1">
                <a:solidFill>
                  <a:srgbClr val="00B0F0"/>
                </a:solidFill>
                <a:latin typeface="Juli Sans Medium"/>
                <a:ea typeface="+mn-ea"/>
                <a:cs typeface="+mn-cs"/>
              </a:rPr>
              <a:t>Enfant</a:t>
            </a:r>
            <a:r>
              <a:rPr lang="sk-SK" sz="3200" b="0" dirty="0">
                <a:solidFill>
                  <a:srgbClr val="00B0F0"/>
                </a:solidFill>
                <a:latin typeface="Juli Sans Medium"/>
                <a:ea typeface="+mn-ea"/>
                <a:cs typeface="+mn-cs"/>
              </a:rPr>
              <a:t> </a:t>
            </a:r>
            <a:r>
              <a:rPr lang="sk-SK" sz="3200" b="0" dirty="0" err="1">
                <a:solidFill>
                  <a:srgbClr val="00B0F0"/>
                </a:solidFill>
                <a:latin typeface="Juli Sans Medium"/>
                <a:ea typeface="+mn-ea"/>
                <a:cs typeface="+mn-cs"/>
              </a:rPr>
              <a:t>Terrible</a:t>
            </a:r>
            <a:r>
              <a:rPr lang="sk-SK" sz="3200" b="0" dirty="0">
                <a:solidFill>
                  <a:srgbClr val="00B0F0"/>
                </a:solidFill>
                <a:latin typeface="Juli Sans Medium"/>
                <a:ea typeface="+mn-ea"/>
                <a:cs typeface="+mn-cs"/>
              </a:rPr>
              <a:t>“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A0CD7AB-564F-4878-AB19-14CF3B08AD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74" name="Picture 2" descr="No alternative text description for this image">
            <a:extLst>
              <a:ext uri="{FF2B5EF4-FFF2-40B4-BE49-F238E27FC236}">
                <a16:creationId xmlns:a16="http://schemas.microsoft.com/office/drawing/2014/main" id="{D321B639-F358-1705-EC3A-4BB9E388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2" y="1666646"/>
            <a:ext cx="5194805" cy="3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rt, line chart">
            <a:extLst>
              <a:ext uri="{FF2B5EF4-FFF2-40B4-BE49-F238E27FC236}">
                <a16:creationId xmlns:a16="http://schemas.microsoft.com/office/drawing/2014/main" id="{2AEBB2FA-B115-2365-6A67-1E80941B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51" y="1184900"/>
            <a:ext cx="6574963" cy="4487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42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a virtual reality headset&#10;&#10;AI-generated content may be incorrect.">
            <a:extLst>
              <a:ext uri="{FF2B5EF4-FFF2-40B4-BE49-F238E27FC236}">
                <a16:creationId xmlns:a16="http://schemas.microsoft.com/office/drawing/2014/main" id="{03BFFA68-9EB7-3EEC-E63C-91A1986397F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 b="10544"/>
          <a:stretch/>
        </p:blipFill>
        <p:spPr>
          <a:xfrm>
            <a:off x="-43540" y="-1"/>
            <a:ext cx="12596800" cy="6858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23613AA-7DAA-F523-09D4-0950119AC122}"/>
              </a:ext>
            </a:extLst>
          </p:cNvPr>
          <p:cNvSpPr txBox="1">
            <a:spLocks/>
          </p:cNvSpPr>
          <p:nvPr/>
        </p:nvSpPr>
        <p:spPr>
          <a:xfrm>
            <a:off x="208354" y="328353"/>
            <a:ext cx="11309832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sk-SK"/>
            </a:defPPr>
            <a:lvl1pPr defTabSz="548635">
              <a:lnSpc>
                <a:spcPct val="100000"/>
              </a:lnSpc>
              <a:spcBef>
                <a:spcPct val="0"/>
              </a:spcBef>
              <a:buNone/>
              <a:defRPr sz="2800" b="1" i="0" baseline="0">
                <a:solidFill>
                  <a:srgbClr val="00B0F0"/>
                </a:solidFill>
                <a:latin typeface="Juli Sans Medium" panose="00000600000000000000" pitchFamily="50" charset="-18"/>
                <a:ea typeface="+mj-ea"/>
                <a:cs typeface="Verdana"/>
              </a:defRPr>
            </a:lvl1pPr>
          </a:lstStyle>
          <a:p>
            <a:r>
              <a:rPr lang="sk-SK" sz="3200" noProof="1">
                <a:solidFill>
                  <a:schemeClr val="bg1"/>
                </a:solidFill>
              </a:rPr>
              <a:t>A čo ďalej?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7CB24-F1FA-CF77-8BD2-3ED4802E6D7C}"/>
              </a:ext>
            </a:extLst>
          </p:cNvPr>
          <p:cNvSpPr txBox="1">
            <a:spLocks/>
          </p:cNvSpPr>
          <p:nvPr/>
        </p:nvSpPr>
        <p:spPr>
          <a:xfrm>
            <a:off x="208354" y="902928"/>
            <a:ext cx="11309832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sk-SK"/>
            </a:defPPr>
            <a:lvl1pPr defTabSz="548635">
              <a:lnSpc>
                <a:spcPct val="100000"/>
              </a:lnSpc>
              <a:spcBef>
                <a:spcPct val="0"/>
              </a:spcBef>
              <a:buNone/>
              <a:defRPr sz="2800" b="1" i="0" baseline="0">
                <a:solidFill>
                  <a:srgbClr val="00B0F0"/>
                </a:solidFill>
                <a:latin typeface="Juli Sans Medium" panose="00000600000000000000" pitchFamily="50" charset="-18"/>
                <a:ea typeface="+mj-ea"/>
                <a:cs typeface="Verdana"/>
              </a:defRPr>
            </a:lvl1pPr>
          </a:lstStyle>
          <a:p>
            <a:r>
              <a:rPr lang="sk-SK" sz="3200" noProof="1">
                <a:solidFill>
                  <a:schemeClr val="bg1"/>
                </a:solidFill>
              </a:rPr>
              <a:t>Európa len na voľnobeh</a:t>
            </a:r>
            <a:r>
              <a:rPr lang="en-US" sz="3200" noProof="1">
                <a:solidFill>
                  <a:schemeClr val="bg1"/>
                </a:solidFill>
              </a:rPr>
              <a:t> s </a:t>
            </a:r>
            <a:r>
              <a:rPr lang="sk-SK" sz="3200" noProof="1">
                <a:solidFill>
                  <a:schemeClr val="bg1"/>
                </a:solidFill>
              </a:rPr>
              <a:t>uvoľnenými fiškánymi opratmi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A67AE-BCC5-B1A7-C60E-6F31E82E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46" y="1556540"/>
            <a:ext cx="9962707" cy="4836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85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a virtual reality headset&#10;&#10;AI-generated content may be incorrect.">
            <a:extLst>
              <a:ext uri="{FF2B5EF4-FFF2-40B4-BE49-F238E27FC236}">
                <a16:creationId xmlns:a16="http://schemas.microsoft.com/office/drawing/2014/main" id="{03BFFA68-9EB7-3EEC-E63C-91A1986397F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 b="10544"/>
          <a:stretch/>
        </p:blipFill>
        <p:spPr>
          <a:xfrm>
            <a:off x="-43540" y="-1"/>
            <a:ext cx="12596800" cy="6858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23613AA-7DAA-F523-09D4-0950119AC122}"/>
              </a:ext>
            </a:extLst>
          </p:cNvPr>
          <p:cNvSpPr txBox="1">
            <a:spLocks/>
          </p:cNvSpPr>
          <p:nvPr/>
        </p:nvSpPr>
        <p:spPr>
          <a:xfrm>
            <a:off x="208354" y="328353"/>
            <a:ext cx="11309832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sk-SK"/>
            </a:defPPr>
            <a:lvl1pPr defTabSz="548635">
              <a:lnSpc>
                <a:spcPct val="100000"/>
              </a:lnSpc>
              <a:spcBef>
                <a:spcPct val="0"/>
              </a:spcBef>
              <a:buNone/>
              <a:defRPr sz="2800" b="1" i="0" baseline="0">
                <a:solidFill>
                  <a:srgbClr val="00B0F0"/>
                </a:solidFill>
                <a:latin typeface="Juli Sans Medium" panose="00000600000000000000" pitchFamily="50" charset="-18"/>
                <a:ea typeface="+mj-ea"/>
                <a:cs typeface="Verdana"/>
              </a:defRPr>
            </a:lvl1pPr>
          </a:lstStyle>
          <a:p>
            <a:r>
              <a:rPr lang="sk-SK" sz="3200" noProof="1">
                <a:solidFill>
                  <a:schemeClr val="bg1"/>
                </a:solidFill>
              </a:rPr>
              <a:t>A čo ďalej?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7CB24-F1FA-CF77-8BD2-3ED4802E6D7C}"/>
              </a:ext>
            </a:extLst>
          </p:cNvPr>
          <p:cNvSpPr txBox="1">
            <a:spLocks/>
          </p:cNvSpPr>
          <p:nvPr/>
        </p:nvSpPr>
        <p:spPr>
          <a:xfrm>
            <a:off x="208354" y="902928"/>
            <a:ext cx="11309832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sk-SK"/>
            </a:defPPr>
            <a:lvl1pPr defTabSz="548635">
              <a:lnSpc>
                <a:spcPct val="100000"/>
              </a:lnSpc>
              <a:spcBef>
                <a:spcPct val="0"/>
              </a:spcBef>
              <a:buNone/>
              <a:defRPr sz="2800" b="1" i="0" baseline="0">
                <a:solidFill>
                  <a:srgbClr val="00B0F0"/>
                </a:solidFill>
                <a:latin typeface="Juli Sans Medium" panose="00000600000000000000" pitchFamily="50" charset="-18"/>
                <a:ea typeface="+mj-ea"/>
                <a:cs typeface="Verdana"/>
              </a:defRPr>
            </a:lvl1pPr>
          </a:lstStyle>
          <a:p>
            <a:r>
              <a:rPr lang="sk-SK" sz="3200" noProof="1">
                <a:solidFill>
                  <a:schemeClr val="bg1"/>
                </a:solidFill>
              </a:rPr>
              <a:t>AI a USA naďalej motorom rastu akcií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DF6449-8A41-2058-F4E8-F881011B3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54" y="1636776"/>
            <a:ext cx="6520361" cy="418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58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3BDB2F-FA3F-04A8-51EA-279A796ECE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4737" b="1088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23613AA-7DAA-F523-09D4-0950119AC122}"/>
              </a:ext>
            </a:extLst>
          </p:cNvPr>
          <p:cNvSpPr txBox="1">
            <a:spLocks/>
          </p:cNvSpPr>
          <p:nvPr/>
        </p:nvSpPr>
        <p:spPr>
          <a:xfrm>
            <a:off x="7431965" y="274306"/>
            <a:ext cx="11309832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sk-SK"/>
            </a:defPPr>
            <a:lvl1pPr defTabSz="548635">
              <a:lnSpc>
                <a:spcPct val="100000"/>
              </a:lnSpc>
              <a:spcBef>
                <a:spcPct val="0"/>
              </a:spcBef>
              <a:buNone/>
              <a:defRPr sz="2800" b="1" i="0" baseline="0">
                <a:solidFill>
                  <a:srgbClr val="00B0F0"/>
                </a:solidFill>
                <a:latin typeface="Juli Sans Medium" panose="00000600000000000000" pitchFamily="50" charset="-18"/>
                <a:ea typeface="+mj-ea"/>
                <a:cs typeface="Verdana"/>
              </a:defRPr>
            </a:lvl1pPr>
          </a:lstStyle>
          <a:p>
            <a:r>
              <a:rPr lang="sk-SK" sz="3200" noProof="1">
                <a:solidFill>
                  <a:schemeClr val="tx1"/>
                </a:solidFill>
              </a:rPr>
              <a:t>Protivetry neutíchajú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04485-12E7-8101-2D9B-AE7DAE5E4016}"/>
              </a:ext>
            </a:extLst>
          </p:cNvPr>
          <p:cNvSpPr txBox="1"/>
          <p:nvPr/>
        </p:nvSpPr>
        <p:spPr>
          <a:xfrm>
            <a:off x="8006927" y="1258852"/>
            <a:ext cx="460613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rgbClr val="0D2A50"/>
                </a:solidFill>
                <a:latin typeface="Juli Sans Medium" panose="00000600000000000000" pitchFamily="50" charset="-18"/>
                <a:ea typeface="+mj-ea"/>
                <a:cs typeface="Verdana"/>
              </a:rPr>
              <a:t>Geopolitika</a:t>
            </a:r>
          </a:p>
          <a:p>
            <a:endParaRPr lang="sk-SK" sz="2400" b="1" dirty="0">
              <a:latin typeface="Juli Sans Medium" panose="00000600000000000000" pitchFamily="50" charset="-18"/>
              <a:ea typeface="+mj-ea"/>
              <a:cs typeface="Verdana"/>
            </a:endParaRPr>
          </a:p>
          <a:p>
            <a:r>
              <a:rPr lang="sk-SK" sz="2400" b="1" dirty="0">
                <a:latin typeface="Juli Sans Medium" panose="00000600000000000000" pitchFamily="50" charset="-18"/>
                <a:ea typeface="+mj-ea"/>
                <a:cs typeface="Verdana"/>
              </a:rPr>
              <a:t>AI &amp; </a:t>
            </a:r>
            <a:r>
              <a:rPr lang="sk-SK" sz="2400" b="1" dirty="0" err="1">
                <a:latin typeface="Juli Sans Medium" panose="00000600000000000000" pitchFamily="50" charset="-18"/>
                <a:ea typeface="+mj-ea"/>
                <a:cs typeface="Verdana"/>
              </a:rPr>
              <a:t>BigTech</a:t>
            </a:r>
            <a:r>
              <a:rPr lang="sk-SK" sz="2400" b="1" dirty="0">
                <a:latin typeface="Juli Sans Medium" panose="00000600000000000000" pitchFamily="50" charset="-18"/>
                <a:ea typeface="+mj-ea"/>
                <a:cs typeface="Verdana"/>
              </a:rPr>
              <a:t> </a:t>
            </a:r>
            <a:r>
              <a:rPr lang="sk-SK" sz="2400" b="1" dirty="0" err="1">
                <a:latin typeface="Juli Sans Medium" panose="00000600000000000000" pitchFamily="50" charset="-18"/>
                <a:ea typeface="+mj-ea"/>
                <a:cs typeface="Verdana"/>
              </a:rPr>
              <a:t>valuácie</a:t>
            </a:r>
            <a:endParaRPr lang="sk-SK" sz="2400" b="1" dirty="0">
              <a:latin typeface="Juli Sans Medium" panose="00000600000000000000" pitchFamily="50" charset="-18"/>
              <a:ea typeface="+mj-ea"/>
              <a:cs typeface="Verdana"/>
            </a:endParaRPr>
          </a:p>
          <a:p>
            <a:pPr lvl="1"/>
            <a:r>
              <a:rPr lang="sk-SK" sz="2400" b="1" dirty="0">
                <a:latin typeface="Juli Sans Medium" panose="00000600000000000000" pitchFamily="50" charset="-18"/>
                <a:ea typeface="+mj-ea"/>
                <a:cs typeface="Verdana"/>
              </a:rPr>
              <a:t>Prínos AI do ďalších sektorov sa zatiaľ nedostavil</a:t>
            </a:r>
          </a:p>
          <a:p>
            <a:pPr lvl="1"/>
            <a:endParaRPr lang="en-US" sz="2400" b="1" dirty="0">
              <a:latin typeface="Juli Sans Medium" panose="00000600000000000000" pitchFamily="50" charset="-18"/>
              <a:ea typeface="+mj-ea"/>
              <a:cs typeface="Verdana"/>
            </a:endParaRPr>
          </a:p>
          <a:p>
            <a:pPr lvl="1"/>
            <a:endParaRPr lang="sk-SK" sz="2400" b="1" dirty="0">
              <a:latin typeface="Juli Sans Medium" panose="00000600000000000000" pitchFamily="50" charset="-18"/>
              <a:ea typeface="+mj-ea"/>
              <a:cs typeface="Verdana"/>
            </a:endParaRPr>
          </a:p>
          <a:p>
            <a:r>
              <a:rPr lang="sk-SK" sz="2400" b="1" dirty="0">
                <a:latin typeface="Juli Sans Medium" panose="00000600000000000000" pitchFamily="50" charset="-18"/>
                <a:ea typeface="+mj-ea"/>
                <a:cs typeface="Verdana"/>
              </a:rPr>
              <a:t>Clá &amp; obchodné vojny</a:t>
            </a:r>
          </a:p>
          <a:p>
            <a:pPr lvl="1"/>
            <a:r>
              <a:rPr lang="sk-SK" sz="2400" b="1" dirty="0">
                <a:latin typeface="Juli Sans Medium" panose="00000600000000000000" pitchFamily="50" charset="-18"/>
                <a:ea typeface="+mj-ea"/>
                <a:cs typeface="Verdana"/>
              </a:rPr>
              <a:t>Vplyv na menovú politiku</a:t>
            </a:r>
          </a:p>
          <a:p>
            <a:pPr lvl="1"/>
            <a:endParaRPr lang="sk-SK" sz="2400" b="1" dirty="0">
              <a:latin typeface="Juli Sans Medium" panose="00000600000000000000" pitchFamily="50" charset="-18"/>
              <a:ea typeface="+mj-ea"/>
              <a:cs typeface="Verdana"/>
            </a:endParaRPr>
          </a:p>
          <a:p>
            <a:r>
              <a:rPr lang="sk-SK" sz="2400" b="1" dirty="0">
                <a:latin typeface="Juli Sans Medium" panose="00000600000000000000" pitchFamily="50" charset="-18"/>
                <a:ea typeface="+mj-ea"/>
                <a:cs typeface="Verdana"/>
              </a:rPr>
              <a:t>Populizmus a dezinformácie</a:t>
            </a:r>
          </a:p>
          <a:p>
            <a:pPr lvl="1"/>
            <a:r>
              <a:rPr lang="sk-SK" sz="2400" b="1" dirty="0">
                <a:latin typeface="Juli Sans Medium" panose="00000600000000000000" pitchFamily="50" charset="-18"/>
                <a:ea typeface="+mj-ea"/>
                <a:cs typeface="Verdana"/>
              </a:rPr>
              <a:t>Fiškálny boom</a:t>
            </a:r>
          </a:p>
          <a:p>
            <a:endParaRPr lang="sk-SK" sz="2400" b="1" dirty="0">
              <a:latin typeface="Juli Sans Medium" panose="00000600000000000000" pitchFamily="50" charset="-18"/>
              <a:ea typeface="+mj-ea"/>
              <a:cs typeface="Verdana"/>
            </a:endParaRPr>
          </a:p>
          <a:p>
            <a:pPr lvl="1"/>
            <a:endParaRPr lang="sk-SK" sz="2400" b="1" dirty="0">
              <a:latin typeface="Juli Sans Medium" panose="00000600000000000000" pitchFamily="50" charset="-18"/>
              <a:ea typeface="+mj-ea"/>
              <a:cs typeface="Verdana"/>
            </a:endParaRPr>
          </a:p>
          <a:p>
            <a:endParaRPr lang="sk-SK" sz="2400" b="1" dirty="0">
              <a:latin typeface="Juli Sans Medium" panose="00000600000000000000" pitchFamily="50" charset="-18"/>
              <a:ea typeface="+mj-ea"/>
              <a:cs typeface="Verdana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0B1859C-9678-839A-FE43-25EA3F449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2025" y="2377145"/>
            <a:ext cx="868357" cy="838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0BE78-3A7D-A798-A774-63CA53D17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34" b="89844" l="8887" r="91016">
                        <a14:foregroundMark x1="36133" y1="9082" x2="56836" y2="9473"/>
                        <a14:foregroundMark x1="56836" y1="9473" x2="42383" y2="7031"/>
                        <a14:foregroundMark x1="89941" y1="39844" x2="91016" y2="54492"/>
                        <a14:foregroundMark x1="8887" y1="41211" x2="8887" y2="43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9134" y="1237240"/>
            <a:ext cx="855832" cy="855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5A1D0E-E1D5-E8AC-E1A1-9A71E6B0B8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13" b="89844" l="9473" r="90137">
                        <a14:foregroundMark x1="36133" y1="9473" x2="63965" y2="9473"/>
                        <a14:foregroundMark x1="42773" y1="8691" x2="54883" y2="7813"/>
                        <a14:foregroundMark x1="9570" y1="57324" x2="11621" y2="40234"/>
                        <a14:foregroundMark x1="88965" y1="58105" x2="89355" y2="38965"/>
                        <a14:foregroundMark x1="90137" y1="54785" x2="88965" y2="41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3607" y="4259673"/>
            <a:ext cx="868358" cy="868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EAFA94-E6EA-DEF1-76AF-80159D084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65" b="69883" l="10000" r="90000">
                        <a14:foregroundMark x1="50098" y1="16992" x2="72070" y2="16992"/>
                        <a14:foregroundMark x1="72070" y1="16992" x2="54395" y2="30176"/>
                        <a14:foregroundMark x1="54395" y1="30176" x2="75977" y2="24316"/>
                        <a14:foregroundMark x1="75977" y1="24316" x2="54492" y2="31738"/>
                        <a14:foregroundMark x1="54492" y1="31738" x2="52148" y2="34668"/>
                        <a14:foregroundMark x1="59180" y1="36719" x2="80762" y2="40137"/>
                        <a14:foregroundMark x1="80762" y1="40137" x2="80566" y2="64941"/>
                        <a14:foregroundMark x1="80566" y1="64941" x2="57129" y2="65918"/>
                        <a14:foregroundMark x1="57129" y1="65918" x2="59961" y2="44629"/>
                        <a14:foregroundMark x1="59961" y1="44629" x2="78223" y2="62012"/>
                        <a14:foregroundMark x1="78223" y1="62012" x2="55957" y2="60547"/>
                        <a14:foregroundMark x1="55957" y1="60547" x2="68848" y2="40527"/>
                        <a14:foregroundMark x1="68848" y1="40527" x2="64063" y2="61719"/>
                        <a14:foregroundMark x1="64063" y1="61719" x2="83984" y2="52734"/>
                        <a14:foregroundMark x1="83984" y1="52734" x2="82129" y2="42871"/>
                      </a14:backgroundRemoval>
                    </a14:imgEffect>
                  </a14:imgLayer>
                </a14:imgProps>
              </a:ext>
            </a:extLst>
          </a:blip>
          <a:srcRect b="22352"/>
          <a:stretch/>
        </p:blipFill>
        <p:spPr>
          <a:xfrm>
            <a:off x="6489134" y="5332965"/>
            <a:ext cx="1080250" cy="83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3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0FC59-0615-C617-2746-287D0666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20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7BC77-3D3A-CE0C-4C73-78B4493B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56384F-06BC-B07C-613F-167A72363A4B}"/>
              </a:ext>
            </a:extLst>
          </p:cNvPr>
          <p:cNvSpPr txBox="1">
            <a:spLocks/>
          </p:cNvSpPr>
          <p:nvPr/>
        </p:nvSpPr>
        <p:spPr>
          <a:xfrm>
            <a:off x="273944" y="337762"/>
            <a:ext cx="11309832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48635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360" b="1" i="0" kern="1200" baseline="0">
                <a:solidFill>
                  <a:srgbClr val="0097DB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sk-SK" sz="36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Čo nám prinesie ďalší rok?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F365E-3768-6894-62E7-F30C6CAA3A74}"/>
              </a:ext>
            </a:extLst>
          </p:cNvPr>
          <p:cNvSpPr txBox="1">
            <a:spLocks/>
          </p:cNvSpPr>
          <p:nvPr/>
        </p:nvSpPr>
        <p:spPr>
          <a:xfrm>
            <a:off x="273944" y="6090765"/>
            <a:ext cx="11309832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48635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360" b="1" i="0" kern="1200" baseline="0">
                <a:solidFill>
                  <a:srgbClr val="0097DB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sk-SK" sz="36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Ďakujem za vašu pozornosť!</a:t>
            </a:r>
          </a:p>
        </p:txBody>
      </p:sp>
    </p:spTree>
    <p:extLst>
      <p:ext uri="{BB962C8B-B14F-4D97-AF65-F5344CB8AC3E}">
        <p14:creationId xmlns:p14="http://schemas.microsoft.com/office/powerpoint/2010/main" val="2363844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nald Trump's Completed White House Rose Garden Patio Is Going Viral, And…  | Daniel J. Homick">
            <a:extLst>
              <a:ext uri="{FF2B5EF4-FFF2-40B4-BE49-F238E27FC236}">
                <a16:creationId xmlns:a16="http://schemas.microsoft.com/office/drawing/2014/main" id="{DBBA058E-AB2A-DC7E-EB9C-FE7135EF0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9579"/>
          <a:stretch/>
        </p:blipFill>
        <p:spPr bwMode="auto">
          <a:xfrm>
            <a:off x="0" y="0"/>
            <a:ext cx="12192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7BC77-3D3A-CE0C-4C73-78B4493B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13D635-827F-2B07-37EF-6860837D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04" y="240508"/>
            <a:ext cx="11309832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noProof="1">
                <a:solidFill>
                  <a:srgbClr val="002060"/>
                </a:solidFill>
                <a:latin typeface="Juli Sans Medium" panose="00000600000000000000" pitchFamily="50" charset="-18"/>
              </a:rPr>
              <a:t>Tr</a:t>
            </a:r>
            <a:r>
              <a:rPr lang="en-US" sz="3200" noProof="1">
                <a:solidFill>
                  <a:srgbClr val="002060"/>
                </a:solidFill>
                <a:latin typeface="Juli Sans Medium" panose="00000600000000000000" pitchFamily="50" charset="-18"/>
              </a:rPr>
              <a:t>umponomics 1.0 vs 2.0</a:t>
            </a:r>
            <a:r>
              <a:rPr lang="sk-SK" sz="3200" noProof="1">
                <a:solidFill>
                  <a:srgbClr val="002060"/>
                </a:solidFill>
                <a:latin typeface="Juli Sans Medium" panose="00000600000000000000" pitchFamily="50" charset="-18"/>
              </a:rPr>
              <a:t>: trhy v bezprecedentnom prostredí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8F3160-1A05-F96F-4725-14FC6E610EA1}"/>
              </a:ext>
            </a:extLst>
          </p:cNvPr>
          <p:cNvGrpSpPr/>
          <p:nvPr/>
        </p:nvGrpSpPr>
        <p:grpSpPr>
          <a:xfrm>
            <a:off x="6150628" y="1821146"/>
            <a:ext cx="6041372" cy="3317021"/>
            <a:chOff x="1229104" y="896754"/>
            <a:chExt cx="9388547" cy="49515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36C2406-A1E9-EF9E-26C6-3A97034C9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9104" y="896754"/>
              <a:ext cx="9388547" cy="49515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itel 1">
              <a:extLst>
                <a:ext uri="{FF2B5EF4-FFF2-40B4-BE49-F238E27FC236}">
                  <a16:creationId xmlns:a16="http://schemas.microsoft.com/office/drawing/2014/main" id="{E7390C92-271B-70F0-3F78-764AB4A9022F}"/>
                </a:ext>
              </a:extLst>
            </p:cNvPr>
            <p:cNvSpPr txBox="1">
              <a:spLocks/>
            </p:cNvSpPr>
            <p:nvPr/>
          </p:nvSpPr>
          <p:spPr>
            <a:xfrm>
              <a:off x="8570964" y="4932788"/>
              <a:ext cx="1976536" cy="26771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457196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400" b="1" i="0" kern="1200" baseline="0">
                  <a:solidFill>
                    <a:srgbClr val="003665"/>
                  </a:solidFill>
                  <a:latin typeface="Gilroy Bold" pitchFamily="2" charset="77"/>
                  <a:ea typeface="+mj-ea"/>
                  <a:cs typeface="Verdana"/>
                </a:defRPr>
              </a:lvl1pPr>
            </a:lstStyle>
            <a:p>
              <a:pPr marL="0" marR="0" lvl="0" indent="0" algn="l" defTabSz="548635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0" dirty="0" err="1">
                  <a:solidFill>
                    <a:srgbClr val="002060"/>
                  </a:solidFill>
                  <a:latin typeface="Juli Sans" panose="00000500000000000000" pitchFamily="50" charset="-18"/>
                </a:rPr>
                <a:t>Zdroj</a:t>
              </a:r>
              <a:r>
                <a:rPr lang="en-US" sz="1400" b="0" dirty="0">
                  <a:solidFill>
                    <a:srgbClr val="002060"/>
                  </a:solidFill>
                  <a:latin typeface="Juli Sans" panose="00000500000000000000" pitchFamily="50" charset="-18"/>
                </a:rPr>
                <a:t>: Bespoke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2B6E24-B397-1D41-F7AA-343A9FA3168E}"/>
              </a:ext>
            </a:extLst>
          </p:cNvPr>
          <p:cNvGrpSpPr/>
          <p:nvPr/>
        </p:nvGrpSpPr>
        <p:grpSpPr>
          <a:xfrm>
            <a:off x="212974" y="1751167"/>
            <a:ext cx="5724680" cy="3387000"/>
            <a:chOff x="6032498" y="1552220"/>
            <a:chExt cx="6157150" cy="40734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7D3C75-3467-3C71-8416-A540C4940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2498" y="1552220"/>
              <a:ext cx="6157150" cy="407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7BE50F-F2E7-2CD1-D8C2-E49AF1302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9419" y="5131810"/>
              <a:ext cx="469433" cy="4938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2373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3D face graphic">
            <a:extLst>
              <a:ext uri="{FF2B5EF4-FFF2-40B4-BE49-F238E27FC236}">
                <a16:creationId xmlns:a16="http://schemas.microsoft.com/office/drawing/2014/main" id="{47E5A9AC-28AA-6B17-7143-F99B1F650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2" r="8142"/>
          <a:stretch/>
        </p:blipFill>
        <p:spPr>
          <a:xfrm>
            <a:off x="-453735" y="-59233"/>
            <a:ext cx="3761574" cy="697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D27B69-F142-3F75-45DA-7844F7F15591}"/>
              </a:ext>
            </a:extLst>
          </p:cNvPr>
          <p:cNvSpPr txBox="1">
            <a:spLocks/>
          </p:cNvSpPr>
          <p:nvPr/>
        </p:nvSpPr>
        <p:spPr>
          <a:xfrm>
            <a:off x="3411813" y="365650"/>
            <a:ext cx="11309832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48635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360" b="1" i="0" kern="1200" baseline="0">
                <a:solidFill>
                  <a:srgbClr val="0097DB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sk-SK" sz="32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Téma AI</a:t>
            </a:r>
            <a:r>
              <a:rPr lang="en-US" sz="32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 a </a:t>
            </a:r>
            <a:r>
              <a:rPr lang="sk-SK" sz="32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reporting tlačia akcie</a:t>
            </a:r>
            <a:r>
              <a:rPr lang="en-US" sz="32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 nahor</a:t>
            </a:r>
            <a:endParaRPr lang="sk-SK" sz="3200" noProof="1">
              <a:solidFill>
                <a:srgbClr val="00B0F0"/>
              </a:solidFill>
              <a:latin typeface="Juli Sans Medium" panose="00000600000000000000" pitchFamily="50" charset="-1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60D4F-4322-B858-5FCC-A9B85344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011" y="1040367"/>
            <a:ext cx="5018963" cy="2966516"/>
          </a:xfrm>
          <a:prstGeom prst="rect">
            <a:avLst/>
          </a:prstGeom>
        </p:spPr>
      </p:pic>
      <p:pic>
        <p:nvPicPr>
          <p:cNvPr id="1026" name="Picture 2" descr="chart, histogram">
            <a:extLst>
              <a:ext uri="{FF2B5EF4-FFF2-40B4-BE49-F238E27FC236}">
                <a16:creationId xmlns:a16="http://schemas.microsoft.com/office/drawing/2014/main" id="{410E1902-063F-F7CD-217B-8C99302C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13" y="4006883"/>
            <a:ext cx="4590408" cy="28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82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6E968-6C75-78DB-98E3-3CE9D4EE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21" r="14753"/>
          <a:stretch/>
        </p:blipFill>
        <p:spPr>
          <a:xfrm>
            <a:off x="7069413" y="1701209"/>
            <a:ext cx="5124496" cy="3660994"/>
          </a:xfrm>
          <a:prstGeom prst="rect">
            <a:avLst/>
          </a:prstGeom>
        </p:spPr>
      </p:pic>
      <p:pic>
        <p:nvPicPr>
          <p:cNvPr id="27" name="Picture 26" descr="3D face graphic">
            <a:extLst>
              <a:ext uri="{FF2B5EF4-FFF2-40B4-BE49-F238E27FC236}">
                <a16:creationId xmlns:a16="http://schemas.microsoft.com/office/drawing/2014/main" id="{47E5A9AC-28AA-6B17-7143-F99B1F650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2" r="8142"/>
          <a:stretch/>
        </p:blipFill>
        <p:spPr>
          <a:xfrm>
            <a:off x="-453735" y="-59233"/>
            <a:ext cx="3761574" cy="697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D27B69-F142-3F75-45DA-7844F7F15591}"/>
              </a:ext>
            </a:extLst>
          </p:cNvPr>
          <p:cNvSpPr txBox="1">
            <a:spLocks/>
          </p:cNvSpPr>
          <p:nvPr/>
        </p:nvSpPr>
        <p:spPr>
          <a:xfrm>
            <a:off x="3619357" y="393930"/>
            <a:ext cx="11309832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48635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360" b="1" i="0" kern="1200" baseline="0">
                <a:solidFill>
                  <a:srgbClr val="0097DB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K</a:t>
            </a:r>
            <a:r>
              <a:rPr lang="sk-SK" sz="32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aždá minca má </a:t>
            </a:r>
            <a:r>
              <a:rPr lang="en-US" sz="32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ale </a:t>
            </a:r>
            <a:r>
              <a:rPr lang="sk-SK" sz="3200" noProof="1">
                <a:solidFill>
                  <a:srgbClr val="00B0F0"/>
                </a:solidFill>
                <a:latin typeface="Juli Sans Medium" panose="00000600000000000000" pitchFamily="50" charset="-18"/>
              </a:rPr>
              <a:t>dve strany</a:t>
            </a:r>
          </a:p>
        </p:txBody>
      </p:sp>
      <p:pic>
        <p:nvPicPr>
          <p:cNvPr id="2" name="Picture 2" descr="chart">
            <a:extLst>
              <a:ext uri="{FF2B5EF4-FFF2-40B4-BE49-F238E27FC236}">
                <a16:creationId xmlns:a16="http://schemas.microsoft.com/office/drawing/2014/main" id="{56158A27-89C2-3AFF-5E46-1BFCCE28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39" y="1701209"/>
            <a:ext cx="3660994" cy="366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17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90FE89-C704-EB5D-94F3-2EFB03B6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5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7BC77-3D3A-CE0C-4C73-78B4493B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13D635-827F-2B07-37EF-6860837D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857" y="119912"/>
            <a:ext cx="11309832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Trhliny v</a:t>
            </a: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 americk</a:t>
            </a:r>
            <a:r>
              <a:rPr lang="en-US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om</a:t>
            </a: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 „Safe Haven“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0C9265-BC55-47A2-7FB7-9564A738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20" y="1717156"/>
            <a:ext cx="5869172" cy="3912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3AD0F7-8EE1-2A63-417A-A5939FD72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059" y="1717155"/>
            <a:ext cx="5869172" cy="3912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56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90FE89-C704-EB5D-94F3-2EFB03B6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5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7BC77-3D3A-CE0C-4C73-78B4493B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13D635-827F-2B07-37EF-6860837D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008" y="127381"/>
            <a:ext cx="11309832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Trhliny</a:t>
            </a: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 </a:t>
            </a:r>
            <a:r>
              <a:rPr lang="en-US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v </a:t>
            </a: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americk</a:t>
            </a:r>
            <a:r>
              <a:rPr lang="en-US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om</a:t>
            </a: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 „Safe Haven“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8C35BA-6635-EDD5-63B1-4576EE987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96" y="1645339"/>
            <a:ext cx="5104381" cy="3862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A5970-35A9-E8F9-8855-FC93CA6F4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432" y="1658677"/>
            <a:ext cx="6314887" cy="38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90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7BC77-3D3A-CE0C-4C73-78B4493B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13D635-827F-2B07-37EF-6860837D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59" y="168441"/>
            <a:ext cx="11309832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E</a:t>
            </a:r>
            <a:r>
              <a:rPr lang="en-US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ur</a:t>
            </a: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ópa na voľnobehu vzhliada k nemeckému zlatému teľaťu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12039-F7A8-6B11-B7A3-2E6EC51110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t="7783" b="8160"/>
          <a:stretch/>
        </p:blipFill>
        <p:spPr>
          <a:xfrm>
            <a:off x="-46121" y="0"/>
            <a:ext cx="12238120" cy="68580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490001-3222-8859-F734-E8AE97A5AA99}"/>
              </a:ext>
            </a:extLst>
          </p:cNvPr>
          <p:cNvSpPr txBox="1">
            <a:spLocks/>
          </p:cNvSpPr>
          <p:nvPr/>
        </p:nvSpPr>
        <p:spPr>
          <a:xfrm>
            <a:off x="441084" y="337762"/>
            <a:ext cx="11309832" cy="49244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48635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360" b="1" i="0" kern="1200" baseline="0">
                <a:solidFill>
                  <a:srgbClr val="0097DB"/>
                </a:solidFill>
                <a:latin typeface="Gilroy Bold" pitchFamily="2" charset="77"/>
                <a:ea typeface="+mj-ea"/>
                <a:cs typeface="Verdana"/>
              </a:defRPr>
            </a:lvl1pPr>
          </a:lstStyle>
          <a:p>
            <a:pPr>
              <a:lnSpc>
                <a:spcPct val="100000"/>
              </a:lnSpc>
            </a:pP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Európa vzhliada k zlatému </a:t>
            </a:r>
            <a:r>
              <a:rPr lang="en-US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n</a:t>
            </a: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emeckému scenáru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A113D-F032-B3D2-DE58-16F987C9A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13" y="1540470"/>
            <a:ext cx="5985234" cy="384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831C34-AC33-1E91-3BBD-BBC23A804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921" y="1540470"/>
            <a:ext cx="5646338" cy="384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110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601D3-0A1E-70C4-7D50-94B88297F8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47" r="16411"/>
          <a:stretch/>
        </p:blipFill>
        <p:spPr>
          <a:xfrm>
            <a:off x="5869173" y="0"/>
            <a:ext cx="6322826" cy="6858000"/>
          </a:xfrm>
          <a:prstGeom prst="rect">
            <a:avLst/>
          </a:prstGeom>
        </p:spPr>
      </p:pic>
      <p:pic>
        <p:nvPicPr>
          <p:cNvPr id="2050" name="Picture 2" descr="Mario Draghi 'to form new Italian government' - BBC News">
            <a:extLst>
              <a:ext uri="{FF2B5EF4-FFF2-40B4-BE49-F238E27FC236}">
                <a16:creationId xmlns:a16="http://schemas.microsoft.com/office/drawing/2014/main" id="{4D403A8C-6E5E-7C7F-E010-18145E599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r="42791"/>
          <a:stretch/>
        </p:blipFill>
        <p:spPr bwMode="auto">
          <a:xfrm>
            <a:off x="1" y="0"/>
            <a:ext cx="5869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7BC77-3D3A-CE0C-4C73-78B4493B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94A4A-4657-22A8-3FD4-3D873B3E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84" y="337762"/>
            <a:ext cx="11309832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Draghi 1.0 vs. 2.0: „Do what I told you...“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2DC914-446E-0912-9612-FEC78623082B}"/>
              </a:ext>
            </a:extLst>
          </p:cNvPr>
          <p:cNvGrpSpPr/>
          <p:nvPr/>
        </p:nvGrpSpPr>
        <p:grpSpPr>
          <a:xfrm>
            <a:off x="686285" y="1709754"/>
            <a:ext cx="4900701" cy="3438491"/>
            <a:chOff x="5924673" y="1645920"/>
            <a:chExt cx="3287732" cy="29747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4CCB38-DED4-297F-C70D-2C6C1A5B33D0}"/>
                </a:ext>
              </a:extLst>
            </p:cNvPr>
            <p:cNvSpPr txBox="1"/>
            <p:nvPr/>
          </p:nvSpPr>
          <p:spPr>
            <a:xfrm>
              <a:off x="5924673" y="1645920"/>
              <a:ext cx="3199549" cy="505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600"/>
              </a:pPr>
              <a:r>
                <a:rPr sz="3200" b="1" dirty="0" err="1">
                  <a:solidFill>
                    <a:schemeClr val="bg1"/>
                  </a:solidFill>
                  <a:latin typeface="Juli Sans" panose="00000500000000000000" pitchFamily="50" charset="-18"/>
                </a:rPr>
                <a:t>Inovácie</a:t>
              </a:r>
              <a:r>
                <a:rPr lang="en-US" sz="3200" b="1" dirty="0">
                  <a:solidFill>
                    <a:schemeClr val="bg1"/>
                  </a:solidFill>
                  <a:latin typeface="Juli Sans" panose="00000500000000000000" pitchFamily="50" charset="-18"/>
                </a:rPr>
                <a:t> </a:t>
              </a:r>
              <a:r>
                <a:rPr lang="sk-SK" sz="3200" b="1" dirty="0">
                  <a:solidFill>
                    <a:schemeClr val="bg1"/>
                  </a:solidFill>
                  <a:latin typeface="Juli Sans" panose="00000500000000000000" pitchFamily="50" charset="-18"/>
                </a:rPr>
                <a:t>&amp; digitalizácia</a:t>
              </a:r>
              <a:endParaRPr sz="3200" b="1" dirty="0">
                <a:solidFill>
                  <a:schemeClr val="bg1"/>
                </a:solidFill>
                <a:latin typeface="Juli Sans" panose="00000500000000000000" pitchFamily="50" charset="-1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A6606E-AB2B-6A57-3E3A-546F6A71D289}"/>
                </a:ext>
              </a:extLst>
            </p:cNvPr>
            <p:cNvSpPr txBox="1"/>
            <p:nvPr/>
          </p:nvSpPr>
          <p:spPr>
            <a:xfrm>
              <a:off x="5924673" y="2468880"/>
              <a:ext cx="2956507" cy="505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600"/>
              </a:pPr>
              <a:r>
                <a:rPr sz="3200" b="1" dirty="0" err="1">
                  <a:solidFill>
                    <a:schemeClr val="bg1"/>
                  </a:solidFill>
                  <a:latin typeface="Juli Sans" panose="00000500000000000000" pitchFamily="50" charset="-18"/>
                </a:rPr>
                <a:t>Bezpečnosť</a:t>
              </a:r>
              <a:r>
                <a:rPr lang="sk-SK" sz="3200" b="1" dirty="0">
                  <a:solidFill>
                    <a:schemeClr val="bg1"/>
                  </a:solidFill>
                  <a:latin typeface="Juli Sans" panose="00000500000000000000" pitchFamily="50" charset="-18"/>
                </a:rPr>
                <a:t> &amp; obrana</a:t>
              </a:r>
              <a:endParaRPr sz="3200" b="1" dirty="0">
                <a:solidFill>
                  <a:schemeClr val="bg1"/>
                </a:solidFill>
                <a:latin typeface="Juli Sans" panose="00000500000000000000" pitchFamily="50" charset="-1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490171-5572-02C3-CE71-516AB340E1EC}"/>
                </a:ext>
              </a:extLst>
            </p:cNvPr>
            <p:cNvSpPr txBox="1"/>
            <p:nvPr/>
          </p:nvSpPr>
          <p:spPr>
            <a:xfrm>
              <a:off x="5924673" y="3291840"/>
              <a:ext cx="2178988" cy="505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600"/>
              </a:pPr>
              <a:r>
                <a:rPr lang="sk-SK" sz="3200" b="1" dirty="0">
                  <a:solidFill>
                    <a:schemeClr val="bg1"/>
                  </a:solidFill>
                  <a:latin typeface="Juli Sans" panose="00000500000000000000" pitchFamily="50" charset="-18"/>
                </a:rPr>
                <a:t>Dekarbonizácia</a:t>
              </a:r>
              <a:endParaRPr sz="3200" b="1" dirty="0">
                <a:solidFill>
                  <a:schemeClr val="bg1"/>
                </a:solidFill>
                <a:latin typeface="Juli Sans" panose="00000500000000000000" pitchFamily="50" charset="-1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64C1FD-E7AC-615B-3D43-4E76A1251628}"/>
                </a:ext>
              </a:extLst>
            </p:cNvPr>
            <p:cNvSpPr txBox="1"/>
            <p:nvPr/>
          </p:nvSpPr>
          <p:spPr>
            <a:xfrm>
              <a:off x="5924673" y="4114800"/>
              <a:ext cx="3287732" cy="505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 sz="1600"/>
              </a:pPr>
              <a:r>
                <a:rPr lang="sk-SK" sz="3200" b="1" dirty="0">
                  <a:solidFill>
                    <a:schemeClr val="bg1"/>
                  </a:solidFill>
                  <a:latin typeface="Juli Sans" panose="00000500000000000000" pitchFamily="50" charset="-18"/>
                </a:rPr>
                <a:t>Deregulácia &amp; flexibilita</a:t>
              </a:r>
              <a:endParaRPr sz="3200" b="1" dirty="0">
                <a:solidFill>
                  <a:schemeClr val="bg1"/>
                </a:solidFill>
                <a:latin typeface="Juli Sans" panose="00000500000000000000" pitchFamily="50" charset="-18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EDE366-B019-1693-CAFA-3103CFB5EAFB}"/>
              </a:ext>
            </a:extLst>
          </p:cNvPr>
          <p:cNvGrpSpPr/>
          <p:nvPr/>
        </p:nvGrpSpPr>
        <p:grpSpPr>
          <a:xfrm>
            <a:off x="5982292" y="1828801"/>
            <a:ext cx="5915585" cy="3287777"/>
            <a:chOff x="5982292" y="1828801"/>
            <a:chExt cx="5915585" cy="328777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661939-401E-3768-6F93-F7ED7264D7D8}"/>
                </a:ext>
              </a:extLst>
            </p:cNvPr>
            <p:cNvGrpSpPr/>
            <p:nvPr/>
          </p:nvGrpSpPr>
          <p:grpSpPr>
            <a:xfrm>
              <a:off x="6028705" y="1828801"/>
              <a:ext cx="5869172" cy="366018"/>
              <a:chOff x="2834640" y="1645920"/>
              <a:chExt cx="7772400" cy="320040"/>
            </a:xfrm>
          </p:grpSpPr>
          <p:sp>
            <p:nvSpPr>
              <p:cNvPr id="17" name="Rounded Rectangle 4">
                <a:extLst>
                  <a:ext uri="{FF2B5EF4-FFF2-40B4-BE49-F238E27FC236}">
                    <a16:creationId xmlns:a16="http://schemas.microsoft.com/office/drawing/2014/main" id="{158E867B-1375-1C11-146B-6326D86E1BEA}"/>
                  </a:ext>
                </a:extLst>
              </p:cNvPr>
              <p:cNvSpPr/>
              <p:nvPr/>
            </p:nvSpPr>
            <p:spPr>
              <a:xfrm>
                <a:off x="2834640" y="1645920"/>
                <a:ext cx="7772400" cy="320040"/>
              </a:xfrm>
              <a:prstGeom prst="roundRect">
                <a:avLst/>
              </a:prstGeom>
              <a:solidFill>
                <a:srgbClr val="EAEC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Rounded Rectangle 5">
                <a:extLst>
                  <a:ext uri="{FF2B5EF4-FFF2-40B4-BE49-F238E27FC236}">
                    <a16:creationId xmlns:a16="http://schemas.microsoft.com/office/drawing/2014/main" id="{14ECDDA4-FDE4-4E72-51B0-18D6216AC861}"/>
                  </a:ext>
                </a:extLst>
              </p:cNvPr>
              <p:cNvSpPr/>
              <p:nvPr/>
            </p:nvSpPr>
            <p:spPr>
              <a:xfrm>
                <a:off x="2834640" y="1645920"/>
                <a:ext cx="2720340" cy="320040"/>
              </a:xfrm>
              <a:prstGeom prst="roundRect">
                <a:avLst/>
              </a:prstGeom>
              <a:solidFill>
                <a:srgbClr val="009E4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A28AA8-12DD-83A5-3F4C-BB8B36396C4E}"/>
                </a:ext>
              </a:extLst>
            </p:cNvPr>
            <p:cNvGrpSpPr/>
            <p:nvPr/>
          </p:nvGrpSpPr>
          <p:grpSpPr>
            <a:xfrm>
              <a:off x="6028705" y="2793824"/>
              <a:ext cx="5869172" cy="366018"/>
              <a:chOff x="2834640" y="2468880"/>
              <a:chExt cx="7772400" cy="320040"/>
            </a:xfrm>
          </p:grpSpPr>
          <p:sp>
            <p:nvSpPr>
              <p:cNvPr id="20" name="Rounded Rectangle 7">
                <a:extLst>
                  <a:ext uri="{FF2B5EF4-FFF2-40B4-BE49-F238E27FC236}">
                    <a16:creationId xmlns:a16="http://schemas.microsoft.com/office/drawing/2014/main" id="{FD3191A2-3C38-DFDC-B722-2EA4706202F6}"/>
                  </a:ext>
                </a:extLst>
              </p:cNvPr>
              <p:cNvSpPr/>
              <p:nvPr/>
            </p:nvSpPr>
            <p:spPr>
              <a:xfrm>
                <a:off x="2834640" y="2468880"/>
                <a:ext cx="7772400" cy="320040"/>
              </a:xfrm>
              <a:prstGeom prst="roundRect">
                <a:avLst/>
              </a:prstGeom>
              <a:solidFill>
                <a:srgbClr val="EAEC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id="{BA3F6070-C594-0A7C-8F8A-CFDE11E5C0A3}"/>
                  </a:ext>
                </a:extLst>
              </p:cNvPr>
              <p:cNvSpPr/>
              <p:nvPr/>
            </p:nvSpPr>
            <p:spPr>
              <a:xfrm>
                <a:off x="2834640" y="2468880"/>
                <a:ext cx="5829300" cy="320040"/>
              </a:xfrm>
              <a:prstGeom prst="roundRect">
                <a:avLst/>
              </a:prstGeom>
              <a:solidFill>
                <a:srgbClr val="0078D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7729CB-9D7C-4C0D-0614-734EF8B6316E}"/>
                </a:ext>
              </a:extLst>
            </p:cNvPr>
            <p:cNvGrpSpPr/>
            <p:nvPr/>
          </p:nvGrpSpPr>
          <p:grpSpPr>
            <a:xfrm>
              <a:off x="6028705" y="3780618"/>
              <a:ext cx="5869172" cy="416388"/>
              <a:chOff x="2834640" y="3291840"/>
              <a:chExt cx="7772400" cy="320040"/>
            </a:xfrm>
          </p:grpSpPr>
          <p:sp>
            <p:nvSpPr>
              <p:cNvPr id="23" name="Rounded Rectangle 10">
                <a:extLst>
                  <a:ext uri="{FF2B5EF4-FFF2-40B4-BE49-F238E27FC236}">
                    <a16:creationId xmlns:a16="http://schemas.microsoft.com/office/drawing/2014/main" id="{3AD2191B-EFC9-AA42-83D2-7C77C11BF3EB}"/>
                  </a:ext>
                </a:extLst>
              </p:cNvPr>
              <p:cNvSpPr/>
              <p:nvPr/>
            </p:nvSpPr>
            <p:spPr>
              <a:xfrm>
                <a:off x="2834640" y="3291840"/>
                <a:ext cx="7772400" cy="320040"/>
              </a:xfrm>
              <a:prstGeom prst="roundRect">
                <a:avLst/>
              </a:prstGeom>
              <a:solidFill>
                <a:srgbClr val="EAEC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4" name="Rounded Rectangle 11">
                <a:extLst>
                  <a:ext uri="{FF2B5EF4-FFF2-40B4-BE49-F238E27FC236}">
                    <a16:creationId xmlns:a16="http://schemas.microsoft.com/office/drawing/2014/main" id="{D418AEC2-105F-FAE6-40A8-1AFD3684E2FD}"/>
                  </a:ext>
                </a:extLst>
              </p:cNvPr>
              <p:cNvSpPr/>
              <p:nvPr/>
            </p:nvSpPr>
            <p:spPr>
              <a:xfrm>
                <a:off x="2834640" y="3291840"/>
                <a:ext cx="3497580" cy="320040"/>
              </a:xfrm>
              <a:prstGeom prst="roundRect">
                <a:avLst/>
              </a:prstGeom>
              <a:solidFill>
                <a:srgbClr val="FF95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DF6414C-2DD3-6493-9E33-1A1248C8CDE7}"/>
                </a:ext>
              </a:extLst>
            </p:cNvPr>
            <p:cNvGrpSpPr/>
            <p:nvPr/>
          </p:nvGrpSpPr>
          <p:grpSpPr>
            <a:xfrm flipV="1">
              <a:off x="5982292" y="4700191"/>
              <a:ext cx="5915585" cy="416387"/>
              <a:chOff x="2834640" y="4114800"/>
              <a:chExt cx="7772400" cy="320040"/>
            </a:xfrm>
          </p:grpSpPr>
          <p:sp>
            <p:nvSpPr>
              <p:cNvPr id="26" name="Rounded Rectangle 13">
                <a:extLst>
                  <a:ext uri="{FF2B5EF4-FFF2-40B4-BE49-F238E27FC236}">
                    <a16:creationId xmlns:a16="http://schemas.microsoft.com/office/drawing/2014/main" id="{3D43C2F6-348B-E582-E57D-ADD5ED64137D}"/>
                  </a:ext>
                </a:extLst>
              </p:cNvPr>
              <p:cNvSpPr/>
              <p:nvPr/>
            </p:nvSpPr>
            <p:spPr>
              <a:xfrm>
                <a:off x="2834640" y="4114800"/>
                <a:ext cx="7772400" cy="320040"/>
              </a:xfrm>
              <a:prstGeom prst="roundRect">
                <a:avLst/>
              </a:prstGeom>
              <a:solidFill>
                <a:srgbClr val="EAEC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7" name="Rounded Rectangle 14">
                <a:extLst>
                  <a:ext uri="{FF2B5EF4-FFF2-40B4-BE49-F238E27FC236}">
                    <a16:creationId xmlns:a16="http://schemas.microsoft.com/office/drawing/2014/main" id="{49D9EA5C-F012-F6F0-B996-F3C073495D54}"/>
                  </a:ext>
                </a:extLst>
              </p:cNvPr>
              <p:cNvSpPr/>
              <p:nvPr/>
            </p:nvSpPr>
            <p:spPr>
              <a:xfrm>
                <a:off x="2834640" y="4114800"/>
                <a:ext cx="1554480" cy="320040"/>
              </a:xfrm>
              <a:prstGeom prst="roundRect">
                <a:avLst/>
              </a:prstGeom>
              <a:solidFill>
                <a:srgbClr val="64748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4856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7112D6-772F-7941-235F-B7823906C8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75" b="375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7BC77-3D3A-CE0C-4C73-78B4493B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7BFF24-2C35-3444-B615-6A3C0CF587B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94A4A-4657-22A8-3FD4-3D873B3E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56" y="292681"/>
            <a:ext cx="11309832" cy="492443"/>
          </a:xfrm>
        </p:spPr>
        <p:txBody>
          <a:bodyPr vert="horz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noProof="1">
                <a:solidFill>
                  <a:schemeClr val="bg1"/>
                </a:solidFill>
                <a:latin typeface="Juli Sans Medium" panose="00000600000000000000" pitchFamily="50" charset="-18"/>
              </a:rPr>
              <a:t>Európa len v kvalifikácii Ligy majstrov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FED454-2083-3B5C-FD84-7A3DB8CCAB3A}"/>
              </a:ext>
            </a:extLst>
          </p:cNvPr>
          <p:cNvGrpSpPr/>
          <p:nvPr/>
        </p:nvGrpSpPr>
        <p:grpSpPr>
          <a:xfrm>
            <a:off x="2047571" y="1039368"/>
            <a:ext cx="7685733" cy="5571344"/>
            <a:chOff x="2026306" y="964940"/>
            <a:chExt cx="7685733" cy="55713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F6DBAF-E174-4C71-69FB-A58F9EFE2F76}"/>
                </a:ext>
              </a:extLst>
            </p:cNvPr>
            <p:cNvGrpSpPr/>
            <p:nvPr/>
          </p:nvGrpSpPr>
          <p:grpSpPr>
            <a:xfrm>
              <a:off x="2026306" y="964940"/>
              <a:ext cx="7685733" cy="5555298"/>
              <a:chOff x="2762078" y="1419121"/>
              <a:chExt cx="6674035" cy="443887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178AC26-E65D-AE12-3573-7D3C99D25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2078" y="1419121"/>
                <a:ext cx="6667843" cy="401975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1B9409E-FF9C-20B0-71A4-671B5DC2D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0971" y="5438878"/>
                <a:ext cx="6655142" cy="41912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928636-41A8-5CCA-2C27-1C0507E1DD9B}"/>
                </a:ext>
              </a:extLst>
            </p:cNvPr>
            <p:cNvSpPr/>
            <p:nvPr/>
          </p:nvSpPr>
          <p:spPr>
            <a:xfrm>
              <a:off x="2026306" y="6011749"/>
              <a:ext cx="7663976" cy="524535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645435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BC Template">
  <a:themeElements>
    <a:clrScheme name="Custom 7">
      <a:dk1>
        <a:srgbClr val="0D2A50"/>
      </a:dk1>
      <a:lt1>
        <a:srgbClr val="FFFFFF"/>
      </a:lt1>
      <a:dk2>
        <a:srgbClr val="0D2A50"/>
      </a:dk2>
      <a:lt2>
        <a:srgbClr val="FFFFFF"/>
      </a:lt2>
      <a:accent1>
        <a:srgbClr val="009985"/>
      </a:accent1>
      <a:accent2>
        <a:srgbClr val="EE7079"/>
      </a:accent2>
      <a:accent3>
        <a:srgbClr val="FCBB30"/>
      </a:accent3>
      <a:accent4>
        <a:srgbClr val="55C7DF"/>
      </a:accent4>
      <a:accent5>
        <a:srgbClr val="1FADC1"/>
      </a:accent5>
      <a:accent6>
        <a:srgbClr val="5387C5"/>
      </a:accent6>
      <a:hlink>
        <a:srgbClr val="0097DB"/>
      </a:hlink>
      <a:folHlink>
        <a:srgbClr val="46ADE0"/>
      </a:folHlink>
    </a:clrScheme>
    <a:fontScheme name="KBC">
      <a:majorFont>
        <a:latin typeface="Gilroy Bold"/>
        <a:ea typeface=""/>
        <a:cs typeface=""/>
      </a:majorFont>
      <a:minorFont>
        <a:latin typeface="Gilro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EEF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EN" id="{050E7322-8AD6-3B4E-8DDF-C69D26CEC783}" vid="{95D61720-105D-D14D-AEC7-EFCB36704596}"/>
    </a:ext>
  </a:extLst>
</a:theme>
</file>

<file path=ppt/theme/theme2.xml><?xml version="1.0" encoding="utf-8"?>
<a:theme xmlns:a="http://schemas.openxmlformats.org/drawingml/2006/main" name="LIGHT MODUS">
  <a:themeElements>
    <a:clrScheme name="KBC AM 2.0">
      <a:dk1>
        <a:srgbClr val="353C46"/>
      </a:dk1>
      <a:lt1>
        <a:sysClr val="window" lastClr="FFFFFF"/>
      </a:lt1>
      <a:dk2>
        <a:srgbClr val="353C46"/>
      </a:dk2>
      <a:lt2>
        <a:srgbClr val="00B0F0"/>
      </a:lt2>
      <a:accent1>
        <a:srgbClr val="BCEDFF"/>
      </a:accent1>
      <a:accent2>
        <a:srgbClr val="92D050"/>
      </a:accent2>
      <a:accent3>
        <a:srgbClr val="FDA25D"/>
      </a:accent3>
      <a:accent4>
        <a:srgbClr val="FF9800"/>
      </a:accent4>
      <a:accent5>
        <a:srgbClr val="FFC000"/>
      </a:accent5>
      <a:accent6>
        <a:srgbClr val="FFFFFF"/>
      </a:accent6>
      <a:hlink>
        <a:srgbClr val="00B0F0"/>
      </a:hlink>
      <a:folHlink>
        <a:srgbClr val="FFFFFF"/>
      </a:folHlink>
    </a:clrScheme>
    <a:fontScheme name="tit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23EF97A-C2F3-47CD-87E1-339DB7834458}" vid="{E303417A-BC95-48F9-9B72-705F26DEA1EA}"/>
    </a:ext>
  </a:extLst>
</a:theme>
</file>

<file path=ppt/theme/theme3.xml><?xml version="1.0" encoding="utf-8"?>
<a:theme xmlns:a="http://schemas.openxmlformats.org/drawingml/2006/main" name="4_LIGHT MODUS">
  <a:themeElements>
    <a:clrScheme name="AM 2.0">
      <a:dk1>
        <a:srgbClr val="353C46"/>
      </a:dk1>
      <a:lt1>
        <a:sysClr val="window" lastClr="FFFFFF"/>
      </a:lt1>
      <a:dk2>
        <a:srgbClr val="003665"/>
      </a:dk2>
      <a:lt2>
        <a:srgbClr val="BCEDFF"/>
      </a:lt2>
      <a:accent1>
        <a:srgbClr val="00B0F0"/>
      </a:accent1>
      <a:accent2>
        <a:srgbClr val="92D050"/>
      </a:accent2>
      <a:accent3>
        <a:srgbClr val="FF9800"/>
      </a:accent3>
      <a:accent4>
        <a:srgbClr val="FFC000"/>
      </a:accent4>
      <a:accent5>
        <a:srgbClr val="FDA25D"/>
      </a:accent5>
      <a:accent6>
        <a:srgbClr val="9B9999"/>
      </a:accent6>
      <a:hlink>
        <a:srgbClr val="0563C1"/>
      </a:hlink>
      <a:folHlink>
        <a:srgbClr val="954F72"/>
      </a:folHlink>
    </a:clrScheme>
    <a:fontScheme name="tit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23EF97A-C2F3-47CD-87E1-339DB7834458}" vid="{E303417A-BC95-48F9-9B72-705F26DEA1EA}"/>
    </a:ext>
  </a:extLst>
</a:theme>
</file>

<file path=ppt/theme/theme4.xml><?xml version="1.0" encoding="utf-8"?>
<a:theme xmlns:a="http://schemas.openxmlformats.org/drawingml/2006/main" name="Theme Asset Management_EXTERN_2023">
  <a:themeElements>
    <a:clrScheme name="KBC colours 2023">
      <a:dk1>
        <a:srgbClr val="00B0F0"/>
      </a:dk1>
      <a:lt1>
        <a:srgbClr val="FFFFFF"/>
      </a:lt1>
      <a:dk2>
        <a:srgbClr val="455669"/>
      </a:dk2>
      <a:lt2>
        <a:srgbClr val="55C7DF"/>
      </a:lt2>
      <a:accent1>
        <a:srgbClr val="005A8D"/>
      </a:accent1>
      <a:accent2>
        <a:srgbClr val="9F4912"/>
      </a:accent2>
      <a:accent3>
        <a:srgbClr val="6B712C"/>
      </a:accent3>
      <a:accent4>
        <a:srgbClr val="8B1674"/>
      </a:accent4>
      <a:accent5>
        <a:srgbClr val="2C7987"/>
      </a:accent5>
      <a:accent6>
        <a:srgbClr val="7866A3"/>
      </a:accent6>
      <a:hlink>
        <a:srgbClr val="1FADC1"/>
      </a:hlink>
      <a:folHlink>
        <a:srgbClr val="1DA594"/>
      </a:folHlink>
    </a:clrScheme>
    <a:fontScheme name="Gilroy">
      <a:majorFont>
        <a:latin typeface="Gilroy SemiBold"/>
        <a:ea typeface=""/>
        <a:cs typeface=""/>
      </a:majorFont>
      <a:minorFont>
        <a:latin typeface="Gilro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00B0F0"/>
          </a:solidFill>
        </a:ln>
      </a:spPr>
      <a:bodyPr wrap="none" lIns="0" tIns="0" rIns="0" bIns="0" rtlCol="0" anchor="ctr">
        <a:noAutofit/>
      </a:bodyPr>
      <a:lstStyle>
        <a:defPPr algn="l">
          <a:defRPr sz="2000" dirty="0">
            <a:solidFill>
              <a:schemeClr val="accent5"/>
            </a:solidFill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KBC AM_extern_intern.potx" id="{BD23C3ED-890E-F440-9257-3A9605C62DAA}" vid="{DF74DD3A-0654-4945-8789-BF5F49D2EC35}"/>
    </a:ext>
  </a:extLst>
</a:theme>
</file>

<file path=ppt/theme/theme5.xml><?xml version="1.0" encoding="utf-8"?>
<a:theme xmlns:a="http://schemas.openxmlformats.org/drawingml/2006/main" name="16_Slide">
  <a:themeElements>
    <a:clrScheme name="CSOB FS">
      <a:dk1>
        <a:sysClr val="windowText" lastClr="000000"/>
      </a:dk1>
      <a:lt1>
        <a:sysClr val="window" lastClr="FFFFFF"/>
      </a:lt1>
      <a:dk2>
        <a:srgbClr val="003865"/>
      </a:dk2>
      <a:lt2>
        <a:srgbClr val="009FE4"/>
      </a:lt2>
      <a:accent1>
        <a:srgbClr val="009FE4"/>
      </a:accent1>
      <a:accent2>
        <a:srgbClr val="FFFFFF"/>
      </a:accent2>
      <a:accent3>
        <a:srgbClr val="F2F2F2"/>
      </a:accent3>
      <a:accent4>
        <a:srgbClr val="575756"/>
      </a:accent4>
      <a:accent5>
        <a:srgbClr val="F05F64"/>
      </a:accent5>
      <a:accent6>
        <a:srgbClr val="76BA2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45EA26D9BE5145B98757DCCFE088E2" ma:contentTypeVersion="17" ma:contentTypeDescription="Umožňuje vytvoriť nový dokument." ma:contentTypeScope="" ma:versionID="6570c05141af23ea82ac6b63ec684948">
  <xsd:schema xmlns:xsd="http://www.w3.org/2001/XMLSchema" xmlns:xs="http://www.w3.org/2001/XMLSchema" xmlns:p="http://schemas.microsoft.com/office/2006/metadata/properties" xmlns:ns2="586591e1-d6c1-4945-88a2-972778e5fb07" xmlns:ns3="179332b3-4305-4521-8caa-47c5396c990d" targetNamespace="http://schemas.microsoft.com/office/2006/metadata/properties" ma:root="true" ma:fieldsID="958e79988d91203fbae24023a5d9a3c1" ns2:_="" ns3:_="">
    <xsd:import namespace="586591e1-d6c1-4945-88a2-972778e5fb07"/>
    <xsd:import namespace="179332b3-4305-4521-8caa-47c5396c99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591e1-d6c1-4945-88a2-972778e5f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Značky obrázka" ma:readOnly="false" ma:fieldId="{5cf76f15-5ced-4ddc-b409-7134ff3c332f}" ma:taxonomyMulti="true" ma:sspId="5dd2a442-b5ac-41d7-a9d3-5c9eaa3193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332b3-4305-4521-8caa-47c5396c99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d21a127-ba56-4561-ae9d-6805937a2403}" ma:internalName="TaxCatchAll" ma:showField="CatchAllData" ma:web="179332b3-4305-4521-8caa-47c5396c99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6591e1-d6c1-4945-88a2-972778e5fb07">
      <Terms xmlns="http://schemas.microsoft.com/office/infopath/2007/PartnerControls"/>
    </lcf76f155ced4ddcb4097134ff3c332f>
    <TaxCatchAll xmlns="179332b3-4305-4521-8caa-47c5396c990d" xsi:nil="true"/>
  </documentManagement>
</p:properties>
</file>

<file path=customXml/itemProps1.xml><?xml version="1.0" encoding="utf-8"?>
<ds:datastoreItem xmlns:ds="http://schemas.openxmlformats.org/officeDocument/2006/customXml" ds:itemID="{230A37CC-DB6C-4ADA-A8DF-17207DA622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7A515C-B2A6-493C-9EC8-D50E6A62BC5B}">
  <ds:schemaRefs>
    <ds:schemaRef ds:uri="179332b3-4305-4521-8caa-47c5396c990d"/>
    <ds:schemaRef ds:uri="586591e1-d6c1-4945-88a2-972778e5fb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2C9B635-5160-4283-AB9C-E886F8923FCE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586591e1-d6c1-4945-88a2-972778e5fb07"/>
    <ds:schemaRef ds:uri="http://purl.org/dc/terms/"/>
    <ds:schemaRef ds:uri="http://schemas.microsoft.com/office/2006/documentManagement/types"/>
    <ds:schemaRef ds:uri="179332b3-4305-4521-8caa-47c5396c990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192</Words>
  <Application>Microsoft Office PowerPoint</Application>
  <PresentationFormat>Širokouhlá</PresentationFormat>
  <Paragraphs>57</Paragraphs>
  <Slides>14</Slides>
  <Notes>14</Notes>
  <HiddenSlides>0</HiddenSlides>
  <MMClips>0</MMClips>
  <ScaleCrop>false</ScaleCrop>
  <HeadingPairs>
    <vt:vector size="8" baseType="variant">
      <vt:variant>
        <vt:lpstr>Použité písma</vt:lpstr>
      </vt:variant>
      <vt:variant>
        <vt:i4>19</vt:i4>
      </vt:variant>
      <vt:variant>
        <vt:lpstr>Motív</vt:lpstr>
      </vt:variant>
      <vt:variant>
        <vt:i4>5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39" baseType="lpstr">
      <vt:lpstr>Yu Gothic Medium</vt:lpstr>
      <vt:lpstr>Yu Gothic UI Semibold</vt:lpstr>
      <vt:lpstr>Arial</vt:lpstr>
      <vt:lpstr>Arial Rounded MT Bold</vt:lpstr>
      <vt:lpstr>Calibri</vt:lpstr>
      <vt:lpstr>Gilroy</vt:lpstr>
      <vt:lpstr>Gilroy Bold</vt:lpstr>
      <vt:lpstr>Gilroy Light</vt:lpstr>
      <vt:lpstr>Gilroy Medium</vt:lpstr>
      <vt:lpstr>Juli Sans</vt:lpstr>
      <vt:lpstr>Juli Sans Medium</vt:lpstr>
      <vt:lpstr>Lucida Grande</vt:lpstr>
      <vt:lpstr>Myriad Pro</vt:lpstr>
      <vt:lpstr>Myriad Pro Light</vt:lpstr>
      <vt:lpstr>Segoe UI Light</vt:lpstr>
      <vt:lpstr>Verdana</vt:lpstr>
      <vt:lpstr>Verdana Pro</vt:lpstr>
      <vt:lpstr>Wingdings</vt:lpstr>
      <vt:lpstr>Wingdings 2</vt:lpstr>
      <vt:lpstr>KBC Template</vt:lpstr>
      <vt:lpstr>LIGHT MODUS</vt:lpstr>
      <vt:lpstr>4_LIGHT MODUS</vt:lpstr>
      <vt:lpstr>Theme Asset Management_EXTERN_2023</vt:lpstr>
      <vt:lpstr>16_Slide</vt:lpstr>
      <vt:lpstr>think-cell Slide</vt:lpstr>
      <vt:lpstr>Prezentácia programu PowerPoint</vt:lpstr>
      <vt:lpstr>Trumponomics 1.0 vs 2.0: trhy v bezprecedentnom prostredí</vt:lpstr>
      <vt:lpstr>Prezentácia programu PowerPoint</vt:lpstr>
      <vt:lpstr>Prezentácia programu PowerPoint</vt:lpstr>
      <vt:lpstr>Trhliny v americkom „Safe Haven“</vt:lpstr>
      <vt:lpstr>Trhliny v americkom „Safe Haven“</vt:lpstr>
      <vt:lpstr>Európa na voľnobehu vzhliada k nemeckému zlatému teľaťu</vt:lpstr>
      <vt:lpstr>Draghi 1.0 vs. 2.0: „Do what I told you...“</vt:lpstr>
      <vt:lpstr>Európa len v kvalifikácii Ligy majstrov</vt:lpstr>
      <vt:lpstr>Francúzsko ako európsky „Enfant Terrible“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ŠKUBLOVÁ Dana</dc:creator>
  <cp:lastModifiedBy>Roman Vlček</cp:lastModifiedBy>
  <cp:revision>5</cp:revision>
  <dcterms:created xsi:type="dcterms:W3CDTF">2022-11-25T06:44:56Z</dcterms:created>
  <dcterms:modified xsi:type="dcterms:W3CDTF">2025-10-31T12:51:13Z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0x010100D945EA26D9BE5145B98757DCCFE088E2</vt:lpwstr>
  </property>
  <property fmtid="{D5CDD505-2E9C-101B-9397-08002B2CF9AE}" pid="3" name="MediaServiceImageTags">
    <vt:lpwstr/>
  </property>
  <property fmtid="{D5CDD505-2E9C-101B-9397-08002B2CF9AE}" pid="4" name="MSIP_Label_31598e80-c4b0-45ea-92db-0f710f24d13e_Enabled">
    <vt:lpwstr>true</vt:lpwstr>
  </property>
  <property fmtid="{D5CDD505-2E9C-101B-9397-08002B2CF9AE}" pid="5" name="MSIP_Label_31598e80-c4b0-45ea-92db-0f710f24d13e_SetDate">
    <vt:lpwstr>2025-08-06T13:56:22Z</vt:lpwstr>
  </property>
  <property fmtid="{D5CDD505-2E9C-101B-9397-08002B2CF9AE}" pid="6" name="MSIP_Label_31598e80-c4b0-45ea-92db-0f710f24d13e_Method">
    <vt:lpwstr>Privileged</vt:lpwstr>
  </property>
  <property fmtid="{D5CDD505-2E9C-101B-9397-08002B2CF9AE}" pid="7" name="MSIP_Label_31598e80-c4b0-45ea-92db-0f710f24d13e_Name">
    <vt:lpwstr>31598e80-c4b0-45ea-92db-0f710f24d13e</vt:lpwstr>
  </property>
  <property fmtid="{D5CDD505-2E9C-101B-9397-08002B2CF9AE}" pid="8" name="MSIP_Label_31598e80-c4b0-45ea-92db-0f710f24d13e_SiteId">
    <vt:lpwstr>64af2aee-7d6c-49ac-a409-192d3fee73b8</vt:lpwstr>
  </property>
  <property fmtid="{D5CDD505-2E9C-101B-9397-08002B2CF9AE}" pid="9" name="MSIP_Label_31598e80-c4b0-45ea-92db-0f710f24d13e_ActionId">
    <vt:lpwstr>e28a3f73-28a4-445b-9f8c-636a5f420c8a</vt:lpwstr>
  </property>
  <property fmtid="{D5CDD505-2E9C-101B-9397-08002B2CF9AE}" pid="10" name="MSIP_Label_31598e80-c4b0-45ea-92db-0f710f24d13e_ContentBits">
    <vt:lpwstr>1</vt:lpwstr>
  </property>
  <property fmtid="{D5CDD505-2E9C-101B-9397-08002B2CF9AE}" pid="11" name="MSIP_Label_31598e80-c4b0-45ea-92db-0f710f24d13e_Tag">
    <vt:lpwstr>10, 0, 1, 2</vt:lpwstr>
  </property>
  <property fmtid="{D5CDD505-2E9C-101B-9397-08002B2CF9AE}" pid="12" name="ClassificationContentMarkingHeaderLocations">
    <vt:lpwstr>KBC Template:6\LIGHT MODUS:4\4_LIGHT MODUS:3\Theme Asset Management_EXTERN_2023:3\16_Slide:3</vt:lpwstr>
  </property>
  <property fmtid="{D5CDD505-2E9C-101B-9397-08002B2CF9AE}" pid="13" name="ClassificationContentMarkingHeaderText">
    <vt:lpwstr>Confidential</vt:lpwstr>
  </property>
</Properties>
</file>